
<file path=[Content_Types].xml><?xml version="1.0" encoding="utf-8"?>
<Types xmlns="http://schemas.openxmlformats.org/package/2006/content-types">
  <Override PartName="/ppt/slideMasters/slideMaster3.xml" ContentType="application/vnd.openxmlformats-officedocument.presentationml.slideMaster+xml"/>
  <Override PartName="/ppt/theme/theme5.xml" ContentType="application/vnd.openxmlformats-officedocument.theme+xml"/>
  <Override PartName="/ppt/slideLayouts/slideLayout57.xml" ContentType="application/vnd.openxmlformats-officedocument.presentationml.slideLayout+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46.xml" ContentType="application/vnd.openxmlformats-officedocument.presentationml.slideLayout+xml"/>
  <Override PartName="/ppt/slideLayouts/slideLayout64.xml" ContentType="application/vnd.openxmlformats-officedocument.presentationml.slideLayout+xml"/>
  <Override PartName="/ppt/slideLayouts/slideLayout75.xml" ContentType="application/vnd.openxmlformats-officedocument.presentationml.slideLayout+xml"/>
  <Override PartName="/ppt/slideLayouts/slideLayout93.xml" ContentType="application/vnd.openxmlformats-officedocument.presentationml.slideLayout+xml"/>
  <Override PartName="/ppt/slideLayouts/slideLayout117.xml" ContentType="application/vnd.openxmlformats-officedocument.presentationml.slideLayout+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slideLayouts/slideLayout53.xml" ContentType="application/vnd.openxmlformats-officedocument.presentationml.slideLayout+xml"/>
  <Override PartName="/ppt/slideLayouts/slideLayout82.xml" ContentType="application/vnd.openxmlformats-officedocument.presentationml.slideLayout+xml"/>
  <Override PartName="/ppt/slideLayouts/slideLayout106.xml" ContentType="application/vnd.openxmlformats-officedocument.presentationml.slideLayout+xml"/>
  <Override PartName="/ppt/slideLayouts/slideLayout124.xml" ContentType="application/vnd.openxmlformats-officedocument.presentationml.slideLayout+xml"/>
  <Default Extension="xml" ContentType="application/xml"/>
  <Override PartName="/ppt/slides/slide14.xml" ContentType="application/vnd.openxmlformats-officedocument.presentationml.slide+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Layouts/slideLayout42.xml" ContentType="application/vnd.openxmlformats-officedocument.presentationml.slideLayout+xml"/>
  <Override PartName="/ppt/slideLayouts/slideLayout60.xml" ContentType="application/vnd.openxmlformats-officedocument.presentationml.slideLayout+xml"/>
  <Override PartName="/ppt/slideLayouts/slideLayout71.xml" ContentType="application/vnd.openxmlformats-officedocument.presentationml.slideLayout+xml"/>
  <Override PartName="/ppt/slideLayouts/slideLayout113.xml" ContentType="application/vnd.openxmlformats-officedocument.presentationml.slideLayout+xml"/>
  <Override PartName="/ppt/slideLayouts/slideLayout131.xml" ContentType="application/vnd.openxmlformats-officedocument.presentationml.slideLayout+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102.xml" ContentType="application/vnd.openxmlformats-officedocument.presentationml.slideLayout+xml"/>
  <Override PartName="/ppt/slideLayouts/slideLayout120.xml" ContentType="application/vnd.openxmlformats-officedocument.presentationml.slideLayout+xml"/>
  <Override PartName="/docProps/custom.xml" ContentType="application/vnd.openxmlformats-officedocument.custom-properties+xml"/>
  <Override PartName="/ppt/slideMasters/slideMaster8.xml" ContentType="application/vnd.openxmlformats-officedocument.presentationml.slideMaster+xml"/>
  <Override PartName="/ppt/slideMasters/slideMaster11.xml" ContentType="application/vnd.openxmlformats-officedocument.presentationml.slideMaster+xml"/>
  <Override PartName="/ppt/slideMasters/slideMaster4.xml" ContentType="application/vnd.openxmlformats-officedocument.presentationml.slideMaster+xml"/>
  <Override PartName="/ppt/slides/slide9.xml" ContentType="application/vnd.openxmlformats-officedocument.presentationml.slide+xml"/>
  <Override PartName="/ppt/viewProps.xml" ContentType="application/vnd.openxmlformats-officedocument.presentationml.viewProps+xml"/>
  <Override PartName="/ppt/theme/theme6.xml" ContentType="application/vnd.openxmlformats-officedocument.theme+xml"/>
  <Override PartName="/ppt/slideLayouts/slideLayout69.xml" ContentType="application/vnd.openxmlformats-officedocument.presentationml.slideLayout+xml"/>
  <Override PartName="/ppt/slideLayouts/slideLayout87.xml" ContentType="application/vnd.openxmlformats-officedocument.presentationml.slideLayout+xml"/>
  <Override PartName="/ppt/slideLayouts/slideLayout98.xml" ContentType="application/vnd.openxmlformats-officedocument.presentationml.slideLayout+xml"/>
  <Override PartName="/ppt/theme/theme10.xml" ContentType="application/vnd.openxmlformats-officedocument.theme+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58.xml" ContentType="application/vnd.openxmlformats-officedocument.presentationml.slideLayout+xml"/>
  <Override PartName="/ppt/slideLayouts/slideLayout76.xml" ContentType="application/vnd.openxmlformats-officedocument.presentationml.slideLayout+xml"/>
  <Override PartName="/ppt/slideLayouts/slideLayout118.xml" ContentType="application/vnd.openxmlformats-officedocument.presentationml.slideLayout+xml"/>
  <Default Extension="png" ContentType="image/png"/>
  <Override PartName="/ppt/slideLayouts/slideLayout129.xml" ContentType="application/vnd.openxmlformats-officedocument.presentationml.slideLayout+xml"/>
  <Override PartName="/ppt/slides/slide26.xml" ContentType="application/vnd.openxmlformats-officedocument.presentationml.slide+xml"/>
  <Override PartName="/ppt/presProps.xml" ContentType="application/vnd.openxmlformats-officedocument.presentationml.presProps+xml"/>
  <Override PartName="/ppt/slideLayouts/slideLayout18.xml" ContentType="application/vnd.openxmlformats-officedocument.presentationml.slideLayout+xml"/>
  <Override PartName="/ppt/theme/theme2.xml" ContentType="application/vnd.openxmlformats-officedocument.theme+xml"/>
  <Override PartName="/ppt/slideLayouts/slideLayout36.xml" ContentType="application/vnd.openxmlformats-officedocument.presentationml.slideLayout+xml"/>
  <Override PartName="/ppt/slideLayouts/slideLayout47.xml" ContentType="application/vnd.openxmlformats-officedocument.presentationml.slideLayout+xml"/>
  <Override PartName="/ppt/slideLayouts/slideLayout65.xml" ContentType="application/vnd.openxmlformats-officedocument.presentationml.slideLayout+xml"/>
  <Override PartName="/ppt/slideLayouts/slideLayout83.xml" ContentType="application/vnd.openxmlformats-officedocument.presentationml.slideLayout+xml"/>
  <Override PartName="/ppt/slideLayouts/slideLayout94.xml" ContentType="application/vnd.openxmlformats-officedocument.presentationml.slideLayout+xml"/>
  <Override PartName="/ppt/slideLayouts/slideLayout107.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25.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Override PartName="/ppt/slideLayouts/slideLayout72.xml" ContentType="application/vnd.openxmlformats-officedocument.presentationml.slideLayout+xml"/>
  <Override PartName="/ppt/slideLayouts/slideLayout90.xml" ContentType="application/vnd.openxmlformats-officedocument.presentationml.slideLayout+xml"/>
  <Override PartName="/ppt/slideLayouts/slideLayout114.xml" ContentType="application/vnd.openxmlformats-officedocument.presentationml.slideLayout+xml"/>
  <Override PartName="/ppt/slideLayouts/slideLayout125.xml" ContentType="application/vnd.openxmlformats-officedocument.presentationml.slideLayout+xml"/>
  <Override PartName="/ppt/presentation.xml" ContentType="application/vnd.openxmlformats-officedocument.presentationml.presentation.main+xml"/>
  <Override PartName="/ppt/slides/slide22.xml" ContentType="application/vnd.openxmlformats-officedocument.presentationml.slide+xml"/>
  <Override PartName="/ppt/slideLayouts/slideLayout14.xml" ContentType="application/vnd.openxmlformats-officedocument.presentationml.slideLayout+xml"/>
  <Override PartName="/ppt/slideLayouts/slideLayout32.xml" ContentType="application/vnd.openxmlformats-officedocument.presentationml.slideLayout+xml"/>
  <Override PartName="/ppt/slideLayouts/slideLayout61.xml" ContentType="application/vnd.openxmlformats-officedocument.presentationml.slideLayout+xml"/>
  <Override PartName="/ppt/slideLayouts/slideLayout103.xml" ContentType="application/vnd.openxmlformats-officedocument.presentationml.slideLayout+xml"/>
  <Override PartName="/ppt/slideLayouts/slideLayout132.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Layouts/slideLayout21.xml" ContentType="application/vnd.openxmlformats-officedocument.presentationml.slideLayout+xml"/>
  <Override PartName="/ppt/slideLayouts/slideLayout50.xml" ContentType="application/vnd.openxmlformats-officedocument.presentationml.slideLayout+xml"/>
  <Override PartName="/ppt/slideLayouts/slideLayout110.xml" ContentType="application/vnd.openxmlformats-officedocument.presentationml.slideLayout+xml"/>
  <Override PartName="/ppt/slideLayouts/slideLayout121.xml" ContentType="application/vnd.openxmlformats-officedocument.presentationml.slideLayout+xml"/>
  <Override PartName="/ppt/slideMasters/slideMaster9.xml" ContentType="application/vnd.openxmlformats-officedocument.presentationml.slideMaster+xml"/>
  <Override PartName="/ppt/slideMasters/slideMaster12.xml" ContentType="application/vnd.openxmlformats-officedocument.presentationml.slideMaster+xml"/>
  <Override PartName="/ppt/slideLayouts/slideLayout10.xml" ContentType="application/vnd.openxmlformats-officedocument.presentationml.slideLayout+xml"/>
  <Default Extension="gif" ContentType="image/gif"/>
  <Override PartName="/ppt/slideLayouts/slideLayout99.xml" ContentType="application/vnd.openxmlformats-officedocument.presentationml.slideLayout+xml"/>
  <Override PartName="/ppt/slideMasters/slideMaster5.xml" ContentType="application/vnd.openxmlformats-officedocument.presentationml.slideMaster+xml"/>
  <Override PartName="/ppt/slideLayouts/slideLayout59.xml" ContentType="application/vnd.openxmlformats-officedocument.presentationml.slideLayout+xml"/>
  <Override PartName="/ppt/theme/theme7.xml" ContentType="application/vnd.openxmlformats-officedocument.theme+xml"/>
  <Override PartName="/ppt/slideLayouts/slideLayout88.xml" ContentType="application/vnd.openxmlformats-officedocument.presentationml.slideLayout+xml"/>
  <Override PartName="/ppt/theme/theme11.xml" ContentType="application/vnd.openxmlformats-officedocument.them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slideLayouts/slideLayout66.xml" ContentType="application/vnd.openxmlformats-officedocument.presentationml.slideLayout+xml"/>
  <Override PartName="/ppt/slideLayouts/slideLayout77.xml" ContentType="application/vnd.openxmlformats-officedocument.presentationml.slideLayout+xml"/>
  <Override PartName="/ppt/slideLayouts/slideLayout95.xml" ContentType="application/vnd.openxmlformats-officedocument.presentationml.slideLayout+xml"/>
  <Override PartName="/ppt/slideLayouts/slideLayout119.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55.xml" ContentType="application/vnd.openxmlformats-officedocument.presentationml.slideLayout+xml"/>
  <Override PartName="/ppt/slideLayouts/slideLayout84.xml" ContentType="application/vnd.openxmlformats-officedocument.presentationml.slideLayout+xml"/>
  <Override PartName="/ppt/slideLayouts/slideLayout108.xml" ContentType="application/vnd.openxmlformats-officedocument.presentationml.slideLayout+xml"/>
  <Override PartName="/ppt/slideLayouts/slideLayout12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44.xml" ContentType="application/vnd.openxmlformats-officedocument.presentationml.slideLayout+xml"/>
  <Override PartName="/ppt/slideLayouts/slideLayout62.xml" ContentType="application/vnd.openxmlformats-officedocument.presentationml.slideLayout+xml"/>
  <Override PartName="/ppt/slideLayouts/slideLayout73.xml" ContentType="application/vnd.openxmlformats-officedocument.presentationml.slideLayout+xml"/>
  <Override PartName="/ppt/slideLayouts/slideLayout91.xml" ContentType="application/vnd.openxmlformats-officedocument.presentationml.slideLayout+xml"/>
  <Override PartName="/ppt/slideLayouts/slideLayout115.xml" ContentType="application/vnd.openxmlformats-officedocument.presentationml.slideLayout+xml"/>
  <Default Extension="wmf" ContentType="image/x-wmf"/>
  <Default Extension="rels" ContentType="application/vnd.openxmlformats-package.relationships+xml"/>
  <Override PartName="/ppt/slides/slide23.xml" ContentType="application/vnd.openxmlformats-officedocument.presentationml.slide+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Layouts/slideLayout51.xml" ContentType="application/vnd.openxmlformats-officedocument.presentationml.slideLayout+xml"/>
  <Override PartName="/ppt/slideLayouts/slideLayout80.xml" ContentType="application/vnd.openxmlformats-officedocument.presentationml.slideLayout+xml"/>
  <Override PartName="/ppt/slideLayouts/slideLayout104.xml" ContentType="application/vnd.openxmlformats-officedocument.presentationml.slideLayout+xml"/>
  <Override PartName="/ppt/slideLayouts/slideLayout122.xml" ContentType="application/vnd.openxmlformats-officedocument.presentationml.slideLayout+xml"/>
  <Override PartName="/ppt/slides/slide12.xml" ContentType="application/vnd.openxmlformats-officedocument.presentationml.slide+xml"/>
  <Override PartName="/ppt/slideLayouts/slideLayout11.xml" ContentType="application/vnd.openxmlformats-officedocument.presentationml.slideLayout+xml"/>
  <Override PartName="/ppt/slideLayouts/slideLayout40.xml" ContentType="application/vnd.openxmlformats-officedocument.presentationml.slideLayout+xml"/>
  <Override PartName="/ppt/slideLayouts/slideLayout111.xml" ContentType="application/vnd.openxmlformats-officedocument.presentationml.slideLayout+xml"/>
  <Override PartName="/ppt/slideLayouts/slideLayout100.xml" ContentType="application/vnd.openxmlformats-officedocument.presentationml.slideLayout+xml"/>
  <Override PartName="/ppt/slideMasters/slideMaster6.xml" ContentType="application/vnd.openxmlformats-officedocument.presentationml.slideMaster+xml"/>
  <Override PartName="/ppt/theme/theme8.xml" ContentType="application/vnd.openxmlformats-officedocument.theme+xml"/>
  <Override PartName="/ppt/slideLayouts/slideLayout89.xml" ContentType="application/vnd.openxmlformats-officedocument.presentationml.slideLayout+xml"/>
  <Override PartName="/ppt/theme/theme12.xml" ContentType="application/vnd.openxmlformats-officedocument.theme+xml"/>
  <Override PartName="/ppt/slides/slide7.xml" ContentType="application/vnd.openxmlformats-officedocument.presentationml.slide+xml"/>
  <Override PartName="/ppt/slideLayouts/slideLayout9.xml" ContentType="application/vnd.openxmlformats-officedocument.presentationml.slideLayout+xml"/>
  <Override PartName="/ppt/slideLayouts/slideLayout78.xml" ContentType="application/vnd.openxmlformats-officedocument.presentationml.slideLayout+xml"/>
  <Override PartName="/ppt/slideMasters/slideMaster2.xml" ContentType="application/vnd.openxmlformats-officedocument.presentationml.slideMaster+xml"/>
  <Override PartName="/ppt/slides/slide28.xml" ContentType="application/vnd.openxmlformats-officedocument.presentationml.slide+xml"/>
  <Override PartName="/ppt/slideLayouts/slideLayout3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67.xml" ContentType="application/vnd.openxmlformats-officedocument.presentationml.slideLayout+xml"/>
  <Override PartName="/ppt/slideLayouts/slideLayout85.xml" ContentType="application/vnd.openxmlformats-officedocument.presentationml.slideLayout+xml"/>
  <Override PartName="/ppt/slideLayouts/slideLayout96.xml" ContentType="application/vnd.openxmlformats-officedocument.presentationml.slideLayout+xml"/>
  <Override PartName="/ppt/slideLayouts/slideLayout109.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Layouts/slideLayout5.xml" ContentType="application/vnd.openxmlformats-officedocument.presentationml.slideLayout+xml"/>
  <Override PartName="/ppt/slideLayouts/slideLayout27.xml" ContentType="application/vnd.openxmlformats-officedocument.presentationml.slideLayout+xml"/>
  <Override PartName="/ppt/slideLayouts/slideLayout45.xml" ContentType="application/vnd.openxmlformats-officedocument.presentationml.slideLayout+xml"/>
  <Override PartName="/ppt/slideLayouts/slideLayout56.xml" ContentType="application/vnd.openxmlformats-officedocument.presentationml.slideLayout+xml"/>
  <Override PartName="/ppt/slideLayouts/slideLayout74.xml" ContentType="application/vnd.openxmlformats-officedocument.presentationml.slideLayout+xml"/>
  <Override PartName="/ppt/slideLayouts/slideLayout116.xml" ContentType="application/vnd.openxmlformats-officedocument.presentationml.slideLayout+xml"/>
  <Override PartName="/ppt/slideLayouts/slideLayout127.xml" ContentType="application/vnd.openxmlformats-officedocument.presentationml.slideLayout+xml"/>
  <Override PartName="/ppt/slides/slide24.xml" ContentType="application/vnd.openxmlformats-officedocument.presentationml.slide+xml"/>
  <Default Extension="jpeg" ContentType="image/jpeg"/>
  <Override PartName="/ppt/slideLayouts/slideLayout16.xml" ContentType="application/vnd.openxmlformats-officedocument.presentationml.slideLayout+xml"/>
  <Override PartName="/ppt/slideLayouts/slideLayout34.xml" ContentType="application/vnd.openxmlformats-officedocument.presentationml.slideLayout+xml"/>
  <Override PartName="/ppt/slideLayouts/slideLayout63.xml" ContentType="application/vnd.openxmlformats-officedocument.presentationml.slideLayout+xml"/>
  <Override PartName="/ppt/slideLayouts/slideLayout81.xml" ContentType="application/vnd.openxmlformats-officedocument.presentationml.slideLayout+xml"/>
  <Override PartName="/ppt/slideLayouts/slideLayout92.xml" ContentType="application/vnd.openxmlformats-officedocument.presentationml.slideLayout+xml"/>
  <Override PartName="/ppt/slideLayouts/slideLayout105.xml" ContentType="application/vnd.openxmlformats-officedocument.presentationml.slideLayout+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23.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ppt/slideLayouts/slideLayout70.xml" ContentType="application/vnd.openxmlformats-officedocument.presentationml.slideLayout+xml"/>
  <Override PartName="/ppt/slideLayouts/slideLayout112.xml" ContentType="application/vnd.openxmlformats-officedocument.presentationml.slideLayout+xml"/>
  <Override PartName="/ppt/slideLayouts/slideLayout123.xml" ContentType="application/vnd.openxmlformats-officedocument.presentationml.slideLayout+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30.xml" ContentType="application/vnd.openxmlformats-officedocument.presentationml.slideLayout+xml"/>
  <Override PartName="/ppt/slideLayouts/slideLayout101.xml" ContentType="application/vnd.openxmlformats-officedocument.presentationml.slideLayout+xml"/>
  <Override PartName="/ppt/slideLayouts/slideLayout130.xml" ContentType="application/vnd.openxmlformats-officedocument.presentationml.slideLayout+xml"/>
  <Override PartName="/ppt/slideMasters/slideMaster7.xml" ContentType="application/vnd.openxmlformats-officedocument.presentationml.slideMaster+xml"/>
  <Override PartName="/ppt/slideMasters/slideMaster10.xml" ContentType="application/vnd.openxmlformats-officedocument.presentationml.slideMaster+xml"/>
  <Override PartName="/ppt/theme/theme9.xml" ContentType="application/vnd.openxmlformats-officedocument.theme+xml"/>
  <Override PartName="/ppt/slides/slide8.xml" ContentType="application/vnd.openxmlformats-officedocument.presentationml.slide+xml"/>
  <Override PartName="/ppt/slideLayouts/slideLayout68.xml" ContentType="application/vnd.openxmlformats-officedocument.presentationml.slideLayout+xml"/>
  <Override PartName="/ppt/slideLayouts/slideLayout79.xml" ContentType="application/vnd.openxmlformats-officedocument.presentationml.slideLayout+xml"/>
  <Override PartName="/ppt/slideLayouts/slideLayout97.xml" ContentType="application/vnd.openxmlformats-officedocument.presentationml.slideLayout+xml"/>
  <Override PartName="/ppt/slideLayouts/slideLayout39.xml" ContentType="application/vnd.openxmlformats-officedocument.presentationml.slideLayout+xml"/>
  <Override PartName="/ppt/slideLayouts/slideLayout86.xml" ContentType="application/vnd.openxmlformats-officedocument.presentationml.slideLayout+xml"/>
  <Override PartName="/ppt/slideLayouts/slideLayout12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51" r:id="rId2"/>
    <p:sldMasterId id="2147483653" r:id="rId3"/>
    <p:sldMasterId id="2147483655" r:id="rId4"/>
    <p:sldMasterId id="2147483657" r:id="rId5"/>
    <p:sldMasterId id="2147483659" r:id="rId6"/>
    <p:sldMasterId id="2147483661" r:id="rId7"/>
    <p:sldMasterId id="2147483663" r:id="rId8"/>
    <p:sldMasterId id="2147483667" r:id="rId9"/>
    <p:sldMasterId id="2147483669" r:id="rId10"/>
    <p:sldMasterId id="2147483671" r:id="rId11"/>
    <p:sldMasterId id="2147483675" r:id="rId12"/>
  </p:sldMasterIdLst>
  <p:sldIdLst>
    <p:sldId id="256" r:id="rId13"/>
    <p:sldId id="283" r:id="rId14"/>
    <p:sldId id="257" r:id="rId15"/>
    <p:sldId id="258" r:id="rId16"/>
    <p:sldId id="260" r:id="rId17"/>
    <p:sldId id="261" r:id="rId18"/>
    <p:sldId id="262" r:id="rId19"/>
    <p:sldId id="263" r:id="rId20"/>
    <p:sldId id="264" r:id="rId21"/>
    <p:sldId id="265" r:id="rId22"/>
    <p:sldId id="266" r:id="rId23"/>
    <p:sldId id="267" r:id="rId24"/>
    <p:sldId id="268" r:id="rId25"/>
    <p:sldId id="271" r:id="rId26"/>
    <p:sldId id="272" r:id="rId27"/>
    <p:sldId id="273" r:id="rId28"/>
    <p:sldId id="274" r:id="rId29"/>
    <p:sldId id="269" r:id="rId30"/>
    <p:sldId id="275" r:id="rId31"/>
    <p:sldId id="270" r:id="rId32"/>
    <p:sldId id="276" r:id="rId33"/>
    <p:sldId id="277" r:id="rId34"/>
    <p:sldId id="278" r:id="rId35"/>
    <p:sldId id="279" r:id="rId36"/>
    <p:sldId id="280" r:id="rId37"/>
    <p:sldId id="281" r:id="rId38"/>
    <p:sldId id="282" r:id="rId39"/>
    <p:sldId id="259" r:id="rId40"/>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DDDDD"/>
    <a:srgbClr val="000099"/>
    <a:srgbClr val="00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3460" autoAdjust="0"/>
  </p:normalViewPr>
  <p:slideViewPr>
    <p:cSldViewPr>
      <p:cViewPr varScale="1">
        <p:scale>
          <a:sx n="68" d="100"/>
          <a:sy n="68" d="100"/>
        </p:scale>
        <p:origin x="-1446"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1.xml"/><Relationship Id="rId18" Type="http://schemas.openxmlformats.org/officeDocument/2006/relationships/slide" Target="slides/slide6.xml"/><Relationship Id="rId26" Type="http://schemas.openxmlformats.org/officeDocument/2006/relationships/slide" Target="slides/slide14.xml"/><Relationship Id="rId39" Type="http://schemas.openxmlformats.org/officeDocument/2006/relationships/slide" Target="slides/slide27.xml"/><Relationship Id="rId3" Type="http://schemas.openxmlformats.org/officeDocument/2006/relationships/slideMaster" Target="slideMasters/slideMaster3.xml"/><Relationship Id="rId21" Type="http://schemas.openxmlformats.org/officeDocument/2006/relationships/slide" Target="slides/slide9.xml"/><Relationship Id="rId34" Type="http://schemas.openxmlformats.org/officeDocument/2006/relationships/slide" Target="slides/slide22.xml"/><Relationship Id="rId42" Type="http://schemas.openxmlformats.org/officeDocument/2006/relationships/viewProps" Target="viewProps.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 Target="slides/slide5.xml"/><Relationship Id="rId25" Type="http://schemas.openxmlformats.org/officeDocument/2006/relationships/slide" Target="slides/slide13.xml"/><Relationship Id="rId33" Type="http://schemas.openxmlformats.org/officeDocument/2006/relationships/slide" Target="slides/slide21.xml"/><Relationship Id="rId38" Type="http://schemas.openxmlformats.org/officeDocument/2006/relationships/slide" Target="slides/slide26.xml"/><Relationship Id="rId2" Type="http://schemas.openxmlformats.org/officeDocument/2006/relationships/slideMaster" Target="slideMasters/slideMaster2.xml"/><Relationship Id="rId16" Type="http://schemas.openxmlformats.org/officeDocument/2006/relationships/slide" Target="slides/slide4.xml"/><Relationship Id="rId20" Type="http://schemas.openxmlformats.org/officeDocument/2006/relationships/slide" Target="slides/slide8.xml"/><Relationship Id="rId29" Type="http://schemas.openxmlformats.org/officeDocument/2006/relationships/slide" Target="slides/slide17.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12.xml"/><Relationship Id="rId32" Type="http://schemas.openxmlformats.org/officeDocument/2006/relationships/slide" Target="slides/slide20.xml"/><Relationship Id="rId37" Type="http://schemas.openxmlformats.org/officeDocument/2006/relationships/slide" Target="slides/slide25.xml"/><Relationship Id="rId40" Type="http://schemas.openxmlformats.org/officeDocument/2006/relationships/slide" Target="slides/slide28.xml"/><Relationship Id="rId5" Type="http://schemas.openxmlformats.org/officeDocument/2006/relationships/slideMaster" Target="slideMasters/slideMaster5.xml"/><Relationship Id="rId15" Type="http://schemas.openxmlformats.org/officeDocument/2006/relationships/slide" Target="slides/slide3.xml"/><Relationship Id="rId23" Type="http://schemas.openxmlformats.org/officeDocument/2006/relationships/slide" Target="slides/slide11.xml"/><Relationship Id="rId28" Type="http://schemas.openxmlformats.org/officeDocument/2006/relationships/slide" Target="slides/slide16.xml"/><Relationship Id="rId36" Type="http://schemas.openxmlformats.org/officeDocument/2006/relationships/slide" Target="slides/slide24.xml"/><Relationship Id="rId10" Type="http://schemas.openxmlformats.org/officeDocument/2006/relationships/slideMaster" Target="slideMasters/slideMaster10.xml"/><Relationship Id="rId19" Type="http://schemas.openxmlformats.org/officeDocument/2006/relationships/slide" Target="slides/slide7.xml"/><Relationship Id="rId31" Type="http://schemas.openxmlformats.org/officeDocument/2006/relationships/slide" Target="slides/slide19.xml"/><Relationship Id="rId44"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2.xml"/><Relationship Id="rId22" Type="http://schemas.openxmlformats.org/officeDocument/2006/relationships/slide" Target="slides/slide10.xml"/><Relationship Id="rId27" Type="http://schemas.openxmlformats.org/officeDocument/2006/relationships/slide" Target="slides/slide15.xml"/><Relationship Id="rId30" Type="http://schemas.openxmlformats.org/officeDocument/2006/relationships/slide" Target="slides/slide18.xml"/><Relationship Id="rId35" Type="http://schemas.openxmlformats.org/officeDocument/2006/relationships/slide" Target="slides/slide23.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wmf"/><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pic>
        <p:nvPicPr>
          <p:cNvPr id="7170" name="Picture 2" descr="titlemaster_med"/>
          <p:cNvPicPr>
            <a:picLocks noChangeAspect="1" noChangeArrowheads="1"/>
          </p:cNvPicPr>
          <p:nvPr/>
        </p:nvPicPr>
        <p:blipFill>
          <a:blip r:embed="rId2"/>
          <a:srcRect/>
          <a:stretch>
            <a:fillRect/>
          </a:stretch>
        </p:blipFill>
        <p:spPr bwMode="ltGray">
          <a:xfrm>
            <a:off x="0" y="0"/>
            <a:ext cx="9144000" cy="6862763"/>
          </a:xfrm>
          <a:prstGeom prst="rect">
            <a:avLst/>
          </a:prstGeom>
          <a:noFill/>
        </p:spPr>
      </p:pic>
      <p:sp>
        <p:nvSpPr>
          <p:cNvPr id="7171" name="Rectangle 3"/>
          <p:cNvSpPr>
            <a:spLocks noGrp="1" noChangeArrowheads="1"/>
          </p:cNvSpPr>
          <p:nvPr>
            <p:ph type="dt" sz="half" idx="2"/>
          </p:nvPr>
        </p:nvSpPr>
        <p:spPr>
          <a:xfrm>
            <a:off x="304800" y="6248400"/>
            <a:ext cx="1905000" cy="457200"/>
          </a:xfrm>
        </p:spPr>
        <p:txBody>
          <a:bodyPr/>
          <a:lstStyle>
            <a:lvl1pPr>
              <a:defRPr/>
            </a:lvl1pPr>
          </a:lstStyle>
          <a:p>
            <a:endParaRPr lang="ru-RU"/>
          </a:p>
        </p:txBody>
      </p:sp>
      <p:sp>
        <p:nvSpPr>
          <p:cNvPr id="7172" name="Rectangle 4"/>
          <p:cNvSpPr>
            <a:spLocks noGrp="1" noChangeArrowheads="1"/>
          </p:cNvSpPr>
          <p:nvPr>
            <p:ph type="ftr" sz="quarter" idx="3"/>
          </p:nvPr>
        </p:nvSpPr>
        <p:spPr/>
        <p:txBody>
          <a:bodyPr/>
          <a:lstStyle>
            <a:lvl1pPr>
              <a:defRPr/>
            </a:lvl1pPr>
          </a:lstStyle>
          <a:p>
            <a:endParaRPr lang="ru-RU"/>
          </a:p>
        </p:txBody>
      </p:sp>
      <p:sp>
        <p:nvSpPr>
          <p:cNvPr id="7173" name="Rectangle 5"/>
          <p:cNvSpPr>
            <a:spLocks noGrp="1" noChangeArrowheads="1"/>
          </p:cNvSpPr>
          <p:nvPr>
            <p:ph type="sldNum" sz="quarter" idx="4"/>
          </p:nvPr>
        </p:nvSpPr>
        <p:spPr>
          <a:xfrm>
            <a:off x="7010400" y="6248400"/>
            <a:ext cx="1905000" cy="457200"/>
          </a:xfrm>
        </p:spPr>
        <p:txBody>
          <a:bodyPr/>
          <a:lstStyle>
            <a:lvl1pPr>
              <a:defRPr/>
            </a:lvl1pPr>
          </a:lstStyle>
          <a:p>
            <a:fld id="{FB08D98E-56B4-483C-8D85-A10809D33997}" type="slidenum">
              <a:rPr lang="ru-RU"/>
              <a:pPr/>
              <a:t>‹#›</a:t>
            </a:fld>
            <a:endParaRPr lang="ru-RU"/>
          </a:p>
        </p:txBody>
      </p:sp>
      <p:sp>
        <p:nvSpPr>
          <p:cNvPr id="7174" name="Rectangle 6"/>
          <p:cNvSpPr>
            <a:spLocks noGrp="1" noChangeArrowheads="1"/>
          </p:cNvSpPr>
          <p:nvPr>
            <p:ph type="subTitle" sz="quarter" idx="1"/>
          </p:nvPr>
        </p:nvSpPr>
        <p:spPr>
          <a:xfrm>
            <a:off x="2362200" y="3429000"/>
            <a:ext cx="6400800" cy="1447800"/>
          </a:xfrm>
          <a:solidFill>
            <a:schemeClr val="bg1">
              <a:alpha val="50000"/>
            </a:schemeClr>
          </a:solidFill>
          <a:ln w="76200">
            <a:solidFill>
              <a:schemeClr val="tx1"/>
            </a:solidFill>
          </a:ln>
        </p:spPr>
        <p:txBody>
          <a:bodyPr anchor="ctr"/>
          <a:lstStyle>
            <a:lvl1pPr marL="0" indent="0" algn="ctr">
              <a:buFont typeface="Wingdings" pitchFamily="2" charset="2"/>
              <a:buNone/>
              <a:defRPr/>
            </a:lvl1pPr>
          </a:lstStyle>
          <a:p>
            <a:r>
              <a:rPr lang="ru-RU"/>
              <a:t>Образец подзаголовка</a:t>
            </a:r>
          </a:p>
        </p:txBody>
      </p:sp>
      <p:sp>
        <p:nvSpPr>
          <p:cNvPr id="7175" name="Rectangle 7"/>
          <p:cNvSpPr>
            <a:spLocks noGrp="1" noChangeArrowheads="1"/>
          </p:cNvSpPr>
          <p:nvPr>
            <p:ph type="ctrTitle" sz="quarter"/>
          </p:nvPr>
        </p:nvSpPr>
        <p:spPr>
          <a:xfrm>
            <a:off x="838200" y="1371600"/>
            <a:ext cx="7620000" cy="2057400"/>
          </a:xfrm>
          <a:solidFill>
            <a:schemeClr val="bg1">
              <a:alpha val="50000"/>
            </a:schemeClr>
          </a:solidFill>
          <a:ln w="76200">
            <a:solidFill>
              <a:schemeClr val="tx1"/>
            </a:solidFill>
          </a:ln>
        </p:spPr>
        <p:txBody>
          <a:bodyPr/>
          <a:lstStyle>
            <a:lvl1pPr algn="ctr">
              <a:defRPr sz="5400">
                <a:solidFill>
                  <a:schemeClr val="tx1"/>
                </a:solidFill>
              </a:defRPr>
            </a:lvl1pPr>
          </a:lstStyle>
          <a:p>
            <a:r>
              <a:rPr lang="ru-RU"/>
              <a:t>Образец заголовка</a:t>
            </a:r>
          </a:p>
        </p:txBody>
      </p:sp>
    </p:spTree>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8260B3AF-57A8-43CE-9B4A-63DE7BB34768}" type="slidenum">
              <a:rPr lang="ru-RU"/>
              <a:pPr/>
              <a:t>‹#›</a:t>
            </a:fld>
            <a:endParaRPr lang="ru-RU"/>
          </a:p>
        </p:txBody>
      </p:sp>
    </p:spTree>
  </p:cSld>
  <p:clrMapOvr>
    <a:masterClrMapping/>
  </p:clrMapOvr>
  <p:transition spd="slow"/>
</p:sldLayout>
</file>

<file path=ppt/slideLayouts/slideLayout100.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58370" name="Group 2"/>
          <p:cNvGrpSpPr>
            <a:grpSpLocks/>
          </p:cNvGrpSpPr>
          <p:nvPr/>
        </p:nvGrpSpPr>
        <p:grpSpPr bwMode="auto">
          <a:xfrm>
            <a:off x="0" y="0"/>
            <a:ext cx="8763000" cy="5943600"/>
            <a:chOff x="0" y="0"/>
            <a:chExt cx="5520" cy="3744"/>
          </a:xfrm>
        </p:grpSpPr>
        <p:sp>
          <p:nvSpPr>
            <p:cNvPr id="58371" name="Rectangle 3"/>
            <p:cNvSpPr>
              <a:spLocks noChangeArrowheads="1"/>
            </p:cNvSpPr>
            <p:nvPr/>
          </p:nvSpPr>
          <p:spPr bwMode="auto">
            <a:xfrm>
              <a:off x="0" y="0"/>
              <a:ext cx="1104" cy="3072"/>
            </a:xfrm>
            <a:prstGeom prst="rect">
              <a:avLst/>
            </a:prstGeom>
            <a:solidFill>
              <a:schemeClr val="accent1"/>
            </a:solidFill>
            <a:ln w="9525">
              <a:noFill/>
              <a:miter lim="800000"/>
              <a:headEnd/>
              <a:tailEnd/>
            </a:ln>
            <a:effectLst/>
          </p:spPr>
          <p:txBody>
            <a:bodyPr wrap="none" anchor="ctr"/>
            <a:lstStyle/>
            <a:p>
              <a:pPr algn="ctr"/>
              <a:endParaRPr lang="ru-RU" sz="2400">
                <a:latin typeface="Times New Roman" pitchFamily="18" charset="0"/>
              </a:endParaRPr>
            </a:p>
          </p:txBody>
        </p:sp>
        <p:grpSp>
          <p:nvGrpSpPr>
            <p:cNvPr id="58372" name="Group 4"/>
            <p:cNvGrpSpPr>
              <a:grpSpLocks/>
            </p:cNvGrpSpPr>
            <p:nvPr userDrawn="1"/>
          </p:nvGrpSpPr>
          <p:grpSpPr bwMode="auto">
            <a:xfrm>
              <a:off x="0" y="2208"/>
              <a:ext cx="5520" cy="1536"/>
              <a:chOff x="0" y="2208"/>
              <a:chExt cx="5520" cy="1536"/>
            </a:xfrm>
          </p:grpSpPr>
          <p:sp>
            <p:nvSpPr>
              <p:cNvPr id="58373" name="Rectangle 5"/>
              <p:cNvSpPr>
                <a:spLocks noChangeArrowheads="1"/>
              </p:cNvSpPr>
              <p:nvPr/>
            </p:nvSpPr>
            <p:spPr bwMode="ltGray">
              <a:xfrm>
                <a:off x="624" y="2208"/>
                <a:ext cx="4896" cy="1536"/>
              </a:xfrm>
              <a:prstGeom prst="rect">
                <a:avLst/>
              </a:prstGeom>
              <a:solidFill>
                <a:schemeClr val="bg2"/>
              </a:solidFill>
              <a:ln w="9525">
                <a:noFill/>
                <a:miter lim="800000"/>
                <a:headEnd/>
                <a:tailEnd/>
              </a:ln>
              <a:effectLst/>
            </p:spPr>
            <p:txBody>
              <a:bodyPr wrap="none" anchor="ctr"/>
              <a:lstStyle/>
              <a:p>
                <a:pPr algn="ctr"/>
                <a:endParaRPr lang="ru-RU" sz="2400">
                  <a:latin typeface="Times New Roman" pitchFamily="18" charset="0"/>
                </a:endParaRPr>
              </a:p>
            </p:txBody>
          </p:sp>
          <p:sp>
            <p:nvSpPr>
              <p:cNvPr id="58374" name="Rectangle 6"/>
              <p:cNvSpPr>
                <a:spLocks noChangeArrowheads="1"/>
              </p:cNvSpPr>
              <p:nvPr/>
            </p:nvSpPr>
            <p:spPr bwMode="white">
              <a:xfrm>
                <a:off x="654" y="2352"/>
                <a:ext cx="4818" cy="1347"/>
              </a:xfrm>
              <a:prstGeom prst="rect">
                <a:avLst/>
              </a:prstGeom>
              <a:solidFill>
                <a:schemeClr val="bg1"/>
              </a:solidFill>
              <a:ln w="9525">
                <a:noFill/>
                <a:miter lim="800000"/>
                <a:headEnd/>
                <a:tailEnd/>
              </a:ln>
              <a:effectLst/>
            </p:spPr>
            <p:txBody>
              <a:bodyPr wrap="none" anchor="ctr"/>
              <a:lstStyle/>
              <a:p>
                <a:pPr algn="ctr"/>
                <a:endParaRPr lang="ru-RU" sz="2400">
                  <a:latin typeface="Times New Roman" pitchFamily="18" charset="0"/>
                </a:endParaRPr>
              </a:p>
            </p:txBody>
          </p:sp>
          <p:sp>
            <p:nvSpPr>
              <p:cNvPr id="58375" name="Line 7"/>
              <p:cNvSpPr>
                <a:spLocks noChangeShapeType="1"/>
              </p:cNvSpPr>
              <p:nvPr/>
            </p:nvSpPr>
            <p:spPr bwMode="auto">
              <a:xfrm>
                <a:off x="0" y="3072"/>
                <a:ext cx="624" cy="0"/>
              </a:xfrm>
              <a:prstGeom prst="line">
                <a:avLst/>
              </a:prstGeom>
              <a:noFill/>
              <a:ln w="50800">
                <a:solidFill>
                  <a:schemeClr val="bg2"/>
                </a:solidFill>
                <a:round/>
                <a:headEnd/>
                <a:tailEnd/>
              </a:ln>
              <a:effectLst/>
            </p:spPr>
            <p:txBody>
              <a:bodyPr/>
              <a:lstStyle/>
              <a:p>
                <a:endParaRPr lang="ru-RU"/>
              </a:p>
            </p:txBody>
          </p:sp>
        </p:grpSp>
        <p:grpSp>
          <p:nvGrpSpPr>
            <p:cNvPr id="58376" name="Group 8"/>
            <p:cNvGrpSpPr>
              <a:grpSpLocks/>
            </p:cNvGrpSpPr>
            <p:nvPr userDrawn="1"/>
          </p:nvGrpSpPr>
          <p:grpSpPr bwMode="auto">
            <a:xfrm>
              <a:off x="400" y="336"/>
              <a:ext cx="5088" cy="192"/>
              <a:chOff x="400" y="336"/>
              <a:chExt cx="5088" cy="192"/>
            </a:xfrm>
          </p:grpSpPr>
          <p:sp>
            <p:nvSpPr>
              <p:cNvPr id="58377" name="Rectangle 9"/>
              <p:cNvSpPr>
                <a:spLocks noChangeArrowheads="1"/>
              </p:cNvSpPr>
              <p:nvPr/>
            </p:nvSpPr>
            <p:spPr bwMode="auto">
              <a:xfrm>
                <a:off x="3952" y="336"/>
                <a:ext cx="1536" cy="192"/>
              </a:xfrm>
              <a:prstGeom prst="rect">
                <a:avLst/>
              </a:prstGeom>
              <a:solidFill>
                <a:schemeClr val="folHlink"/>
              </a:solidFill>
              <a:ln w="9525">
                <a:noFill/>
                <a:miter lim="800000"/>
                <a:headEnd/>
                <a:tailEnd/>
              </a:ln>
              <a:effectLst/>
            </p:spPr>
            <p:txBody>
              <a:bodyPr wrap="none" anchor="ctr"/>
              <a:lstStyle/>
              <a:p>
                <a:pPr algn="ctr"/>
                <a:endParaRPr lang="ru-RU" sz="2400">
                  <a:latin typeface="Times New Roman" pitchFamily="18" charset="0"/>
                </a:endParaRPr>
              </a:p>
            </p:txBody>
          </p:sp>
          <p:sp>
            <p:nvSpPr>
              <p:cNvPr id="58378" name="Line 10"/>
              <p:cNvSpPr>
                <a:spLocks noChangeShapeType="1"/>
              </p:cNvSpPr>
              <p:nvPr/>
            </p:nvSpPr>
            <p:spPr bwMode="auto">
              <a:xfrm>
                <a:off x="400" y="432"/>
                <a:ext cx="5088" cy="0"/>
              </a:xfrm>
              <a:prstGeom prst="line">
                <a:avLst/>
              </a:prstGeom>
              <a:noFill/>
              <a:ln w="44450">
                <a:solidFill>
                  <a:schemeClr val="bg2"/>
                </a:solidFill>
                <a:round/>
                <a:headEnd/>
                <a:tailEnd/>
              </a:ln>
              <a:effectLst/>
            </p:spPr>
            <p:txBody>
              <a:bodyPr/>
              <a:lstStyle/>
              <a:p>
                <a:endParaRPr lang="ru-RU"/>
              </a:p>
            </p:txBody>
          </p:sp>
        </p:grpSp>
      </p:grpSp>
      <p:sp>
        <p:nvSpPr>
          <p:cNvPr id="58379" name="Rectangle 11"/>
          <p:cNvSpPr>
            <a:spLocks noGrp="1" noChangeArrowheads="1"/>
          </p:cNvSpPr>
          <p:nvPr>
            <p:ph type="ctrTitle"/>
          </p:nvPr>
        </p:nvSpPr>
        <p:spPr>
          <a:xfrm>
            <a:off x="2057400" y="1143000"/>
            <a:ext cx="6629400" cy="2209800"/>
          </a:xfrm>
        </p:spPr>
        <p:txBody>
          <a:bodyPr/>
          <a:lstStyle>
            <a:lvl1pPr>
              <a:defRPr sz="4800"/>
            </a:lvl1pPr>
          </a:lstStyle>
          <a:p>
            <a:r>
              <a:rPr lang="ru-RU"/>
              <a:t>Образец заголовка</a:t>
            </a:r>
          </a:p>
        </p:txBody>
      </p:sp>
      <p:sp>
        <p:nvSpPr>
          <p:cNvPr id="58380" name="Rectangle 12"/>
          <p:cNvSpPr>
            <a:spLocks noGrp="1" noChangeArrowheads="1"/>
          </p:cNvSpPr>
          <p:nvPr>
            <p:ph type="subTitle" idx="1"/>
          </p:nvPr>
        </p:nvSpPr>
        <p:spPr>
          <a:xfrm>
            <a:off x="1371600" y="3962400"/>
            <a:ext cx="6858000" cy="1600200"/>
          </a:xfrm>
        </p:spPr>
        <p:txBody>
          <a:bodyPr anchor="ctr"/>
          <a:lstStyle>
            <a:lvl1pPr marL="0" indent="0" algn="ctr">
              <a:buFont typeface="Wingdings" pitchFamily="2" charset="2"/>
              <a:buNone/>
              <a:defRPr/>
            </a:lvl1pPr>
          </a:lstStyle>
          <a:p>
            <a:r>
              <a:rPr lang="ru-RU"/>
              <a:t>Образец подзаголовка</a:t>
            </a:r>
          </a:p>
        </p:txBody>
      </p:sp>
      <p:sp>
        <p:nvSpPr>
          <p:cNvPr id="58381" name="Rectangle 13"/>
          <p:cNvSpPr>
            <a:spLocks noGrp="1" noChangeArrowheads="1"/>
          </p:cNvSpPr>
          <p:nvPr>
            <p:ph type="dt" sz="half" idx="2"/>
          </p:nvPr>
        </p:nvSpPr>
        <p:spPr>
          <a:xfrm>
            <a:off x="912813" y="6251575"/>
            <a:ext cx="1905000" cy="457200"/>
          </a:xfrm>
        </p:spPr>
        <p:txBody>
          <a:bodyPr/>
          <a:lstStyle>
            <a:lvl1pPr>
              <a:defRPr/>
            </a:lvl1pPr>
          </a:lstStyle>
          <a:p>
            <a:endParaRPr lang="ru-RU"/>
          </a:p>
        </p:txBody>
      </p:sp>
      <p:sp>
        <p:nvSpPr>
          <p:cNvPr id="58382" name="Rectangle 14"/>
          <p:cNvSpPr>
            <a:spLocks noGrp="1" noChangeArrowheads="1"/>
          </p:cNvSpPr>
          <p:nvPr>
            <p:ph type="ftr" sz="quarter" idx="3"/>
          </p:nvPr>
        </p:nvSpPr>
        <p:spPr>
          <a:xfrm>
            <a:off x="3354388" y="6248400"/>
            <a:ext cx="2895600" cy="457200"/>
          </a:xfrm>
        </p:spPr>
        <p:txBody>
          <a:bodyPr/>
          <a:lstStyle>
            <a:lvl1pPr>
              <a:defRPr/>
            </a:lvl1pPr>
          </a:lstStyle>
          <a:p>
            <a:endParaRPr lang="ru-RU"/>
          </a:p>
        </p:txBody>
      </p:sp>
      <p:sp>
        <p:nvSpPr>
          <p:cNvPr id="58383" name="Rectangle 15"/>
          <p:cNvSpPr>
            <a:spLocks noGrp="1" noChangeArrowheads="1"/>
          </p:cNvSpPr>
          <p:nvPr>
            <p:ph type="sldNum" sz="quarter" idx="4"/>
          </p:nvPr>
        </p:nvSpPr>
        <p:spPr/>
        <p:txBody>
          <a:bodyPr/>
          <a:lstStyle>
            <a:lvl1pPr>
              <a:defRPr/>
            </a:lvl1pPr>
          </a:lstStyle>
          <a:p>
            <a:fld id="{AB6A2334-E2A8-4F9D-8D7D-7E8534373A26}" type="slidenum">
              <a:rPr lang="ru-RU"/>
              <a:pPr/>
              <a:t>‹#›</a:t>
            </a:fld>
            <a:endParaRPr lang="ru-RU"/>
          </a:p>
        </p:txBody>
      </p:sp>
    </p:spTree>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EDCFFBA9-C82D-4DA3-BE49-B2E46AD95530}" type="slidenum">
              <a:rPr lang="ru-RU"/>
              <a:pPr/>
              <a:t>‹#›</a:t>
            </a:fld>
            <a:endParaRPr lang="ru-RU"/>
          </a:p>
        </p:txBody>
      </p:sp>
    </p:spTree>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4AA2A25D-4D51-43A2-8312-B0E9EFC6ED75}" type="slidenum">
              <a:rPr lang="ru-RU"/>
              <a:pPr/>
              <a:t>‹#›</a:t>
            </a:fld>
            <a:endParaRPr lang="ru-RU"/>
          </a:p>
        </p:txBody>
      </p:sp>
    </p:spTree>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9144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8768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0B507AFD-0D64-4138-B609-3D18743B8FC8}" type="slidenum">
              <a:rPr lang="ru-RU"/>
              <a:pPr/>
              <a:t>‹#›</a:t>
            </a:fld>
            <a:endParaRPr lang="ru-RU"/>
          </a:p>
        </p:txBody>
      </p:sp>
    </p:spTree>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8A8CA81D-C25C-492E-82BE-419F19BF981E}" type="slidenum">
              <a:rPr lang="ru-RU"/>
              <a:pPr/>
              <a:t>‹#›</a:t>
            </a:fld>
            <a:endParaRPr lang="ru-RU"/>
          </a:p>
        </p:txBody>
      </p:sp>
    </p:spTree>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D78BE1ED-EE33-480A-B90E-926ECBC7E240}" type="slidenum">
              <a:rPr lang="ru-RU"/>
              <a:pPr/>
              <a:t>‹#›</a:t>
            </a:fld>
            <a:endParaRPr lang="ru-RU"/>
          </a:p>
        </p:txBody>
      </p:sp>
    </p:spTree>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799A4AF1-B053-4DB8-B1F9-01F5D08AF79A}" type="slidenum">
              <a:rPr lang="ru-RU"/>
              <a:pPr/>
              <a:t>‹#›</a:t>
            </a:fld>
            <a:endParaRPr lang="ru-RU"/>
          </a:p>
        </p:txBody>
      </p:sp>
    </p:spTree>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31B1E87C-825C-4D9D-BABC-254ADC739447}" type="slidenum">
              <a:rPr lang="ru-RU"/>
              <a:pPr/>
              <a:t>‹#›</a:t>
            </a:fld>
            <a:endParaRPr lang="ru-RU"/>
          </a:p>
        </p:txBody>
      </p:sp>
    </p:spTree>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26DB32DF-7A99-45C8-BCE3-22897872F50D}" type="slidenum">
              <a:rPr lang="ru-RU"/>
              <a:pPr/>
              <a:t>‹#›</a:t>
            </a:fld>
            <a:endParaRPr lang="ru-RU"/>
          </a:p>
        </p:txBody>
      </p:sp>
    </p:spTree>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F84D0892-DD7B-4E35-A54B-47C2635E9249}" type="slidenum">
              <a:rPr lang="ru-RU"/>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7239000" y="228600"/>
            <a:ext cx="1600200" cy="58674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2438400" y="228600"/>
            <a:ext cx="4648200" cy="58674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E3382CD0-36E8-442C-9014-A91CAB67CCF5}" type="slidenum">
              <a:rPr lang="ru-RU"/>
              <a:pPr/>
              <a:t>‹#›</a:t>
            </a:fld>
            <a:endParaRPr lang="ru-RU"/>
          </a:p>
        </p:txBody>
      </p:sp>
    </p:spTree>
  </p:cSld>
  <p:clrMapOvr>
    <a:masterClrMapping/>
  </p:clrMapOvr>
  <p:transition spd="slow"/>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43700" y="277813"/>
            <a:ext cx="1943100" cy="5853112"/>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914400" y="277813"/>
            <a:ext cx="5676900" cy="5853112"/>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93D52ED9-167E-4B35-A950-39189F9C4DCE}" type="slidenum">
              <a:rPr lang="ru-RU"/>
              <a:pPr/>
              <a:t>‹#›</a:t>
            </a:fld>
            <a:endParaRPr lang="ru-RU"/>
          </a:p>
        </p:txBody>
      </p:sp>
    </p:spTree>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68610" name="Group 2"/>
          <p:cNvGrpSpPr>
            <a:grpSpLocks/>
          </p:cNvGrpSpPr>
          <p:nvPr/>
        </p:nvGrpSpPr>
        <p:grpSpPr bwMode="auto">
          <a:xfrm>
            <a:off x="0" y="0"/>
            <a:ext cx="9159875" cy="6870700"/>
            <a:chOff x="0" y="0"/>
            <a:chExt cx="5770" cy="4328"/>
          </a:xfrm>
        </p:grpSpPr>
        <p:sp>
          <p:nvSpPr>
            <p:cNvPr id="68611" name="Rectangle 3"/>
            <p:cNvSpPr>
              <a:spLocks noChangeArrowheads="1"/>
            </p:cNvSpPr>
            <p:nvPr/>
          </p:nvSpPr>
          <p:spPr bwMode="hidden">
            <a:xfrm>
              <a:off x="0" y="4186"/>
              <a:ext cx="5089" cy="142"/>
            </a:xfrm>
            <a:prstGeom prst="rect">
              <a:avLst/>
            </a:prstGeom>
            <a:gradFill rotWithShape="0">
              <a:gsLst>
                <a:gs pos="0">
                  <a:schemeClr val="bg1"/>
                </a:gs>
                <a:gs pos="100000">
                  <a:schemeClr val="bg2"/>
                </a:gs>
              </a:gsLst>
              <a:lin ang="5400000" scaled="1"/>
            </a:gradFill>
            <a:ln w="9525">
              <a:noFill/>
              <a:miter lim="800000"/>
              <a:headEnd/>
              <a:tailEnd/>
            </a:ln>
            <a:effectLst/>
          </p:spPr>
          <p:txBody>
            <a:bodyPr wrap="none" anchor="ctr"/>
            <a:lstStyle/>
            <a:p>
              <a:pPr algn="ctr"/>
              <a:endParaRPr kumimoji="1" lang="ru-RU"/>
            </a:p>
          </p:txBody>
        </p:sp>
        <p:sp>
          <p:nvSpPr>
            <p:cNvPr id="68612" name="Rectangle 4"/>
            <p:cNvSpPr>
              <a:spLocks noChangeArrowheads="1"/>
            </p:cNvSpPr>
            <p:nvPr/>
          </p:nvSpPr>
          <p:spPr bwMode="hidden">
            <a:xfrm>
              <a:off x="0" y="0"/>
              <a:ext cx="5089" cy="126"/>
            </a:xfrm>
            <a:prstGeom prst="rect">
              <a:avLst/>
            </a:prstGeom>
            <a:gradFill rotWithShape="0">
              <a:gsLst>
                <a:gs pos="0">
                  <a:schemeClr val="bg2"/>
                </a:gs>
                <a:gs pos="100000">
                  <a:schemeClr val="bg1"/>
                </a:gs>
              </a:gsLst>
              <a:lin ang="5400000" scaled="1"/>
            </a:gradFill>
            <a:ln w="9525">
              <a:noFill/>
              <a:miter lim="800000"/>
              <a:headEnd/>
              <a:tailEnd/>
            </a:ln>
            <a:effectLst/>
          </p:spPr>
          <p:txBody>
            <a:bodyPr wrap="none" anchor="ctr"/>
            <a:lstStyle/>
            <a:p>
              <a:pPr algn="ctr"/>
              <a:endParaRPr kumimoji="1" lang="ru-RU"/>
            </a:p>
          </p:txBody>
        </p:sp>
        <p:sp>
          <p:nvSpPr>
            <p:cNvPr id="68613" name="Rectangle 5"/>
            <p:cNvSpPr>
              <a:spLocks noChangeArrowheads="1"/>
            </p:cNvSpPr>
            <p:nvPr/>
          </p:nvSpPr>
          <p:spPr bwMode="auto">
            <a:xfrm>
              <a:off x="5010" y="0"/>
              <a:ext cx="758" cy="4320"/>
            </a:xfrm>
            <a:prstGeom prst="rect">
              <a:avLst/>
            </a:prstGeom>
            <a:gradFill rotWithShape="0">
              <a:gsLst>
                <a:gs pos="0">
                  <a:schemeClr val="accent1">
                    <a:gamma/>
                    <a:shade val="84706"/>
                    <a:invGamma/>
                  </a:schemeClr>
                </a:gs>
                <a:gs pos="50000">
                  <a:schemeClr val="accent1"/>
                </a:gs>
                <a:gs pos="100000">
                  <a:schemeClr val="accent1">
                    <a:gamma/>
                    <a:shade val="84706"/>
                    <a:invGamma/>
                  </a:schemeClr>
                </a:gs>
              </a:gsLst>
              <a:lin ang="5400000" scaled="1"/>
            </a:gradFill>
            <a:ln w="9525">
              <a:noFill/>
              <a:miter lim="800000"/>
              <a:headEnd/>
              <a:tailEnd/>
            </a:ln>
            <a:effectLst/>
          </p:spPr>
          <p:txBody>
            <a:bodyPr wrap="none" anchor="ctr"/>
            <a:lstStyle/>
            <a:p>
              <a:pPr algn="ctr"/>
              <a:endParaRPr kumimoji="1" lang="ru-RU"/>
            </a:p>
          </p:txBody>
        </p:sp>
        <p:grpSp>
          <p:nvGrpSpPr>
            <p:cNvPr id="68614" name="Group 6"/>
            <p:cNvGrpSpPr>
              <a:grpSpLocks/>
            </p:cNvGrpSpPr>
            <p:nvPr/>
          </p:nvGrpSpPr>
          <p:grpSpPr bwMode="auto">
            <a:xfrm>
              <a:off x="4944" y="1"/>
              <a:ext cx="816" cy="3974"/>
              <a:chOff x="4944" y="1"/>
              <a:chExt cx="816" cy="3974"/>
            </a:xfrm>
          </p:grpSpPr>
          <p:grpSp>
            <p:nvGrpSpPr>
              <p:cNvPr id="68615" name="Group 7"/>
              <p:cNvGrpSpPr>
                <a:grpSpLocks/>
              </p:cNvGrpSpPr>
              <p:nvPr userDrawn="1"/>
            </p:nvGrpSpPr>
            <p:grpSpPr bwMode="auto">
              <a:xfrm>
                <a:off x="5280" y="1"/>
                <a:ext cx="480" cy="1430"/>
                <a:chOff x="5280" y="1"/>
                <a:chExt cx="480" cy="1430"/>
              </a:xfrm>
            </p:grpSpPr>
            <p:grpSp>
              <p:nvGrpSpPr>
                <p:cNvPr id="68616" name="Group 8"/>
                <p:cNvGrpSpPr>
                  <a:grpSpLocks/>
                </p:cNvGrpSpPr>
                <p:nvPr userDrawn="1"/>
              </p:nvGrpSpPr>
              <p:grpSpPr bwMode="auto">
                <a:xfrm rot="-5400000">
                  <a:off x="5484" y="0"/>
                  <a:ext cx="174" cy="176"/>
                  <a:chOff x="1657" y="323"/>
                  <a:chExt cx="1691" cy="2560"/>
                </a:xfrm>
              </p:grpSpPr>
              <p:grpSp>
                <p:nvGrpSpPr>
                  <p:cNvPr id="68617" name="Group 9"/>
                  <p:cNvGrpSpPr>
                    <a:grpSpLocks/>
                  </p:cNvGrpSpPr>
                  <p:nvPr/>
                </p:nvGrpSpPr>
                <p:grpSpPr bwMode="auto">
                  <a:xfrm>
                    <a:off x="1657" y="323"/>
                    <a:ext cx="1691" cy="2560"/>
                    <a:chOff x="1657" y="323"/>
                    <a:chExt cx="1691" cy="2560"/>
                  </a:xfrm>
                </p:grpSpPr>
                <p:sp>
                  <p:nvSpPr>
                    <p:cNvPr id="68618" name="Freeform 10"/>
                    <p:cNvSpPr>
                      <a:spLocks/>
                    </p:cNvSpPr>
                    <p:nvPr/>
                  </p:nvSpPr>
                  <p:spPr bwMode="auto">
                    <a:xfrm>
                      <a:off x="2117" y="323"/>
                      <a:ext cx="1231" cy="2560"/>
                    </a:xfrm>
                    <a:custGeom>
                      <a:avLst/>
                      <a:gdLst/>
                      <a:ahLst/>
                      <a:cxnLst>
                        <a:cxn ang="0">
                          <a:pos x="337" y="283"/>
                        </a:cxn>
                        <a:cxn ang="0">
                          <a:pos x="415" y="115"/>
                        </a:cxn>
                        <a:cxn ang="0">
                          <a:pos x="583" y="7"/>
                        </a:cxn>
                        <a:cxn ang="0">
                          <a:pos x="895" y="61"/>
                        </a:cxn>
                        <a:cxn ang="0">
                          <a:pos x="1051" y="349"/>
                        </a:cxn>
                        <a:cxn ang="0">
                          <a:pos x="979" y="769"/>
                        </a:cxn>
                        <a:cxn ang="0">
                          <a:pos x="943" y="943"/>
                        </a:cxn>
                        <a:cxn ang="0">
                          <a:pos x="1105" y="1075"/>
                        </a:cxn>
                        <a:cxn ang="0">
                          <a:pos x="1231" y="1525"/>
                        </a:cxn>
                        <a:cxn ang="0">
                          <a:pos x="1123" y="1969"/>
                        </a:cxn>
                        <a:cxn ang="0">
                          <a:pos x="907" y="2077"/>
                        </a:cxn>
                        <a:cxn ang="0">
                          <a:pos x="721" y="2059"/>
                        </a:cxn>
                        <a:cxn ang="0">
                          <a:pos x="655" y="2251"/>
                        </a:cxn>
                        <a:cxn ang="0">
                          <a:pos x="529" y="2527"/>
                        </a:cxn>
                        <a:cxn ang="0">
                          <a:pos x="211" y="2509"/>
                        </a:cxn>
                        <a:cxn ang="0">
                          <a:pos x="31" y="2227"/>
                        </a:cxn>
                        <a:cxn ang="0">
                          <a:pos x="25" y="1969"/>
                        </a:cxn>
                        <a:cxn ang="0">
                          <a:pos x="145" y="1651"/>
                        </a:cxn>
                        <a:cxn ang="0">
                          <a:pos x="259" y="1513"/>
                        </a:cxn>
                        <a:cxn ang="0">
                          <a:pos x="217" y="1729"/>
                        </a:cxn>
                        <a:cxn ang="0">
                          <a:pos x="73" y="2023"/>
                        </a:cxn>
                        <a:cxn ang="0">
                          <a:pos x="169" y="2323"/>
                        </a:cxn>
                        <a:cxn ang="0">
                          <a:pos x="439" y="2431"/>
                        </a:cxn>
                        <a:cxn ang="0">
                          <a:pos x="595" y="2227"/>
                        </a:cxn>
                        <a:cxn ang="0">
                          <a:pos x="577" y="1807"/>
                        </a:cxn>
                        <a:cxn ang="0">
                          <a:pos x="493" y="1531"/>
                        </a:cxn>
                        <a:cxn ang="0">
                          <a:pos x="535" y="1459"/>
                        </a:cxn>
                        <a:cxn ang="0">
                          <a:pos x="625" y="1633"/>
                        </a:cxn>
                        <a:cxn ang="0">
                          <a:pos x="721" y="1933"/>
                        </a:cxn>
                        <a:cxn ang="0">
                          <a:pos x="967" y="1963"/>
                        </a:cxn>
                        <a:cxn ang="0">
                          <a:pos x="1135" y="1687"/>
                        </a:cxn>
                        <a:cxn ang="0">
                          <a:pos x="1117" y="1273"/>
                        </a:cxn>
                        <a:cxn ang="0">
                          <a:pos x="883" y="1057"/>
                        </a:cxn>
                        <a:cxn ang="0">
                          <a:pos x="679" y="1129"/>
                        </a:cxn>
                        <a:cxn ang="0">
                          <a:pos x="577" y="1117"/>
                        </a:cxn>
                        <a:cxn ang="0">
                          <a:pos x="619" y="1033"/>
                        </a:cxn>
                        <a:cxn ang="0">
                          <a:pos x="811" y="937"/>
                        </a:cxn>
                        <a:cxn ang="0">
                          <a:pos x="949" y="613"/>
                        </a:cxn>
                        <a:cxn ang="0">
                          <a:pos x="883" y="175"/>
                        </a:cxn>
                        <a:cxn ang="0">
                          <a:pos x="619" y="103"/>
                        </a:cxn>
                        <a:cxn ang="0">
                          <a:pos x="391" y="355"/>
                        </a:cxn>
                        <a:cxn ang="0">
                          <a:pos x="403" y="763"/>
                        </a:cxn>
                        <a:cxn ang="0">
                          <a:pos x="343" y="949"/>
                        </a:cxn>
                        <a:cxn ang="0">
                          <a:pos x="289" y="685"/>
                        </a:cxn>
                        <a:cxn ang="0">
                          <a:pos x="307" y="367"/>
                        </a:cxn>
                      </a:cxnLst>
                      <a:rect l="0" t="0" r="r" b="b"/>
                      <a:pathLst>
                        <a:path w="1231" h="2560">
                          <a:moveTo>
                            <a:pt x="307" y="367"/>
                          </a:moveTo>
                          <a:cubicBezTo>
                            <a:pt x="317" y="336"/>
                            <a:pt x="326" y="303"/>
                            <a:pt x="337" y="283"/>
                          </a:cubicBezTo>
                          <a:cubicBezTo>
                            <a:pt x="348" y="263"/>
                            <a:pt x="360" y="275"/>
                            <a:pt x="373" y="247"/>
                          </a:cubicBezTo>
                          <a:cubicBezTo>
                            <a:pt x="386" y="219"/>
                            <a:pt x="400" y="147"/>
                            <a:pt x="415" y="115"/>
                          </a:cubicBezTo>
                          <a:cubicBezTo>
                            <a:pt x="430" y="83"/>
                            <a:pt x="435" y="73"/>
                            <a:pt x="463" y="55"/>
                          </a:cubicBezTo>
                          <a:cubicBezTo>
                            <a:pt x="491" y="37"/>
                            <a:pt x="536" y="14"/>
                            <a:pt x="583" y="7"/>
                          </a:cubicBezTo>
                          <a:cubicBezTo>
                            <a:pt x="630" y="0"/>
                            <a:pt x="693" y="4"/>
                            <a:pt x="745" y="13"/>
                          </a:cubicBezTo>
                          <a:cubicBezTo>
                            <a:pt x="797" y="22"/>
                            <a:pt x="852" y="34"/>
                            <a:pt x="895" y="61"/>
                          </a:cubicBezTo>
                          <a:cubicBezTo>
                            <a:pt x="938" y="88"/>
                            <a:pt x="977" y="127"/>
                            <a:pt x="1003" y="175"/>
                          </a:cubicBezTo>
                          <a:cubicBezTo>
                            <a:pt x="1029" y="223"/>
                            <a:pt x="1044" y="287"/>
                            <a:pt x="1051" y="349"/>
                          </a:cubicBezTo>
                          <a:cubicBezTo>
                            <a:pt x="1058" y="411"/>
                            <a:pt x="1057" y="477"/>
                            <a:pt x="1045" y="547"/>
                          </a:cubicBezTo>
                          <a:cubicBezTo>
                            <a:pt x="1033" y="617"/>
                            <a:pt x="995" y="712"/>
                            <a:pt x="979" y="769"/>
                          </a:cubicBezTo>
                          <a:cubicBezTo>
                            <a:pt x="963" y="826"/>
                            <a:pt x="955" y="860"/>
                            <a:pt x="949" y="889"/>
                          </a:cubicBezTo>
                          <a:cubicBezTo>
                            <a:pt x="943" y="918"/>
                            <a:pt x="936" y="925"/>
                            <a:pt x="943" y="943"/>
                          </a:cubicBezTo>
                          <a:cubicBezTo>
                            <a:pt x="950" y="961"/>
                            <a:pt x="964" y="975"/>
                            <a:pt x="991" y="997"/>
                          </a:cubicBezTo>
                          <a:cubicBezTo>
                            <a:pt x="1018" y="1019"/>
                            <a:pt x="1069" y="1033"/>
                            <a:pt x="1105" y="1075"/>
                          </a:cubicBezTo>
                          <a:cubicBezTo>
                            <a:pt x="1141" y="1117"/>
                            <a:pt x="1186" y="1174"/>
                            <a:pt x="1207" y="1249"/>
                          </a:cubicBezTo>
                          <a:cubicBezTo>
                            <a:pt x="1228" y="1324"/>
                            <a:pt x="1231" y="1441"/>
                            <a:pt x="1231" y="1525"/>
                          </a:cubicBezTo>
                          <a:cubicBezTo>
                            <a:pt x="1231" y="1609"/>
                            <a:pt x="1225" y="1679"/>
                            <a:pt x="1207" y="1753"/>
                          </a:cubicBezTo>
                          <a:cubicBezTo>
                            <a:pt x="1189" y="1827"/>
                            <a:pt x="1153" y="1917"/>
                            <a:pt x="1123" y="1969"/>
                          </a:cubicBezTo>
                          <a:cubicBezTo>
                            <a:pt x="1093" y="2021"/>
                            <a:pt x="1063" y="2047"/>
                            <a:pt x="1027" y="2065"/>
                          </a:cubicBezTo>
                          <a:cubicBezTo>
                            <a:pt x="991" y="2083"/>
                            <a:pt x="951" y="2079"/>
                            <a:pt x="907" y="2077"/>
                          </a:cubicBezTo>
                          <a:cubicBezTo>
                            <a:pt x="863" y="2075"/>
                            <a:pt x="794" y="2056"/>
                            <a:pt x="763" y="2053"/>
                          </a:cubicBezTo>
                          <a:cubicBezTo>
                            <a:pt x="732" y="2050"/>
                            <a:pt x="733" y="2050"/>
                            <a:pt x="721" y="2059"/>
                          </a:cubicBezTo>
                          <a:cubicBezTo>
                            <a:pt x="709" y="2068"/>
                            <a:pt x="702" y="2075"/>
                            <a:pt x="691" y="2107"/>
                          </a:cubicBezTo>
                          <a:cubicBezTo>
                            <a:pt x="680" y="2139"/>
                            <a:pt x="665" y="2205"/>
                            <a:pt x="655" y="2251"/>
                          </a:cubicBezTo>
                          <a:cubicBezTo>
                            <a:pt x="645" y="2297"/>
                            <a:pt x="652" y="2337"/>
                            <a:pt x="631" y="2383"/>
                          </a:cubicBezTo>
                          <a:cubicBezTo>
                            <a:pt x="610" y="2429"/>
                            <a:pt x="574" y="2498"/>
                            <a:pt x="529" y="2527"/>
                          </a:cubicBezTo>
                          <a:cubicBezTo>
                            <a:pt x="484" y="2556"/>
                            <a:pt x="414" y="2560"/>
                            <a:pt x="361" y="2557"/>
                          </a:cubicBezTo>
                          <a:cubicBezTo>
                            <a:pt x="308" y="2554"/>
                            <a:pt x="256" y="2537"/>
                            <a:pt x="211" y="2509"/>
                          </a:cubicBezTo>
                          <a:cubicBezTo>
                            <a:pt x="166" y="2481"/>
                            <a:pt x="121" y="2436"/>
                            <a:pt x="91" y="2389"/>
                          </a:cubicBezTo>
                          <a:cubicBezTo>
                            <a:pt x="61" y="2342"/>
                            <a:pt x="46" y="2275"/>
                            <a:pt x="31" y="2227"/>
                          </a:cubicBezTo>
                          <a:cubicBezTo>
                            <a:pt x="16" y="2179"/>
                            <a:pt x="2" y="2144"/>
                            <a:pt x="1" y="2101"/>
                          </a:cubicBezTo>
                          <a:cubicBezTo>
                            <a:pt x="0" y="2058"/>
                            <a:pt x="13" y="2018"/>
                            <a:pt x="25" y="1969"/>
                          </a:cubicBezTo>
                          <a:cubicBezTo>
                            <a:pt x="37" y="1920"/>
                            <a:pt x="53" y="1860"/>
                            <a:pt x="73" y="1807"/>
                          </a:cubicBezTo>
                          <a:cubicBezTo>
                            <a:pt x="93" y="1754"/>
                            <a:pt x="122" y="1698"/>
                            <a:pt x="145" y="1651"/>
                          </a:cubicBezTo>
                          <a:cubicBezTo>
                            <a:pt x="168" y="1604"/>
                            <a:pt x="192" y="1548"/>
                            <a:pt x="211" y="1525"/>
                          </a:cubicBezTo>
                          <a:cubicBezTo>
                            <a:pt x="230" y="1502"/>
                            <a:pt x="249" y="1502"/>
                            <a:pt x="259" y="1513"/>
                          </a:cubicBezTo>
                          <a:cubicBezTo>
                            <a:pt x="269" y="1524"/>
                            <a:pt x="278" y="1555"/>
                            <a:pt x="271" y="1591"/>
                          </a:cubicBezTo>
                          <a:cubicBezTo>
                            <a:pt x="264" y="1627"/>
                            <a:pt x="242" y="1682"/>
                            <a:pt x="217" y="1729"/>
                          </a:cubicBezTo>
                          <a:cubicBezTo>
                            <a:pt x="192" y="1776"/>
                            <a:pt x="145" y="1824"/>
                            <a:pt x="121" y="1873"/>
                          </a:cubicBezTo>
                          <a:cubicBezTo>
                            <a:pt x="97" y="1922"/>
                            <a:pt x="76" y="1970"/>
                            <a:pt x="73" y="2023"/>
                          </a:cubicBezTo>
                          <a:cubicBezTo>
                            <a:pt x="70" y="2076"/>
                            <a:pt x="87" y="2141"/>
                            <a:pt x="103" y="2191"/>
                          </a:cubicBezTo>
                          <a:cubicBezTo>
                            <a:pt x="119" y="2241"/>
                            <a:pt x="140" y="2285"/>
                            <a:pt x="169" y="2323"/>
                          </a:cubicBezTo>
                          <a:cubicBezTo>
                            <a:pt x="198" y="2361"/>
                            <a:pt x="232" y="2401"/>
                            <a:pt x="277" y="2419"/>
                          </a:cubicBezTo>
                          <a:cubicBezTo>
                            <a:pt x="322" y="2437"/>
                            <a:pt x="395" y="2440"/>
                            <a:pt x="439" y="2431"/>
                          </a:cubicBezTo>
                          <a:cubicBezTo>
                            <a:pt x="483" y="2422"/>
                            <a:pt x="515" y="2399"/>
                            <a:pt x="541" y="2365"/>
                          </a:cubicBezTo>
                          <a:cubicBezTo>
                            <a:pt x="567" y="2331"/>
                            <a:pt x="583" y="2280"/>
                            <a:pt x="595" y="2227"/>
                          </a:cubicBezTo>
                          <a:cubicBezTo>
                            <a:pt x="607" y="2174"/>
                            <a:pt x="616" y="2117"/>
                            <a:pt x="613" y="2047"/>
                          </a:cubicBezTo>
                          <a:cubicBezTo>
                            <a:pt x="610" y="1977"/>
                            <a:pt x="589" y="1871"/>
                            <a:pt x="577" y="1807"/>
                          </a:cubicBezTo>
                          <a:cubicBezTo>
                            <a:pt x="565" y="1743"/>
                            <a:pt x="555" y="1709"/>
                            <a:pt x="541" y="1663"/>
                          </a:cubicBezTo>
                          <a:cubicBezTo>
                            <a:pt x="527" y="1617"/>
                            <a:pt x="502" y="1561"/>
                            <a:pt x="493" y="1531"/>
                          </a:cubicBezTo>
                          <a:cubicBezTo>
                            <a:pt x="484" y="1501"/>
                            <a:pt x="480" y="1495"/>
                            <a:pt x="487" y="1483"/>
                          </a:cubicBezTo>
                          <a:cubicBezTo>
                            <a:pt x="494" y="1471"/>
                            <a:pt x="519" y="1455"/>
                            <a:pt x="535" y="1459"/>
                          </a:cubicBezTo>
                          <a:cubicBezTo>
                            <a:pt x="551" y="1463"/>
                            <a:pt x="568" y="1478"/>
                            <a:pt x="583" y="1507"/>
                          </a:cubicBezTo>
                          <a:cubicBezTo>
                            <a:pt x="598" y="1536"/>
                            <a:pt x="610" y="1583"/>
                            <a:pt x="625" y="1633"/>
                          </a:cubicBezTo>
                          <a:cubicBezTo>
                            <a:pt x="640" y="1683"/>
                            <a:pt x="657" y="1757"/>
                            <a:pt x="673" y="1807"/>
                          </a:cubicBezTo>
                          <a:cubicBezTo>
                            <a:pt x="689" y="1857"/>
                            <a:pt x="697" y="1905"/>
                            <a:pt x="721" y="1933"/>
                          </a:cubicBezTo>
                          <a:cubicBezTo>
                            <a:pt x="745" y="1961"/>
                            <a:pt x="776" y="1970"/>
                            <a:pt x="817" y="1975"/>
                          </a:cubicBezTo>
                          <a:cubicBezTo>
                            <a:pt x="858" y="1980"/>
                            <a:pt x="926" y="1980"/>
                            <a:pt x="967" y="1963"/>
                          </a:cubicBezTo>
                          <a:cubicBezTo>
                            <a:pt x="1008" y="1946"/>
                            <a:pt x="1035" y="1919"/>
                            <a:pt x="1063" y="1873"/>
                          </a:cubicBezTo>
                          <a:cubicBezTo>
                            <a:pt x="1091" y="1827"/>
                            <a:pt x="1122" y="1761"/>
                            <a:pt x="1135" y="1687"/>
                          </a:cubicBezTo>
                          <a:cubicBezTo>
                            <a:pt x="1148" y="1613"/>
                            <a:pt x="1144" y="1498"/>
                            <a:pt x="1141" y="1429"/>
                          </a:cubicBezTo>
                          <a:cubicBezTo>
                            <a:pt x="1138" y="1360"/>
                            <a:pt x="1140" y="1325"/>
                            <a:pt x="1117" y="1273"/>
                          </a:cubicBezTo>
                          <a:cubicBezTo>
                            <a:pt x="1094" y="1221"/>
                            <a:pt x="1042" y="1153"/>
                            <a:pt x="1003" y="1117"/>
                          </a:cubicBezTo>
                          <a:cubicBezTo>
                            <a:pt x="964" y="1081"/>
                            <a:pt x="919" y="1064"/>
                            <a:pt x="883" y="1057"/>
                          </a:cubicBezTo>
                          <a:cubicBezTo>
                            <a:pt x="847" y="1050"/>
                            <a:pt x="821" y="1063"/>
                            <a:pt x="787" y="1075"/>
                          </a:cubicBezTo>
                          <a:cubicBezTo>
                            <a:pt x="753" y="1087"/>
                            <a:pt x="706" y="1117"/>
                            <a:pt x="679" y="1129"/>
                          </a:cubicBezTo>
                          <a:cubicBezTo>
                            <a:pt x="652" y="1141"/>
                            <a:pt x="642" y="1149"/>
                            <a:pt x="625" y="1147"/>
                          </a:cubicBezTo>
                          <a:cubicBezTo>
                            <a:pt x="608" y="1145"/>
                            <a:pt x="584" y="1130"/>
                            <a:pt x="577" y="1117"/>
                          </a:cubicBezTo>
                          <a:cubicBezTo>
                            <a:pt x="570" y="1104"/>
                            <a:pt x="576" y="1083"/>
                            <a:pt x="583" y="1069"/>
                          </a:cubicBezTo>
                          <a:cubicBezTo>
                            <a:pt x="590" y="1055"/>
                            <a:pt x="599" y="1043"/>
                            <a:pt x="619" y="1033"/>
                          </a:cubicBezTo>
                          <a:cubicBezTo>
                            <a:pt x="639" y="1023"/>
                            <a:pt x="671" y="1025"/>
                            <a:pt x="703" y="1009"/>
                          </a:cubicBezTo>
                          <a:cubicBezTo>
                            <a:pt x="735" y="993"/>
                            <a:pt x="780" y="965"/>
                            <a:pt x="811" y="937"/>
                          </a:cubicBezTo>
                          <a:cubicBezTo>
                            <a:pt x="842" y="909"/>
                            <a:pt x="866" y="895"/>
                            <a:pt x="889" y="841"/>
                          </a:cubicBezTo>
                          <a:cubicBezTo>
                            <a:pt x="912" y="787"/>
                            <a:pt x="939" y="696"/>
                            <a:pt x="949" y="613"/>
                          </a:cubicBezTo>
                          <a:cubicBezTo>
                            <a:pt x="959" y="530"/>
                            <a:pt x="960" y="416"/>
                            <a:pt x="949" y="343"/>
                          </a:cubicBezTo>
                          <a:cubicBezTo>
                            <a:pt x="938" y="270"/>
                            <a:pt x="914" y="215"/>
                            <a:pt x="883" y="175"/>
                          </a:cubicBezTo>
                          <a:cubicBezTo>
                            <a:pt x="852" y="135"/>
                            <a:pt x="807" y="115"/>
                            <a:pt x="763" y="103"/>
                          </a:cubicBezTo>
                          <a:cubicBezTo>
                            <a:pt x="719" y="91"/>
                            <a:pt x="665" y="90"/>
                            <a:pt x="619" y="103"/>
                          </a:cubicBezTo>
                          <a:cubicBezTo>
                            <a:pt x="573" y="116"/>
                            <a:pt x="525" y="139"/>
                            <a:pt x="487" y="181"/>
                          </a:cubicBezTo>
                          <a:cubicBezTo>
                            <a:pt x="449" y="223"/>
                            <a:pt x="412" y="301"/>
                            <a:pt x="391" y="355"/>
                          </a:cubicBezTo>
                          <a:cubicBezTo>
                            <a:pt x="370" y="409"/>
                            <a:pt x="359" y="437"/>
                            <a:pt x="361" y="505"/>
                          </a:cubicBezTo>
                          <a:cubicBezTo>
                            <a:pt x="363" y="573"/>
                            <a:pt x="399" y="691"/>
                            <a:pt x="403" y="763"/>
                          </a:cubicBezTo>
                          <a:cubicBezTo>
                            <a:pt x="407" y="835"/>
                            <a:pt x="395" y="906"/>
                            <a:pt x="385" y="937"/>
                          </a:cubicBezTo>
                          <a:cubicBezTo>
                            <a:pt x="375" y="968"/>
                            <a:pt x="356" y="957"/>
                            <a:pt x="343" y="949"/>
                          </a:cubicBezTo>
                          <a:cubicBezTo>
                            <a:pt x="330" y="941"/>
                            <a:pt x="316" y="933"/>
                            <a:pt x="307" y="889"/>
                          </a:cubicBezTo>
                          <a:cubicBezTo>
                            <a:pt x="298" y="845"/>
                            <a:pt x="294" y="755"/>
                            <a:pt x="289" y="685"/>
                          </a:cubicBezTo>
                          <a:cubicBezTo>
                            <a:pt x="284" y="615"/>
                            <a:pt x="273" y="523"/>
                            <a:pt x="277" y="469"/>
                          </a:cubicBezTo>
                          <a:cubicBezTo>
                            <a:pt x="281" y="415"/>
                            <a:pt x="297" y="398"/>
                            <a:pt x="307" y="367"/>
                          </a:cubicBezTo>
                          <a:close/>
                        </a:path>
                      </a:pathLst>
                    </a:custGeom>
                    <a:solidFill>
                      <a:srgbClr val="E7D6B7"/>
                    </a:solidFill>
                    <a:ln w="9525" cap="flat" cmpd="sng">
                      <a:noFill/>
                      <a:prstDash val="solid"/>
                      <a:round/>
                      <a:headEnd type="none" w="med" len="med"/>
                      <a:tailEnd type="none" w="med" len="med"/>
                    </a:ln>
                    <a:effectLst/>
                  </p:spPr>
                  <p:txBody>
                    <a:bodyPr wrap="none" anchor="ctr"/>
                    <a:lstStyle/>
                    <a:p>
                      <a:endParaRPr lang="ru-RU"/>
                    </a:p>
                  </p:txBody>
                </p:sp>
                <p:sp>
                  <p:nvSpPr>
                    <p:cNvPr id="68619" name="Freeform 11"/>
                    <p:cNvSpPr>
                      <a:spLocks/>
                    </p:cNvSpPr>
                    <p:nvPr/>
                  </p:nvSpPr>
                  <p:spPr bwMode="auto">
                    <a:xfrm>
                      <a:off x="1657" y="376"/>
                      <a:ext cx="865" cy="2071"/>
                    </a:xfrm>
                    <a:custGeom>
                      <a:avLst/>
                      <a:gdLst/>
                      <a:ahLst/>
                      <a:cxnLst>
                        <a:cxn ang="0">
                          <a:pos x="785" y="530"/>
                        </a:cxn>
                        <a:cxn ang="0">
                          <a:pos x="797" y="350"/>
                        </a:cxn>
                        <a:cxn ang="0">
                          <a:pos x="863" y="206"/>
                        </a:cxn>
                        <a:cxn ang="0">
                          <a:pos x="809" y="218"/>
                        </a:cxn>
                        <a:cxn ang="0">
                          <a:pos x="749" y="218"/>
                        </a:cxn>
                        <a:cxn ang="0">
                          <a:pos x="683" y="116"/>
                        </a:cxn>
                        <a:cxn ang="0">
                          <a:pos x="611" y="32"/>
                        </a:cxn>
                        <a:cxn ang="0">
                          <a:pos x="509" y="2"/>
                        </a:cxn>
                        <a:cxn ang="0">
                          <a:pos x="407" y="20"/>
                        </a:cxn>
                        <a:cxn ang="0">
                          <a:pos x="281" y="74"/>
                        </a:cxn>
                        <a:cxn ang="0">
                          <a:pos x="173" y="206"/>
                        </a:cxn>
                        <a:cxn ang="0">
                          <a:pos x="119" y="404"/>
                        </a:cxn>
                        <a:cxn ang="0">
                          <a:pos x="131" y="590"/>
                        </a:cxn>
                        <a:cxn ang="0">
                          <a:pos x="173" y="782"/>
                        </a:cxn>
                        <a:cxn ang="0">
                          <a:pos x="197" y="884"/>
                        </a:cxn>
                        <a:cxn ang="0">
                          <a:pos x="167" y="986"/>
                        </a:cxn>
                        <a:cxn ang="0">
                          <a:pos x="65" y="1124"/>
                        </a:cxn>
                        <a:cxn ang="0">
                          <a:pos x="17" y="1298"/>
                        </a:cxn>
                        <a:cxn ang="0">
                          <a:pos x="5" y="1550"/>
                        </a:cxn>
                        <a:cxn ang="0">
                          <a:pos x="47" y="1748"/>
                        </a:cxn>
                        <a:cxn ang="0">
                          <a:pos x="131" y="1898"/>
                        </a:cxn>
                        <a:cxn ang="0">
                          <a:pos x="299" y="1988"/>
                        </a:cxn>
                        <a:cxn ang="0">
                          <a:pos x="425" y="1982"/>
                        </a:cxn>
                        <a:cxn ang="0">
                          <a:pos x="467" y="1994"/>
                        </a:cxn>
                        <a:cxn ang="0">
                          <a:pos x="497" y="2066"/>
                        </a:cxn>
                        <a:cxn ang="0">
                          <a:pos x="497" y="1964"/>
                        </a:cxn>
                        <a:cxn ang="0">
                          <a:pos x="557" y="1778"/>
                        </a:cxn>
                        <a:cxn ang="0">
                          <a:pos x="617" y="1658"/>
                        </a:cxn>
                        <a:cxn ang="0">
                          <a:pos x="581" y="1700"/>
                        </a:cxn>
                        <a:cxn ang="0">
                          <a:pos x="515" y="1820"/>
                        </a:cxn>
                        <a:cxn ang="0">
                          <a:pos x="407" y="1904"/>
                        </a:cxn>
                        <a:cxn ang="0">
                          <a:pos x="269" y="1898"/>
                        </a:cxn>
                        <a:cxn ang="0">
                          <a:pos x="179" y="1814"/>
                        </a:cxn>
                        <a:cxn ang="0">
                          <a:pos x="113" y="1640"/>
                        </a:cxn>
                        <a:cxn ang="0">
                          <a:pos x="107" y="1394"/>
                        </a:cxn>
                        <a:cxn ang="0">
                          <a:pos x="137" y="1190"/>
                        </a:cxn>
                        <a:cxn ang="0">
                          <a:pos x="203" y="1070"/>
                        </a:cxn>
                        <a:cxn ang="0">
                          <a:pos x="323" y="1022"/>
                        </a:cxn>
                        <a:cxn ang="0">
                          <a:pos x="509" y="1076"/>
                        </a:cxn>
                        <a:cxn ang="0">
                          <a:pos x="611" y="1124"/>
                        </a:cxn>
                        <a:cxn ang="0">
                          <a:pos x="665" y="1100"/>
                        </a:cxn>
                        <a:cxn ang="0">
                          <a:pos x="659" y="1046"/>
                        </a:cxn>
                        <a:cxn ang="0">
                          <a:pos x="611" y="1004"/>
                        </a:cxn>
                        <a:cxn ang="0">
                          <a:pos x="497" y="980"/>
                        </a:cxn>
                        <a:cxn ang="0">
                          <a:pos x="323" y="896"/>
                        </a:cxn>
                        <a:cxn ang="0">
                          <a:pos x="233" y="680"/>
                        </a:cxn>
                        <a:cxn ang="0">
                          <a:pos x="209" y="416"/>
                        </a:cxn>
                        <a:cxn ang="0">
                          <a:pos x="317" y="170"/>
                        </a:cxn>
                        <a:cxn ang="0">
                          <a:pos x="485" y="110"/>
                        </a:cxn>
                        <a:cxn ang="0">
                          <a:pos x="617" y="164"/>
                        </a:cxn>
                        <a:cxn ang="0">
                          <a:pos x="707" y="290"/>
                        </a:cxn>
                        <a:cxn ang="0">
                          <a:pos x="737" y="428"/>
                        </a:cxn>
                        <a:cxn ang="0">
                          <a:pos x="773" y="602"/>
                        </a:cxn>
                        <a:cxn ang="0">
                          <a:pos x="809" y="584"/>
                        </a:cxn>
                        <a:cxn ang="0">
                          <a:pos x="785" y="530"/>
                        </a:cxn>
                      </a:cxnLst>
                      <a:rect l="0" t="0" r="r" b="b"/>
                      <a:pathLst>
                        <a:path w="865" h="2071">
                          <a:moveTo>
                            <a:pt x="785" y="530"/>
                          </a:moveTo>
                          <a:cubicBezTo>
                            <a:pt x="783" y="491"/>
                            <a:pt x="784" y="404"/>
                            <a:pt x="797" y="350"/>
                          </a:cubicBezTo>
                          <a:cubicBezTo>
                            <a:pt x="810" y="296"/>
                            <a:pt x="861" y="228"/>
                            <a:pt x="863" y="206"/>
                          </a:cubicBezTo>
                          <a:cubicBezTo>
                            <a:pt x="865" y="184"/>
                            <a:pt x="828" y="216"/>
                            <a:pt x="809" y="218"/>
                          </a:cubicBezTo>
                          <a:cubicBezTo>
                            <a:pt x="790" y="220"/>
                            <a:pt x="770" y="235"/>
                            <a:pt x="749" y="218"/>
                          </a:cubicBezTo>
                          <a:cubicBezTo>
                            <a:pt x="728" y="201"/>
                            <a:pt x="706" y="147"/>
                            <a:pt x="683" y="116"/>
                          </a:cubicBezTo>
                          <a:cubicBezTo>
                            <a:pt x="660" y="85"/>
                            <a:pt x="640" y="51"/>
                            <a:pt x="611" y="32"/>
                          </a:cubicBezTo>
                          <a:cubicBezTo>
                            <a:pt x="582" y="13"/>
                            <a:pt x="543" y="4"/>
                            <a:pt x="509" y="2"/>
                          </a:cubicBezTo>
                          <a:cubicBezTo>
                            <a:pt x="475" y="0"/>
                            <a:pt x="445" y="8"/>
                            <a:pt x="407" y="20"/>
                          </a:cubicBezTo>
                          <a:cubicBezTo>
                            <a:pt x="369" y="32"/>
                            <a:pt x="320" y="43"/>
                            <a:pt x="281" y="74"/>
                          </a:cubicBezTo>
                          <a:cubicBezTo>
                            <a:pt x="242" y="105"/>
                            <a:pt x="200" y="151"/>
                            <a:pt x="173" y="206"/>
                          </a:cubicBezTo>
                          <a:cubicBezTo>
                            <a:pt x="146" y="261"/>
                            <a:pt x="126" y="340"/>
                            <a:pt x="119" y="404"/>
                          </a:cubicBezTo>
                          <a:cubicBezTo>
                            <a:pt x="112" y="468"/>
                            <a:pt x="122" y="527"/>
                            <a:pt x="131" y="590"/>
                          </a:cubicBezTo>
                          <a:cubicBezTo>
                            <a:pt x="140" y="653"/>
                            <a:pt x="162" y="733"/>
                            <a:pt x="173" y="782"/>
                          </a:cubicBezTo>
                          <a:cubicBezTo>
                            <a:pt x="184" y="831"/>
                            <a:pt x="198" y="850"/>
                            <a:pt x="197" y="884"/>
                          </a:cubicBezTo>
                          <a:cubicBezTo>
                            <a:pt x="196" y="918"/>
                            <a:pt x="189" y="946"/>
                            <a:pt x="167" y="986"/>
                          </a:cubicBezTo>
                          <a:cubicBezTo>
                            <a:pt x="145" y="1026"/>
                            <a:pt x="90" y="1072"/>
                            <a:pt x="65" y="1124"/>
                          </a:cubicBezTo>
                          <a:cubicBezTo>
                            <a:pt x="40" y="1176"/>
                            <a:pt x="27" y="1227"/>
                            <a:pt x="17" y="1298"/>
                          </a:cubicBezTo>
                          <a:cubicBezTo>
                            <a:pt x="7" y="1369"/>
                            <a:pt x="0" y="1475"/>
                            <a:pt x="5" y="1550"/>
                          </a:cubicBezTo>
                          <a:cubicBezTo>
                            <a:pt x="10" y="1625"/>
                            <a:pt x="26" y="1690"/>
                            <a:pt x="47" y="1748"/>
                          </a:cubicBezTo>
                          <a:cubicBezTo>
                            <a:pt x="68" y="1806"/>
                            <a:pt x="89" y="1858"/>
                            <a:pt x="131" y="1898"/>
                          </a:cubicBezTo>
                          <a:cubicBezTo>
                            <a:pt x="173" y="1938"/>
                            <a:pt x="250" y="1974"/>
                            <a:pt x="299" y="1988"/>
                          </a:cubicBezTo>
                          <a:cubicBezTo>
                            <a:pt x="348" y="2002"/>
                            <a:pt x="397" y="1981"/>
                            <a:pt x="425" y="1982"/>
                          </a:cubicBezTo>
                          <a:cubicBezTo>
                            <a:pt x="453" y="1983"/>
                            <a:pt x="455" y="1980"/>
                            <a:pt x="467" y="1994"/>
                          </a:cubicBezTo>
                          <a:cubicBezTo>
                            <a:pt x="479" y="2008"/>
                            <a:pt x="492" y="2071"/>
                            <a:pt x="497" y="2066"/>
                          </a:cubicBezTo>
                          <a:cubicBezTo>
                            <a:pt x="502" y="2061"/>
                            <a:pt x="487" y="2012"/>
                            <a:pt x="497" y="1964"/>
                          </a:cubicBezTo>
                          <a:cubicBezTo>
                            <a:pt x="507" y="1916"/>
                            <a:pt x="537" y="1829"/>
                            <a:pt x="557" y="1778"/>
                          </a:cubicBezTo>
                          <a:cubicBezTo>
                            <a:pt x="577" y="1727"/>
                            <a:pt x="613" y="1671"/>
                            <a:pt x="617" y="1658"/>
                          </a:cubicBezTo>
                          <a:cubicBezTo>
                            <a:pt x="621" y="1645"/>
                            <a:pt x="598" y="1673"/>
                            <a:pt x="581" y="1700"/>
                          </a:cubicBezTo>
                          <a:cubicBezTo>
                            <a:pt x="564" y="1727"/>
                            <a:pt x="544" y="1786"/>
                            <a:pt x="515" y="1820"/>
                          </a:cubicBezTo>
                          <a:cubicBezTo>
                            <a:pt x="486" y="1854"/>
                            <a:pt x="448" y="1891"/>
                            <a:pt x="407" y="1904"/>
                          </a:cubicBezTo>
                          <a:cubicBezTo>
                            <a:pt x="366" y="1917"/>
                            <a:pt x="307" y="1913"/>
                            <a:pt x="269" y="1898"/>
                          </a:cubicBezTo>
                          <a:cubicBezTo>
                            <a:pt x="231" y="1883"/>
                            <a:pt x="205" y="1857"/>
                            <a:pt x="179" y="1814"/>
                          </a:cubicBezTo>
                          <a:cubicBezTo>
                            <a:pt x="153" y="1771"/>
                            <a:pt x="125" y="1710"/>
                            <a:pt x="113" y="1640"/>
                          </a:cubicBezTo>
                          <a:cubicBezTo>
                            <a:pt x="101" y="1570"/>
                            <a:pt x="103" y="1469"/>
                            <a:pt x="107" y="1394"/>
                          </a:cubicBezTo>
                          <a:cubicBezTo>
                            <a:pt x="111" y="1319"/>
                            <a:pt x="121" y="1244"/>
                            <a:pt x="137" y="1190"/>
                          </a:cubicBezTo>
                          <a:cubicBezTo>
                            <a:pt x="153" y="1136"/>
                            <a:pt x="172" y="1098"/>
                            <a:pt x="203" y="1070"/>
                          </a:cubicBezTo>
                          <a:cubicBezTo>
                            <a:pt x="234" y="1042"/>
                            <a:pt x="272" y="1021"/>
                            <a:pt x="323" y="1022"/>
                          </a:cubicBezTo>
                          <a:cubicBezTo>
                            <a:pt x="374" y="1023"/>
                            <a:pt x="461" y="1059"/>
                            <a:pt x="509" y="1076"/>
                          </a:cubicBezTo>
                          <a:cubicBezTo>
                            <a:pt x="557" y="1093"/>
                            <a:pt x="585" y="1120"/>
                            <a:pt x="611" y="1124"/>
                          </a:cubicBezTo>
                          <a:cubicBezTo>
                            <a:pt x="637" y="1128"/>
                            <a:pt x="657" y="1113"/>
                            <a:pt x="665" y="1100"/>
                          </a:cubicBezTo>
                          <a:cubicBezTo>
                            <a:pt x="673" y="1087"/>
                            <a:pt x="668" y="1062"/>
                            <a:pt x="659" y="1046"/>
                          </a:cubicBezTo>
                          <a:cubicBezTo>
                            <a:pt x="650" y="1030"/>
                            <a:pt x="638" y="1015"/>
                            <a:pt x="611" y="1004"/>
                          </a:cubicBezTo>
                          <a:cubicBezTo>
                            <a:pt x="584" y="993"/>
                            <a:pt x="545" y="998"/>
                            <a:pt x="497" y="980"/>
                          </a:cubicBezTo>
                          <a:cubicBezTo>
                            <a:pt x="449" y="962"/>
                            <a:pt x="367" y="946"/>
                            <a:pt x="323" y="896"/>
                          </a:cubicBezTo>
                          <a:cubicBezTo>
                            <a:pt x="279" y="846"/>
                            <a:pt x="252" y="760"/>
                            <a:pt x="233" y="680"/>
                          </a:cubicBezTo>
                          <a:cubicBezTo>
                            <a:pt x="214" y="600"/>
                            <a:pt x="195" y="501"/>
                            <a:pt x="209" y="416"/>
                          </a:cubicBezTo>
                          <a:cubicBezTo>
                            <a:pt x="223" y="331"/>
                            <a:pt x="271" y="221"/>
                            <a:pt x="317" y="170"/>
                          </a:cubicBezTo>
                          <a:cubicBezTo>
                            <a:pt x="363" y="119"/>
                            <a:pt x="435" y="111"/>
                            <a:pt x="485" y="110"/>
                          </a:cubicBezTo>
                          <a:cubicBezTo>
                            <a:pt x="535" y="109"/>
                            <a:pt x="580" y="134"/>
                            <a:pt x="617" y="164"/>
                          </a:cubicBezTo>
                          <a:cubicBezTo>
                            <a:pt x="654" y="194"/>
                            <a:pt x="687" y="246"/>
                            <a:pt x="707" y="290"/>
                          </a:cubicBezTo>
                          <a:cubicBezTo>
                            <a:pt x="727" y="334"/>
                            <a:pt x="726" y="376"/>
                            <a:pt x="737" y="428"/>
                          </a:cubicBezTo>
                          <a:cubicBezTo>
                            <a:pt x="748" y="480"/>
                            <a:pt x="761" y="576"/>
                            <a:pt x="773" y="602"/>
                          </a:cubicBezTo>
                          <a:cubicBezTo>
                            <a:pt x="785" y="628"/>
                            <a:pt x="807" y="597"/>
                            <a:pt x="809" y="584"/>
                          </a:cubicBezTo>
                          <a:cubicBezTo>
                            <a:pt x="811" y="571"/>
                            <a:pt x="787" y="569"/>
                            <a:pt x="785" y="530"/>
                          </a:cubicBezTo>
                          <a:close/>
                        </a:path>
                      </a:pathLst>
                    </a:custGeom>
                    <a:solidFill>
                      <a:srgbClr val="E7D6B7"/>
                    </a:solidFill>
                    <a:ln w="9525" cap="flat" cmpd="sng">
                      <a:noFill/>
                      <a:prstDash val="solid"/>
                      <a:round/>
                      <a:headEnd type="none" w="med" len="med"/>
                      <a:tailEnd type="none" w="med" len="med"/>
                    </a:ln>
                    <a:effectLst/>
                  </p:spPr>
                  <p:txBody>
                    <a:bodyPr wrap="none" anchor="ctr"/>
                    <a:lstStyle/>
                    <a:p>
                      <a:endParaRPr lang="ru-RU"/>
                    </a:p>
                  </p:txBody>
                </p:sp>
              </p:grpSp>
              <p:sp>
                <p:nvSpPr>
                  <p:cNvPr id="68620" name="Oval 12"/>
                  <p:cNvSpPr>
                    <a:spLocks noChangeArrowheads="1"/>
                  </p:cNvSpPr>
                  <p:nvPr/>
                </p:nvSpPr>
                <p:spPr bwMode="auto">
                  <a:xfrm>
                    <a:off x="2400" y="1428"/>
                    <a:ext cx="168" cy="246"/>
                  </a:xfrm>
                  <a:prstGeom prst="ellipse">
                    <a:avLst/>
                  </a:prstGeom>
                  <a:solidFill>
                    <a:srgbClr val="E7D6B7"/>
                  </a:solidFill>
                  <a:ln w="9525">
                    <a:noFill/>
                    <a:round/>
                    <a:headEnd/>
                    <a:tailEnd/>
                  </a:ln>
                  <a:effectLst/>
                </p:spPr>
                <p:txBody>
                  <a:bodyPr wrap="none" anchor="ctr"/>
                  <a:lstStyle/>
                  <a:p>
                    <a:endParaRPr lang="ru-RU"/>
                  </a:p>
                </p:txBody>
              </p:sp>
              <p:sp>
                <p:nvSpPr>
                  <p:cNvPr id="68621" name="Freeform 13"/>
                  <p:cNvSpPr>
                    <a:spLocks/>
                  </p:cNvSpPr>
                  <p:nvPr/>
                </p:nvSpPr>
                <p:spPr bwMode="auto">
                  <a:xfrm>
                    <a:off x="2595" y="741"/>
                    <a:ext cx="266" cy="521"/>
                  </a:xfrm>
                  <a:custGeom>
                    <a:avLst/>
                    <a:gdLst/>
                    <a:ahLst/>
                    <a:cxnLst>
                      <a:cxn ang="0">
                        <a:pos x="3" y="483"/>
                      </a:cxn>
                      <a:cxn ang="0">
                        <a:pos x="27" y="273"/>
                      </a:cxn>
                      <a:cxn ang="0">
                        <a:pos x="111" y="45"/>
                      </a:cxn>
                      <a:cxn ang="0">
                        <a:pos x="183" y="3"/>
                      </a:cxn>
                      <a:cxn ang="0">
                        <a:pos x="237" y="39"/>
                      </a:cxn>
                      <a:cxn ang="0">
                        <a:pos x="261" y="129"/>
                      </a:cxn>
                      <a:cxn ang="0">
                        <a:pos x="207" y="273"/>
                      </a:cxn>
                      <a:cxn ang="0">
                        <a:pos x="105" y="477"/>
                      </a:cxn>
                      <a:cxn ang="0">
                        <a:pos x="45" y="501"/>
                      </a:cxn>
                      <a:cxn ang="0">
                        <a:pos x="3" y="483"/>
                      </a:cxn>
                    </a:cxnLst>
                    <a:rect l="0" t="0" r="r" b="b"/>
                    <a:pathLst>
                      <a:path w="266" h="521">
                        <a:moveTo>
                          <a:pt x="3" y="483"/>
                        </a:moveTo>
                        <a:cubicBezTo>
                          <a:pt x="0" y="445"/>
                          <a:pt x="9" y="346"/>
                          <a:pt x="27" y="273"/>
                        </a:cubicBezTo>
                        <a:cubicBezTo>
                          <a:pt x="45" y="200"/>
                          <a:pt x="85" y="90"/>
                          <a:pt x="111" y="45"/>
                        </a:cubicBezTo>
                        <a:cubicBezTo>
                          <a:pt x="137" y="0"/>
                          <a:pt x="162" y="4"/>
                          <a:pt x="183" y="3"/>
                        </a:cubicBezTo>
                        <a:cubicBezTo>
                          <a:pt x="204" y="2"/>
                          <a:pt x="224" y="18"/>
                          <a:pt x="237" y="39"/>
                        </a:cubicBezTo>
                        <a:cubicBezTo>
                          <a:pt x="250" y="60"/>
                          <a:pt x="266" y="90"/>
                          <a:pt x="261" y="129"/>
                        </a:cubicBezTo>
                        <a:cubicBezTo>
                          <a:pt x="256" y="168"/>
                          <a:pt x="233" y="215"/>
                          <a:pt x="207" y="273"/>
                        </a:cubicBezTo>
                        <a:cubicBezTo>
                          <a:pt x="181" y="331"/>
                          <a:pt x="132" y="439"/>
                          <a:pt x="105" y="477"/>
                        </a:cubicBezTo>
                        <a:cubicBezTo>
                          <a:pt x="78" y="515"/>
                          <a:pt x="61" y="501"/>
                          <a:pt x="45" y="501"/>
                        </a:cubicBezTo>
                        <a:cubicBezTo>
                          <a:pt x="29" y="501"/>
                          <a:pt x="6" y="521"/>
                          <a:pt x="3" y="483"/>
                        </a:cubicBezTo>
                        <a:close/>
                      </a:path>
                    </a:pathLst>
                  </a:custGeom>
                  <a:solidFill>
                    <a:srgbClr val="E7D6B7"/>
                  </a:solidFill>
                  <a:ln w="9525" cap="flat" cmpd="sng">
                    <a:noFill/>
                    <a:prstDash val="solid"/>
                    <a:round/>
                    <a:headEnd type="none" w="med" len="med"/>
                    <a:tailEnd type="none" w="med" len="med"/>
                  </a:ln>
                  <a:effectLst/>
                </p:spPr>
                <p:txBody>
                  <a:bodyPr wrap="none" anchor="ctr"/>
                  <a:lstStyle/>
                  <a:p>
                    <a:endParaRPr lang="ru-RU"/>
                  </a:p>
                </p:txBody>
              </p:sp>
              <p:sp>
                <p:nvSpPr>
                  <p:cNvPr id="68622" name="Freeform 14"/>
                  <p:cNvSpPr>
                    <a:spLocks/>
                  </p:cNvSpPr>
                  <p:nvPr/>
                </p:nvSpPr>
                <p:spPr bwMode="auto">
                  <a:xfrm>
                    <a:off x="2672" y="1593"/>
                    <a:ext cx="392" cy="340"/>
                  </a:xfrm>
                  <a:custGeom>
                    <a:avLst/>
                    <a:gdLst/>
                    <a:ahLst/>
                    <a:cxnLst>
                      <a:cxn ang="0">
                        <a:pos x="100" y="201"/>
                      </a:cxn>
                      <a:cxn ang="0">
                        <a:pos x="16" y="87"/>
                      </a:cxn>
                      <a:cxn ang="0">
                        <a:pos x="4" y="45"/>
                      </a:cxn>
                      <a:cxn ang="0">
                        <a:pos x="28" y="3"/>
                      </a:cxn>
                      <a:cxn ang="0">
                        <a:pos x="130" y="27"/>
                      </a:cxn>
                      <a:cxn ang="0">
                        <a:pos x="250" y="75"/>
                      </a:cxn>
                      <a:cxn ang="0">
                        <a:pos x="364" y="159"/>
                      </a:cxn>
                      <a:cxn ang="0">
                        <a:pos x="388" y="273"/>
                      </a:cxn>
                      <a:cxn ang="0">
                        <a:pos x="340" y="333"/>
                      </a:cxn>
                      <a:cxn ang="0">
                        <a:pos x="244" y="315"/>
                      </a:cxn>
                      <a:cxn ang="0">
                        <a:pos x="100" y="201"/>
                      </a:cxn>
                    </a:cxnLst>
                    <a:rect l="0" t="0" r="r" b="b"/>
                    <a:pathLst>
                      <a:path w="392" h="340">
                        <a:moveTo>
                          <a:pt x="100" y="201"/>
                        </a:moveTo>
                        <a:cubicBezTo>
                          <a:pt x="62" y="163"/>
                          <a:pt x="32" y="113"/>
                          <a:pt x="16" y="87"/>
                        </a:cubicBezTo>
                        <a:cubicBezTo>
                          <a:pt x="0" y="61"/>
                          <a:pt x="2" y="59"/>
                          <a:pt x="4" y="45"/>
                        </a:cubicBezTo>
                        <a:cubicBezTo>
                          <a:pt x="6" y="31"/>
                          <a:pt x="7" y="6"/>
                          <a:pt x="28" y="3"/>
                        </a:cubicBezTo>
                        <a:cubicBezTo>
                          <a:pt x="49" y="0"/>
                          <a:pt x="93" y="15"/>
                          <a:pt x="130" y="27"/>
                        </a:cubicBezTo>
                        <a:cubicBezTo>
                          <a:pt x="167" y="39"/>
                          <a:pt x="211" y="53"/>
                          <a:pt x="250" y="75"/>
                        </a:cubicBezTo>
                        <a:cubicBezTo>
                          <a:pt x="289" y="97"/>
                          <a:pt x="341" y="126"/>
                          <a:pt x="364" y="159"/>
                        </a:cubicBezTo>
                        <a:cubicBezTo>
                          <a:pt x="387" y="192"/>
                          <a:pt x="392" y="244"/>
                          <a:pt x="388" y="273"/>
                        </a:cubicBezTo>
                        <a:cubicBezTo>
                          <a:pt x="384" y="302"/>
                          <a:pt x="364" y="326"/>
                          <a:pt x="340" y="333"/>
                        </a:cubicBezTo>
                        <a:cubicBezTo>
                          <a:pt x="316" y="340"/>
                          <a:pt x="282" y="336"/>
                          <a:pt x="244" y="315"/>
                        </a:cubicBezTo>
                        <a:cubicBezTo>
                          <a:pt x="206" y="294"/>
                          <a:pt x="138" y="239"/>
                          <a:pt x="100" y="201"/>
                        </a:cubicBezTo>
                        <a:close/>
                      </a:path>
                    </a:pathLst>
                  </a:custGeom>
                  <a:solidFill>
                    <a:srgbClr val="E7D6B7"/>
                  </a:solidFill>
                  <a:ln w="9525" cap="flat" cmpd="sng">
                    <a:noFill/>
                    <a:prstDash val="solid"/>
                    <a:round/>
                    <a:headEnd type="none" w="med" len="med"/>
                    <a:tailEnd type="none" w="med" len="med"/>
                  </a:ln>
                  <a:effectLst/>
                </p:spPr>
                <p:txBody>
                  <a:bodyPr wrap="none" anchor="ctr"/>
                  <a:lstStyle/>
                  <a:p>
                    <a:endParaRPr lang="ru-RU"/>
                  </a:p>
                </p:txBody>
              </p:sp>
              <p:sp>
                <p:nvSpPr>
                  <p:cNvPr id="68623" name="Freeform 15"/>
                  <p:cNvSpPr>
                    <a:spLocks/>
                  </p:cNvSpPr>
                  <p:nvPr/>
                </p:nvSpPr>
                <p:spPr bwMode="auto">
                  <a:xfrm>
                    <a:off x="2412" y="1929"/>
                    <a:ext cx="151" cy="558"/>
                  </a:xfrm>
                  <a:custGeom>
                    <a:avLst/>
                    <a:gdLst/>
                    <a:ahLst/>
                    <a:cxnLst>
                      <a:cxn ang="0">
                        <a:pos x="18" y="165"/>
                      </a:cxn>
                      <a:cxn ang="0">
                        <a:pos x="42" y="39"/>
                      </a:cxn>
                      <a:cxn ang="0">
                        <a:pos x="66" y="3"/>
                      </a:cxn>
                      <a:cxn ang="0">
                        <a:pos x="108" y="27"/>
                      </a:cxn>
                      <a:cxn ang="0">
                        <a:pos x="138" y="165"/>
                      </a:cxn>
                      <a:cxn ang="0">
                        <a:pos x="144" y="423"/>
                      </a:cxn>
                      <a:cxn ang="0">
                        <a:pos x="96" y="543"/>
                      </a:cxn>
                      <a:cxn ang="0">
                        <a:pos x="24" y="513"/>
                      </a:cxn>
                      <a:cxn ang="0">
                        <a:pos x="0" y="315"/>
                      </a:cxn>
                      <a:cxn ang="0">
                        <a:pos x="18" y="165"/>
                      </a:cxn>
                    </a:cxnLst>
                    <a:rect l="0" t="0" r="r" b="b"/>
                    <a:pathLst>
                      <a:path w="151" h="558">
                        <a:moveTo>
                          <a:pt x="18" y="165"/>
                        </a:moveTo>
                        <a:cubicBezTo>
                          <a:pt x="25" y="119"/>
                          <a:pt x="34" y="66"/>
                          <a:pt x="42" y="39"/>
                        </a:cubicBezTo>
                        <a:cubicBezTo>
                          <a:pt x="50" y="12"/>
                          <a:pt x="55" y="5"/>
                          <a:pt x="66" y="3"/>
                        </a:cubicBezTo>
                        <a:cubicBezTo>
                          <a:pt x="77" y="1"/>
                          <a:pt x="96" y="0"/>
                          <a:pt x="108" y="27"/>
                        </a:cubicBezTo>
                        <a:cubicBezTo>
                          <a:pt x="120" y="54"/>
                          <a:pt x="132" y="99"/>
                          <a:pt x="138" y="165"/>
                        </a:cubicBezTo>
                        <a:cubicBezTo>
                          <a:pt x="144" y="231"/>
                          <a:pt x="151" y="360"/>
                          <a:pt x="144" y="423"/>
                        </a:cubicBezTo>
                        <a:cubicBezTo>
                          <a:pt x="137" y="486"/>
                          <a:pt x="116" y="528"/>
                          <a:pt x="96" y="543"/>
                        </a:cubicBezTo>
                        <a:cubicBezTo>
                          <a:pt x="76" y="558"/>
                          <a:pt x="40" y="551"/>
                          <a:pt x="24" y="513"/>
                        </a:cubicBezTo>
                        <a:cubicBezTo>
                          <a:pt x="8" y="475"/>
                          <a:pt x="0" y="372"/>
                          <a:pt x="0" y="315"/>
                        </a:cubicBezTo>
                        <a:cubicBezTo>
                          <a:pt x="0" y="258"/>
                          <a:pt x="11" y="211"/>
                          <a:pt x="18" y="165"/>
                        </a:cubicBezTo>
                        <a:close/>
                      </a:path>
                    </a:pathLst>
                  </a:custGeom>
                  <a:solidFill>
                    <a:srgbClr val="E7D6B7"/>
                  </a:solidFill>
                  <a:ln w="9525" cap="flat" cmpd="sng">
                    <a:noFill/>
                    <a:prstDash val="solid"/>
                    <a:round/>
                    <a:headEnd type="none" w="med" len="med"/>
                    <a:tailEnd type="none" w="med" len="med"/>
                  </a:ln>
                  <a:effectLst/>
                </p:spPr>
                <p:txBody>
                  <a:bodyPr wrap="none" anchor="ctr"/>
                  <a:lstStyle/>
                  <a:p>
                    <a:endParaRPr lang="ru-RU"/>
                  </a:p>
                </p:txBody>
              </p:sp>
              <p:sp>
                <p:nvSpPr>
                  <p:cNvPr id="68624" name="Freeform 16"/>
                  <p:cNvSpPr>
                    <a:spLocks/>
                  </p:cNvSpPr>
                  <p:nvPr/>
                </p:nvSpPr>
                <p:spPr bwMode="auto">
                  <a:xfrm>
                    <a:off x="1907" y="1589"/>
                    <a:ext cx="392" cy="253"/>
                  </a:xfrm>
                  <a:custGeom>
                    <a:avLst/>
                    <a:gdLst/>
                    <a:ahLst/>
                    <a:cxnLst>
                      <a:cxn ang="0">
                        <a:pos x="175" y="61"/>
                      </a:cxn>
                      <a:cxn ang="0">
                        <a:pos x="307" y="19"/>
                      </a:cxn>
                      <a:cxn ang="0">
                        <a:pos x="367" y="7"/>
                      </a:cxn>
                      <a:cxn ang="0">
                        <a:pos x="385" y="61"/>
                      </a:cxn>
                      <a:cxn ang="0">
                        <a:pos x="325" y="133"/>
                      </a:cxn>
                      <a:cxn ang="0">
                        <a:pos x="193" y="223"/>
                      </a:cxn>
                      <a:cxn ang="0">
                        <a:pos x="37" y="247"/>
                      </a:cxn>
                      <a:cxn ang="0">
                        <a:pos x="1" y="187"/>
                      </a:cxn>
                      <a:cxn ang="0">
                        <a:pos x="43" y="115"/>
                      </a:cxn>
                      <a:cxn ang="0">
                        <a:pos x="175" y="61"/>
                      </a:cxn>
                    </a:cxnLst>
                    <a:rect l="0" t="0" r="r" b="b"/>
                    <a:pathLst>
                      <a:path w="392" h="253">
                        <a:moveTo>
                          <a:pt x="175" y="61"/>
                        </a:moveTo>
                        <a:cubicBezTo>
                          <a:pt x="219" y="45"/>
                          <a:pt x="275" y="28"/>
                          <a:pt x="307" y="19"/>
                        </a:cubicBezTo>
                        <a:cubicBezTo>
                          <a:pt x="339" y="10"/>
                          <a:pt x="354" y="0"/>
                          <a:pt x="367" y="7"/>
                        </a:cubicBezTo>
                        <a:cubicBezTo>
                          <a:pt x="380" y="14"/>
                          <a:pt x="392" y="40"/>
                          <a:pt x="385" y="61"/>
                        </a:cubicBezTo>
                        <a:cubicBezTo>
                          <a:pt x="378" y="82"/>
                          <a:pt x="357" y="106"/>
                          <a:pt x="325" y="133"/>
                        </a:cubicBezTo>
                        <a:cubicBezTo>
                          <a:pt x="293" y="160"/>
                          <a:pt x="241" y="204"/>
                          <a:pt x="193" y="223"/>
                        </a:cubicBezTo>
                        <a:cubicBezTo>
                          <a:pt x="145" y="242"/>
                          <a:pt x="69" y="253"/>
                          <a:pt x="37" y="247"/>
                        </a:cubicBezTo>
                        <a:cubicBezTo>
                          <a:pt x="5" y="241"/>
                          <a:pt x="0" y="209"/>
                          <a:pt x="1" y="187"/>
                        </a:cubicBezTo>
                        <a:cubicBezTo>
                          <a:pt x="2" y="165"/>
                          <a:pt x="15" y="136"/>
                          <a:pt x="43" y="115"/>
                        </a:cubicBezTo>
                        <a:cubicBezTo>
                          <a:pt x="71" y="94"/>
                          <a:pt x="131" y="77"/>
                          <a:pt x="175" y="61"/>
                        </a:cubicBezTo>
                        <a:close/>
                      </a:path>
                    </a:pathLst>
                  </a:custGeom>
                  <a:solidFill>
                    <a:srgbClr val="E7D6B7"/>
                  </a:solidFill>
                  <a:ln w="9525" cap="flat" cmpd="sng">
                    <a:noFill/>
                    <a:prstDash val="solid"/>
                    <a:round/>
                    <a:headEnd type="none" w="med" len="med"/>
                    <a:tailEnd type="none" w="med" len="med"/>
                  </a:ln>
                  <a:effectLst/>
                </p:spPr>
                <p:txBody>
                  <a:bodyPr wrap="none" anchor="ctr"/>
                  <a:lstStyle/>
                  <a:p>
                    <a:endParaRPr lang="ru-RU"/>
                  </a:p>
                </p:txBody>
              </p:sp>
              <p:sp>
                <p:nvSpPr>
                  <p:cNvPr id="68625" name="Freeform 17"/>
                  <p:cNvSpPr>
                    <a:spLocks/>
                  </p:cNvSpPr>
                  <p:nvPr/>
                </p:nvSpPr>
                <p:spPr bwMode="auto">
                  <a:xfrm>
                    <a:off x="2094" y="930"/>
                    <a:ext cx="238" cy="386"/>
                  </a:xfrm>
                  <a:custGeom>
                    <a:avLst/>
                    <a:gdLst/>
                    <a:ahLst/>
                    <a:cxnLst>
                      <a:cxn ang="0">
                        <a:pos x="78" y="270"/>
                      </a:cxn>
                      <a:cxn ang="0">
                        <a:pos x="24" y="192"/>
                      </a:cxn>
                      <a:cxn ang="0">
                        <a:pos x="0" y="96"/>
                      </a:cxn>
                      <a:cxn ang="0">
                        <a:pos x="24" y="12"/>
                      </a:cxn>
                      <a:cxn ang="0">
                        <a:pos x="120" y="24"/>
                      </a:cxn>
                      <a:cxn ang="0">
                        <a:pos x="180" y="132"/>
                      </a:cxn>
                      <a:cxn ang="0">
                        <a:pos x="234" y="306"/>
                      </a:cxn>
                      <a:cxn ang="0">
                        <a:pos x="204" y="378"/>
                      </a:cxn>
                      <a:cxn ang="0">
                        <a:pos x="168" y="354"/>
                      </a:cxn>
                      <a:cxn ang="0">
                        <a:pos x="78" y="270"/>
                      </a:cxn>
                    </a:cxnLst>
                    <a:rect l="0" t="0" r="r" b="b"/>
                    <a:pathLst>
                      <a:path w="238" h="386">
                        <a:moveTo>
                          <a:pt x="78" y="270"/>
                        </a:moveTo>
                        <a:cubicBezTo>
                          <a:pt x="54" y="243"/>
                          <a:pt x="37" y="221"/>
                          <a:pt x="24" y="192"/>
                        </a:cubicBezTo>
                        <a:cubicBezTo>
                          <a:pt x="11" y="163"/>
                          <a:pt x="0" y="126"/>
                          <a:pt x="0" y="96"/>
                        </a:cubicBezTo>
                        <a:cubicBezTo>
                          <a:pt x="0" y="66"/>
                          <a:pt x="4" y="24"/>
                          <a:pt x="24" y="12"/>
                        </a:cubicBezTo>
                        <a:cubicBezTo>
                          <a:pt x="44" y="0"/>
                          <a:pt x="94" y="4"/>
                          <a:pt x="120" y="24"/>
                        </a:cubicBezTo>
                        <a:cubicBezTo>
                          <a:pt x="146" y="44"/>
                          <a:pt x="161" y="85"/>
                          <a:pt x="180" y="132"/>
                        </a:cubicBezTo>
                        <a:cubicBezTo>
                          <a:pt x="199" y="179"/>
                          <a:pt x="230" y="265"/>
                          <a:pt x="234" y="306"/>
                        </a:cubicBezTo>
                        <a:cubicBezTo>
                          <a:pt x="238" y="347"/>
                          <a:pt x="215" y="370"/>
                          <a:pt x="204" y="378"/>
                        </a:cubicBezTo>
                        <a:cubicBezTo>
                          <a:pt x="193" y="386"/>
                          <a:pt x="190" y="372"/>
                          <a:pt x="168" y="354"/>
                        </a:cubicBezTo>
                        <a:cubicBezTo>
                          <a:pt x="146" y="336"/>
                          <a:pt x="102" y="297"/>
                          <a:pt x="78" y="270"/>
                        </a:cubicBezTo>
                        <a:close/>
                      </a:path>
                    </a:pathLst>
                  </a:custGeom>
                  <a:solidFill>
                    <a:srgbClr val="E7D6B7"/>
                  </a:solidFill>
                  <a:ln w="9525" cap="flat" cmpd="sng">
                    <a:noFill/>
                    <a:prstDash val="solid"/>
                    <a:round/>
                    <a:headEnd type="none" w="med" len="med"/>
                    <a:tailEnd type="none" w="med" len="med"/>
                  </a:ln>
                  <a:effectLst/>
                </p:spPr>
                <p:txBody>
                  <a:bodyPr wrap="none" anchor="ctr"/>
                  <a:lstStyle/>
                  <a:p>
                    <a:endParaRPr lang="ru-RU"/>
                  </a:p>
                </p:txBody>
              </p:sp>
            </p:grpSp>
            <p:pic>
              <p:nvPicPr>
                <p:cNvPr id="68626" name="Picture 18"/>
                <p:cNvPicPr>
                  <a:picLocks noChangeAspect="1" noChangeArrowheads="1"/>
                </p:cNvPicPr>
                <p:nvPr userDrawn="1"/>
              </p:nvPicPr>
              <p:blipFill>
                <a:blip r:embed="rId2"/>
                <a:srcRect/>
                <a:stretch>
                  <a:fillRect/>
                </a:stretch>
              </p:blipFill>
              <p:spPr bwMode="auto">
                <a:xfrm>
                  <a:off x="5280" y="144"/>
                  <a:ext cx="186" cy="183"/>
                </a:xfrm>
                <a:prstGeom prst="rect">
                  <a:avLst/>
                </a:prstGeom>
                <a:noFill/>
                <a:ln w="9525">
                  <a:noFill/>
                  <a:miter lim="800000"/>
                  <a:headEnd/>
                  <a:tailEnd/>
                </a:ln>
                <a:effectLst/>
              </p:spPr>
            </p:pic>
            <p:pic>
              <p:nvPicPr>
                <p:cNvPr id="68627" name="Picture 19"/>
                <p:cNvPicPr>
                  <a:picLocks noChangeAspect="1" noChangeArrowheads="1"/>
                </p:cNvPicPr>
                <p:nvPr userDrawn="1"/>
              </p:nvPicPr>
              <p:blipFill>
                <a:blip r:embed="rId2"/>
                <a:srcRect/>
                <a:stretch>
                  <a:fillRect/>
                </a:stretch>
              </p:blipFill>
              <p:spPr bwMode="auto">
                <a:xfrm>
                  <a:off x="5574" y="144"/>
                  <a:ext cx="186" cy="183"/>
                </a:xfrm>
                <a:prstGeom prst="rect">
                  <a:avLst/>
                </a:prstGeom>
                <a:noFill/>
                <a:ln w="9525">
                  <a:noFill/>
                  <a:miter lim="800000"/>
                  <a:headEnd/>
                  <a:tailEnd/>
                </a:ln>
                <a:effectLst/>
              </p:spPr>
            </p:pic>
            <p:pic>
              <p:nvPicPr>
                <p:cNvPr id="68628" name="Picture 20"/>
                <p:cNvPicPr>
                  <a:picLocks noChangeAspect="1" noChangeArrowheads="1"/>
                </p:cNvPicPr>
                <p:nvPr userDrawn="1"/>
              </p:nvPicPr>
              <p:blipFill>
                <a:blip r:embed="rId2"/>
                <a:srcRect/>
                <a:stretch>
                  <a:fillRect/>
                </a:stretch>
              </p:blipFill>
              <p:spPr bwMode="auto">
                <a:xfrm>
                  <a:off x="5424" y="336"/>
                  <a:ext cx="186" cy="183"/>
                </a:xfrm>
                <a:prstGeom prst="rect">
                  <a:avLst/>
                </a:prstGeom>
                <a:noFill/>
                <a:ln w="9525">
                  <a:noFill/>
                  <a:miter lim="800000"/>
                  <a:headEnd/>
                  <a:tailEnd/>
                </a:ln>
                <a:effectLst/>
              </p:spPr>
            </p:pic>
            <p:pic>
              <p:nvPicPr>
                <p:cNvPr id="68629" name="Picture 21"/>
                <p:cNvPicPr>
                  <a:picLocks noChangeAspect="1" noChangeArrowheads="1"/>
                </p:cNvPicPr>
                <p:nvPr userDrawn="1"/>
              </p:nvPicPr>
              <p:blipFill>
                <a:blip r:embed="rId2"/>
                <a:srcRect/>
                <a:stretch>
                  <a:fillRect/>
                </a:stretch>
              </p:blipFill>
              <p:spPr bwMode="auto">
                <a:xfrm>
                  <a:off x="5376" y="576"/>
                  <a:ext cx="186" cy="183"/>
                </a:xfrm>
                <a:prstGeom prst="rect">
                  <a:avLst/>
                </a:prstGeom>
                <a:noFill/>
                <a:ln w="9525">
                  <a:noFill/>
                  <a:miter lim="800000"/>
                  <a:headEnd/>
                  <a:tailEnd/>
                </a:ln>
                <a:effectLst/>
              </p:spPr>
            </p:pic>
            <p:pic>
              <p:nvPicPr>
                <p:cNvPr id="68630" name="Picture 22"/>
                <p:cNvPicPr>
                  <a:picLocks noChangeAspect="1" noChangeArrowheads="1"/>
                </p:cNvPicPr>
                <p:nvPr userDrawn="1"/>
              </p:nvPicPr>
              <p:blipFill>
                <a:blip r:embed="rId2"/>
                <a:srcRect/>
                <a:stretch>
                  <a:fillRect/>
                </a:stretch>
              </p:blipFill>
              <p:spPr bwMode="auto">
                <a:xfrm>
                  <a:off x="5574" y="528"/>
                  <a:ext cx="186" cy="183"/>
                </a:xfrm>
                <a:prstGeom prst="rect">
                  <a:avLst/>
                </a:prstGeom>
                <a:noFill/>
                <a:ln w="9525">
                  <a:noFill/>
                  <a:miter lim="800000"/>
                  <a:headEnd/>
                  <a:tailEnd/>
                </a:ln>
                <a:effectLst/>
              </p:spPr>
            </p:pic>
            <p:pic>
              <p:nvPicPr>
                <p:cNvPr id="68631" name="Picture 23"/>
                <p:cNvPicPr>
                  <a:picLocks noChangeAspect="1" noChangeArrowheads="1"/>
                </p:cNvPicPr>
                <p:nvPr userDrawn="1"/>
              </p:nvPicPr>
              <p:blipFill>
                <a:blip r:embed="rId2"/>
                <a:srcRect/>
                <a:stretch>
                  <a:fillRect/>
                </a:stretch>
              </p:blipFill>
              <p:spPr bwMode="auto">
                <a:xfrm>
                  <a:off x="5472" y="768"/>
                  <a:ext cx="186" cy="183"/>
                </a:xfrm>
                <a:prstGeom prst="rect">
                  <a:avLst/>
                </a:prstGeom>
                <a:noFill/>
                <a:ln w="9525">
                  <a:noFill/>
                  <a:miter lim="800000"/>
                  <a:headEnd/>
                  <a:tailEnd/>
                </a:ln>
                <a:effectLst/>
              </p:spPr>
            </p:pic>
            <p:pic>
              <p:nvPicPr>
                <p:cNvPr id="68632" name="Picture 24"/>
                <p:cNvPicPr>
                  <a:picLocks noChangeAspect="1" noChangeArrowheads="1"/>
                </p:cNvPicPr>
                <p:nvPr userDrawn="1"/>
              </p:nvPicPr>
              <p:blipFill>
                <a:blip r:embed="rId2"/>
                <a:srcRect/>
                <a:stretch>
                  <a:fillRect/>
                </a:stretch>
              </p:blipFill>
              <p:spPr bwMode="auto">
                <a:xfrm>
                  <a:off x="5574" y="1008"/>
                  <a:ext cx="186" cy="183"/>
                </a:xfrm>
                <a:prstGeom prst="rect">
                  <a:avLst/>
                </a:prstGeom>
                <a:noFill/>
                <a:ln w="9525">
                  <a:noFill/>
                  <a:miter lim="800000"/>
                  <a:headEnd/>
                  <a:tailEnd/>
                </a:ln>
                <a:effectLst/>
              </p:spPr>
            </p:pic>
            <p:pic>
              <p:nvPicPr>
                <p:cNvPr id="68633" name="Picture 25"/>
                <p:cNvPicPr>
                  <a:picLocks noChangeAspect="1" noChangeArrowheads="1"/>
                </p:cNvPicPr>
                <p:nvPr userDrawn="1"/>
              </p:nvPicPr>
              <p:blipFill>
                <a:blip r:embed="rId2"/>
                <a:srcRect/>
                <a:stretch>
                  <a:fillRect/>
                </a:stretch>
              </p:blipFill>
              <p:spPr bwMode="auto">
                <a:xfrm>
                  <a:off x="5574" y="1248"/>
                  <a:ext cx="186" cy="183"/>
                </a:xfrm>
                <a:prstGeom prst="rect">
                  <a:avLst/>
                </a:prstGeom>
                <a:noFill/>
                <a:ln w="9525">
                  <a:noFill/>
                  <a:miter lim="800000"/>
                  <a:headEnd/>
                  <a:tailEnd/>
                </a:ln>
                <a:effectLst/>
              </p:spPr>
            </p:pic>
          </p:grpSp>
          <p:grpSp>
            <p:nvGrpSpPr>
              <p:cNvPr id="68634" name="Group 26"/>
              <p:cNvGrpSpPr>
                <a:grpSpLocks/>
              </p:cNvGrpSpPr>
              <p:nvPr userDrawn="1"/>
            </p:nvGrpSpPr>
            <p:grpSpPr bwMode="auto">
              <a:xfrm>
                <a:off x="4944" y="1008"/>
                <a:ext cx="522" cy="2967"/>
                <a:chOff x="4944" y="1008"/>
                <a:chExt cx="522" cy="2967"/>
              </a:xfrm>
            </p:grpSpPr>
            <p:pic>
              <p:nvPicPr>
                <p:cNvPr id="68635" name="Picture 27"/>
                <p:cNvPicPr>
                  <a:picLocks noChangeAspect="1" noChangeArrowheads="1"/>
                </p:cNvPicPr>
                <p:nvPr userDrawn="1"/>
              </p:nvPicPr>
              <p:blipFill>
                <a:blip r:embed="rId2"/>
                <a:srcRect/>
                <a:stretch>
                  <a:fillRect/>
                </a:stretch>
              </p:blipFill>
              <p:spPr bwMode="auto">
                <a:xfrm>
                  <a:off x="5136" y="1008"/>
                  <a:ext cx="186" cy="183"/>
                </a:xfrm>
                <a:prstGeom prst="rect">
                  <a:avLst/>
                </a:prstGeom>
                <a:noFill/>
                <a:ln w="9525">
                  <a:noFill/>
                  <a:miter lim="800000"/>
                  <a:headEnd/>
                  <a:tailEnd/>
                </a:ln>
                <a:effectLst/>
              </p:spPr>
            </p:pic>
            <p:pic>
              <p:nvPicPr>
                <p:cNvPr id="68636" name="Picture 28"/>
                <p:cNvPicPr>
                  <a:picLocks noChangeAspect="1" noChangeArrowheads="1"/>
                </p:cNvPicPr>
                <p:nvPr userDrawn="1"/>
              </p:nvPicPr>
              <p:blipFill>
                <a:blip r:embed="rId2"/>
                <a:srcRect/>
                <a:stretch>
                  <a:fillRect/>
                </a:stretch>
              </p:blipFill>
              <p:spPr bwMode="auto">
                <a:xfrm>
                  <a:off x="5184" y="1200"/>
                  <a:ext cx="186" cy="183"/>
                </a:xfrm>
                <a:prstGeom prst="rect">
                  <a:avLst/>
                </a:prstGeom>
                <a:noFill/>
                <a:ln w="9525">
                  <a:noFill/>
                  <a:miter lim="800000"/>
                  <a:headEnd/>
                  <a:tailEnd/>
                </a:ln>
                <a:effectLst/>
              </p:spPr>
            </p:pic>
            <p:pic>
              <p:nvPicPr>
                <p:cNvPr id="68637" name="Picture 29"/>
                <p:cNvPicPr>
                  <a:picLocks noChangeAspect="1" noChangeArrowheads="1"/>
                </p:cNvPicPr>
                <p:nvPr userDrawn="1"/>
              </p:nvPicPr>
              <p:blipFill>
                <a:blip r:embed="rId2"/>
                <a:srcRect/>
                <a:stretch>
                  <a:fillRect/>
                </a:stretch>
              </p:blipFill>
              <p:spPr bwMode="auto">
                <a:xfrm>
                  <a:off x="5136" y="1584"/>
                  <a:ext cx="186" cy="183"/>
                </a:xfrm>
                <a:prstGeom prst="rect">
                  <a:avLst/>
                </a:prstGeom>
                <a:noFill/>
                <a:ln w="9525">
                  <a:noFill/>
                  <a:miter lim="800000"/>
                  <a:headEnd/>
                  <a:tailEnd/>
                </a:ln>
                <a:effectLst/>
              </p:spPr>
            </p:pic>
            <p:pic>
              <p:nvPicPr>
                <p:cNvPr id="68638" name="Picture 30"/>
                <p:cNvPicPr>
                  <a:picLocks noChangeAspect="1" noChangeArrowheads="1"/>
                </p:cNvPicPr>
                <p:nvPr userDrawn="1"/>
              </p:nvPicPr>
              <p:blipFill>
                <a:blip r:embed="rId2"/>
                <a:srcRect/>
                <a:stretch>
                  <a:fillRect/>
                </a:stretch>
              </p:blipFill>
              <p:spPr bwMode="auto">
                <a:xfrm>
                  <a:off x="5280" y="1728"/>
                  <a:ext cx="186" cy="183"/>
                </a:xfrm>
                <a:prstGeom prst="rect">
                  <a:avLst/>
                </a:prstGeom>
                <a:noFill/>
                <a:ln w="9525">
                  <a:noFill/>
                  <a:miter lim="800000"/>
                  <a:headEnd/>
                  <a:tailEnd/>
                </a:ln>
                <a:effectLst/>
              </p:spPr>
            </p:pic>
            <p:pic>
              <p:nvPicPr>
                <p:cNvPr id="68639" name="Picture 31"/>
                <p:cNvPicPr>
                  <a:picLocks noChangeAspect="1" noChangeArrowheads="1"/>
                </p:cNvPicPr>
                <p:nvPr userDrawn="1"/>
              </p:nvPicPr>
              <p:blipFill>
                <a:blip r:embed="rId2"/>
                <a:srcRect/>
                <a:stretch>
                  <a:fillRect/>
                </a:stretch>
              </p:blipFill>
              <p:spPr bwMode="auto">
                <a:xfrm>
                  <a:off x="5040" y="1824"/>
                  <a:ext cx="186" cy="183"/>
                </a:xfrm>
                <a:prstGeom prst="rect">
                  <a:avLst/>
                </a:prstGeom>
                <a:noFill/>
                <a:ln w="9525">
                  <a:noFill/>
                  <a:miter lim="800000"/>
                  <a:headEnd/>
                  <a:tailEnd/>
                </a:ln>
                <a:effectLst/>
              </p:spPr>
            </p:pic>
            <p:pic>
              <p:nvPicPr>
                <p:cNvPr id="68640" name="Picture 32"/>
                <p:cNvPicPr>
                  <a:picLocks noChangeAspect="1" noChangeArrowheads="1"/>
                </p:cNvPicPr>
                <p:nvPr userDrawn="1"/>
              </p:nvPicPr>
              <p:blipFill>
                <a:blip r:embed="rId2"/>
                <a:srcRect/>
                <a:stretch>
                  <a:fillRect/>
                </a:stretch>
              </p:blipFill>
              <p:spPr bwMode="auto">
                <a:xfrm>
                  <a:off x="5088" y="2016"/>
                  <a:ext cx="186" cy="183"/>
                </a:xfrm>
                <a:prstGeom prst="rect">
                  <a:avLst/>
                </a:prstGeom>
                <a:noFill/>
                <a:ln w="9525">
                  <a:noFill/>
                  <a:miter lim="800000"/>
                  <a:headEnd/>
                  <a:tailEnd/>
                </a:ln>
                <a:effectLst/>
              </p:spPr>
            </p:pic>
            <p:pic>
              <p:nvPicPr>
                <p:cNvPr id="68641" name="Picture 33"/>
                <p:cNvPicPr>
                  <a:picLocks noChangeAspect="1" noChangeArrowheads="1"/>
                </p:cNvPicPr>
                <p:nvPr userDrawn="1"/>
              </p:nvPicPr>
              <p:blipFill>
                <a:blip r:embed="rId2"/>
                <a:srcRect/>
                <a:stretch>
                  <a:fillRect/>
                </a:stretch>
              </p:blipFill>
              <p:spPr bwMode="auto">
                <a:xfrm>
                  <a:off x="5280" y="2064"/>
                  <a:ext cx="186" cy="183"/>
                </a:xfrm>
                <a:prstGeom prst="rect">
                  <a:avLst/>
                </a:prstGeom>
                <a:noFill/>
                <a:ln w="9525">
                  <a:noFill/>
                  <a:miter lim="800000"/>
                  <a:headEnd/>
                  <a:tailEnd/>
                </a:ln>
                <a:effectLst/>
              </p:spPr>
            </p:pic>
            <p:pic>
              <p:nvPicPr>
                <p:cNvPr id="68642" name="Picture 34"/>
                <p:cNvPicPr>
                  <a:picLocks noChangeAspect="1" noChangeArrowheads="1"/>
                </p:cNvPicPr>
                <p:nvPr userDrawn="1"/>
              </p:nvPicPr>
              <p:blipFill>
                <a:blip r:embed="rId2"/>
                <a:srcRect/>
                <a:stretch>
                  <a:fillRect/>
                </a:stretch>
              </p:blipFill>
              <p:spPr bwMode="auto">
                <a:xfrm>
                  <a:off x="5232" y="2352"/>
                  <a:ext cx="186" cy="183"/>
                </a:xfrm>
                <a:prstGeom prst="rect">
                  <a:avLst/>
                </a:prstGeom>
                <a:noFill/>
                <a:ln w="9525">
                  <a:noFill/>
                  <a:miter lim="800000"/>
                  <a:headEnd/>
                  <a:tailEnd/>
                </a:ln>
                <a:effectLst/>
              </p:spPr>
            </p:pic>
            <p:pic>
              <p:nvPicPr>
                <p:cNvPr id="68643" name="Picture 35"/>
                <p:cNvPicPr>
                  <a:picLocks noChangeAspect="1" noChangeArrowheads="1"/>
                </p:cNvPicPr>
                <p:nvPr userDrawn="1"/>
              </p:nvPicPr>
              <p:blipFill>
                <a:blip r:embed="rId2"/>
                <a:srcRect/>
                <a:stretch>
                  <a:fillRect/>
                </a:stretch>
              </p:blipFill>
              <p:spPr bwMode="auto">
                <a:xfrm>
                  <a:off x="4992" y="2208"/>
                  <a:ext cx="186" cy="183"/>
                </a:xfrm>
                <a:prstGeom prst="rect">
                  <a:avLst/>
                </a:prstGeom>
                <a:noFill/>
                <a:ln w="9525">
                  <a:noFill/>
                  <a:miter lim="800000"/>
                  <a:headEnd/>
                  <a:tailEnd/>
                </a:ln>
                <a:effectLst/>
              </p:spPr>
            </p:pic>
            <p:pic>
              <p:nvPicPr>
                <p:cNvPr id="68644" name="Picture 36"/>
                <p:cNvPicPr>
                  <a:picLocks noChangeAspect="1" noChangeArrowheads="1"/>
                </p:cNvPicPr>
                <p:nvPr userDrawn="1"/>
              </p:nvPicPr>
              <p:blipFill>
                <a:blip r:embed="rId2"/>
                <a:srcRect/>
                <a:stretch>
                  <a:fillRect/>
                </a:stretch>
              </p:blipFill>
              <p:spPr bwMode="auto">
                <a:xfrm>
                  <a:off x="4992" y="2448"/>
                  <a:ext cx="186" cy="183"/>
                </a:xfrm>
                <a:prstGeom prst="rect">
                  <a:avLst/>
                </a:prstGeom>
                <a:noFill/>
                <a:ln w="9525">
                  <a:noFill/>
                  <a:miter lim="800000"/>
                  <a:headEnd/>
                  <a:tailEnd/>
                </a:ln>
                <a:effectLst/>
              </p:spPr>
            </p:pic>
            <p:pic>
              <p:nvPicPr>
                <p:cNvPr id="68645" name="Picture 37"/>
                <p:cNvPicPr>
                  <a:picLocks noChangeAspect="1" noChangeArrowheads="1"/>
                </p:cNvPicPr>
                <p:nvPr userDrawn="1"/>
              </p:nvPicPr>
              <p:blipFill>
                <a:blip r:embed="rId2"/>
                <a:srcRect/>
                <a:stretch>
                  <a:fillRect/>
                </a:stretch>
              </p:blipFill>
              <p:spPr bwMode="auto">
                <a:xfrm>
                  <a:off x="5136" y="2592"/>
                  <a:ext cx="186" cy="183"/>
                </a:xfrm>
                <a:prstGeom prst="rect">
                  <a:avLst/>
                </a:prstGeom>
                <a:noFill/>
                <a:ln w="9525">
                  <a:noFill/>
                  <a:miter lim="800000"/>
                  <a:headEnd/>
                  <a:tailEnd/>
                </a:ln>
                <a:effectLst/>
              </p:spPr>
            </p:pic>
            <p:pic>
              <p:nvPicPr>
                <p:cNvPr id="68646" name="Picture 38"/>
                <p:cNvPicPr>
                  <a:picLocks noChangeAspect="1" noChangeArrowheads="1"/>
                </p:cNvPicPr>
                <p:nvPr userDrawn="1"/>
              </p:nvPicPr>
              <p:blipFill>
                <a:blip r:embed="rId2"/>
                <a:srcRect/>
                <a:stretch>
                  <a:fillRect/>
                </a:stretch>
              </p:blipFill>
              <p:spPr bwMode="auto">
                <a:xfrm>
                  <a:off x="5232" y="1392"/>
                  <a:ext cx="186" cy="183"/>
                </a:xfrm>
                <a:prstGeom prst="rect">
                  <a:avLst/>
                </a:prstGeom>
                <a:noFill/>
                <a:ln w="9525">
                  <a:noFill/>
                  <a:miter lim="800000"/>
                  <a:headEnd/>
                  <a:tailEnd/>
                </a:ln>
                <a:effectLst/>
              </p:spPr>
            </p:pic>
            <p:pic>
              <p:nvPicPr>
                <p:cNvPr id="68647" name="Picture 39"/>
                <p:cNvPicPr>
                  <a:picLocks noChangeAspect="1" noChangeArrowheads="1"/>
                </p:cNvPicPr>
                <p:nvPr userDrawn="1"/>
              </p:nvPicPr>
              <p:blipFill>
                <a:blip r:embed="rId2"/>
                <a:srcRect/>
                <a:stretch>
                  <a:fillRect/>
                </a:stretch>
              </p:blipFill>
              <p:spPr bwMode="auto">
                <a:xfrm>
                  <a:off x="4944" y="2736"/>
                  <a:ext cx="186" cy="183"/>
                </a:xfrm>
                <a:prstGeom prst="rect">
                  <a:avLst/>
                </a:prstGeom>
                <a:noFill/>
                <a:ln w="9525">
                  <a:noFill/>
                  <a:miter lim="800000"/>
                  <a:headEnd/>
                  <a:tailEnd/>
                </a:ln>
                <a:effectLst/>
              </p:spPr>
            </p:pic>
            <p:pic>
              <p:nvPicPr>
                <p:cNvPr id="68648" name="Picture 40"/>
                <p:cNvPicPr>
                  <a:picLocks noChangeAspect="1" noChangeArrowheads="1"/>
                </p:cNvPicPr>
                <p:nvPr userDrawn="1"/>
              </p:nvPicPr>
              <p:blipFill>
                <a:blip r:embed="rId2"/>
                <a:srcRect/>
                <a:stretch>
                  <a:fillRect/>
                </a:stretch>
              </p:blipFill>
              <p:spPr bwMode="auto">
                <a:xfrm>
                  <a:off x="4992" y="3072"/>
                  <a:ext cx="186" cy="183"/>
                </a:xfrm>
                <a:prstGeom prst="rect">
                  <a:avLst/>
                </a:prstGeom>
                <a:noFill/>
                <a:ln w="9525">
                  <a:noFill/>
                  <a:miter lim="800000"/>
                  <a:headEnd/>
                  <a:tailEnd/>
                </a:ln>
                <a:effectLst/>
              </p:spPr>
            </p:pic>
            <p:pic>
              <p:nvPicPr>
                <p:cNvPr id="68649" name="Picture 41"/>
                <p:cNvPicPr>
                  <a:picLocks noChangeAspect="1" noChangeArrowheads="1"/>
                </p:cNvPicPr>
                <p:nvPr userDrawn="1"/>
              </p:nvPicPr>
              <p:blipFill>
                <a:blip r:embed="rId2"/>
                <a:srcRect/>
                <a:stretch>
                  <a:fillRect/>
                </a:stretch>
              </p:blipFill>
              <p:spPr bwMode="auto">
                <a:xfrm>
                  <a:off x="5232" y="3312"/>
                  <a:ext cx="186" cy="183"/>
                </a:xfrm>
                <a:prstGeom prst="rect">
                  <a:avLst/>
                </a:prstGeom>
                <a:noFill/>
                <a:ln w="9525">
                  <a:noFill/>
                  <a:miter lim="800000"/>
                  <a:headEnd/>
                  <a:tailEnd/>
                </a:ln>
                <a:effectLst/>
              </p:spPr>
            </p:pic>
            <p:pic>
              <p:nvPicPr>
                <p:cNvPr id="68650" name="Picture 42"/>
                <p:cNvPicPr>
                  <a:picLocks noChangeAspect="1" noChangeArrowheads="1"/>
                </p:cNvPicPr>
                <p:nvPr userDrawn="1"/>
              </p:nvPicPr>
              <p:blipFill>
                <a:blip r:embed="rId2"/>
                <a:srcRect/>
                <a:stretch>
                  <a:fillRect/>
                </a:stretch>
              </p:blipFill>
              <p:spPr bwMode="auto">
                <a:xfrm>
                  <a:off x="4992" y="3408"/>
                  <a:ext cx="186" cy="183"/>
                </a:xfrm>
                <a:prstGeom prst="rect">
                  <a:avLst/>
                </a:prstGeom>
                <a:noFill/>
                <a:ln w="9525">
                  <a:noFill/>
                  <a:miter lim="800000"/>
                  <a:headEnd/>
                  <a:tailEnd/>
                </a:ln>
                <a:effectLst/>
              </p:spPr>
            </p:pic>
            <p:pic>
              <p:nvPicPr>
                <p:cNvPr id="68651" name="Picture 43"/>
                <p:cNvPicPr>
                  <a:picLocks noChangeAspect="1" noChangeArrowheads="1"/>
                </p:cNvPicPr>
                <p:nvPr userDrawn="1"/>
              </p:nvPicPr>
              <p:blipFill>
                <a:blip r:embed="rId2"/>
                <a:srcRect/>
                <a:stretch>
                  <a:fillRect/>
                </a:stretch>
              </p:blipFill>
              <p:spPr bwMode="auto">
                <a:xfrm>
                  <a:off x="5088" y="3552"/>
                  <a:ext cx="186" cy="183"/>
                </a:xfrm>
                <a:prstGeom prst="rect">
                  <a:avLst/>
                </a:prstGeom>
                <a:noFill/>
                <a:ln w="9525">
                  <a:noFill/>
                  <a:miter lim="800000"/>
                  <a:headEnd/>
                  <a:tailEnd/>
                </a:ln>
                <a:effectLst/>
              </p:spPr>
            </p:pic>
            <p:pic>
              <p:nvPicPr>
                <p:cNvPr id="68652" name="Picture 44"/>
                <p:cNvPicPr>
                  <a:picLocks noChangeAspect="1" noChangeArrowheads="1"/>
                </p:cNvPicPr>
                <p:nvPr userDrawn="1"/>
              </p:nvPicPr>
              <p:blipFill>
                <a:blip r:embed="rId2"/>
                <a:srcRect/>
                <a:stretch>
                  <a:fillRect/>
                </a:stretch>
              </p:blipFill>
              <p:spPr bwMode="auto">
                <a:xfrm>
                  <a:off x="4992" y="3792"/>
                  <a:ext cx="186" cy="183"/>
                </a:xfrm>
                <a:prstGeom prst="rect">
                  <a:avLst/>
                </a:prstGeom>
                <a:noFill/>
                <a:ln w="9525">
                  <a:noFill/>
                  <a:miter lim="800000"/>
                  <a:headEnd/>
                  <a:tailEnd/>
                </a:ln>
                <a:effectLst/>
              </p:spPr>
            </p:pic>
            <p:pic>
              <p:nvPicPr>
                <p:cNvPr id="68653" name="Picture 45"/>
                <p:cNvPicPr>
                  <a:picLocks noChangeAspect="1" noChangeArrowheads="1"/>
                </p:cNvPicPr>
                <p:nvPr userDrawn="1"/>
              </p:nvPicPr>
              <p:blipFill>
                <a:blip r:embed="rId2"/>
                <a:srcRect/>
                <a:stretch>
                  <a:fillRect/>
                </a:stretch>
              </p:blipFill>
              <p:spPr bwMode="auto">
                <a:xfrm>
                  <a:off x="5184" y="3696"/>
                  <a:ext cx="186" cy="183"/>
                </a:xfrm>
                <a:prstGeom prst="rect">
                  <a:avLst/>
                </a:prstGeom>
                <a:noFill/>
                <a:ln w="9525">
                  <a:noFill/>
                  <a:miter lim="800000"/>
                  <a:headEnd/>
                  <a:tailEnd/>
                </a:ln>
                <a:effectLst/>
              </p:spPr>
            </p:pic>
          </p:grpSp>
        </p:grpSp>
        <p:sp>
          <p:nvSpPr>
            <p:cNvPr id="68654" name="Freeform 46"/>
            <p:cNvSpPr>
              <a:spLocks/>
            </p:cNvSpPr>
            <p:nvPr/>
          </p:nvSpPr>
          <p:spPr bwMode="auto">
            <a:xfrm>
              <a:off x="5010" y="3092"/>
              <a:ext cx="750" cy="1222"/>
            </a:xfrm>
            <a:custGeom>
              <a:avLst/>
              <a:gdLst/>
              <a:ahLst/>
              <a:cxnLst>
                <a:cxn ang="0">
                  <a:pos x="372" y="154"/>
                </a:cxn>
                <a:cxn ang="0">
                  <a:pos x="378" y="412"/>
                </a:cxn>
                <a:cxn ang="0">
                  <a:pos x="312" y="724"/>
                </a:cxn>
                <a:cxn ang="0">
                  <a:pos x="138" y="928"/>
                </a:cxn>
                <a:cxn ang="0">
                  <a:pos x="0" y="976"/>
                </a:cxn>
                <a:cxn ang="0">
                  <a:pos x="0" y="1222"/>
                </a:cxn>
                <a:cxn ang="0">
                  <a:pos x="750" y="1222"/>
                </a:cxn>
                <a:cxn ang="0">
                  <a:pos x="750" y="178"/>
                </a:cxn>
                <a:cxn ang="0">
                  <a:pos x="372" y="154"/>
                </a:cxn>
              </a:cxnLst>
              <a:rect l="0" t="0" r="r" b="b"/>
              <a:pathLst>
                <a:path w="750" h="1222">
                  <a:moveTo>
                    <a:pt x="372" y="154"/>
                  </a:moveTo>
                  <a:cubicBezTo>
                    <a:pt x="309" y="193"/>
                    <a:pt x="388" y="317"/>
                    <a:pt x="378" y="412"/>
                  </a:cubicBezTo>
                  <a:cubicBezTo>
                    <a:pt x="368" y="507"/>
                    <a:pt x="352" y="638"/>
                    <a:pt x="312" y="724"/>
                  </a:cubicBezTo>
                  <a:cubicBezTo>
                    <a:pt x="272" y="810"/>
                    <a:pt x="190" y="886"/>
                    <a:pt x="138" y="928"/>
                  </a:cubicBezTo>
                  <a:cubicBezTo>
                    <a:pt x="86" y="970"/>
                    <a:pt x="23" y="927"/>
                    <a:pt x="0" y="976"/>
                  </a:cubicBezTo>
                  <a:lnTo>
                    <a:pt x="0" y="1222"/>
                  </a:lnTo>
                  <a:lnTo>
                    <a:pt x="750" y="1222"/>
                  </a:lnTo>
                  <a:lnTo>
                    <a:pt x="750" y="178"/>
                  </a:lnTo>
                  <a:cubicBezTo>
                    <a:pt x="687" y="0"/>
                    <a:pt x="451" y="159"/>
                    <a:pt x="372" y="154"/>
                  </a:cubicBezTo>
                  <a:close/>
                </a:path>
              </a:pathLst>
            </a:cu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w="9525" cap="flat" cmpd="sng">
              <a:noFill/>
              <a:prstDash val="solid"/>
              <a:round/>
              <a:headEnd type="none" w="med" len="med"/>
              <a:tailEnd type="none" w="med" len="med"/>
            </a:ln>
            <a:effectLst/>
          </p:spPr>
          <p:txBody>
            <a:bodyPr wrap="none" anchor="ctr"/>
            <a:lstStyle/>
            <a:p>
              <a:endParaRPr lang="ru-RU"/>
            </a:p>
          </p:txBody>
        </p:sp>
        <p:sp>
          <p:nvSpPr>
            <p:cNvPr id="68655" name="Freeform 47"/>
            <p:cNvSpPr>
              <a:spLocks/>
            </p:cNvSpPr>
            <p:nvPr/>
          </p:nvSpPr>
          <p:spPr bwMode="auto">
            <a:xfrm>
              <a:off x="5001" y="3060"/>
              <a:ext cx="768" cy="1260"/>
            </a:xfrm>
            <a:custGeom>
              <a:avLst/>
              <a:gdLst/>
              <a:ahLst/>
              <a:cxnLst>
                <a:cxn ang="0">
                  <a:pos x="0" y="1260"/>
                </a:cxn>
                <a:cxn ang="0">
                  <a:pos x="0" y="1134"/>
                </a:cxn>
                <a:cxn ang="0">
                  <a:pos x="210" y="1032"/>
                </a:cxn>
                <a:cxn ang="0">
                  <a:pos x="324" y="918"/>
                </a:cxn>
                <a:cxn ang="0">
                  <a:pos x="414" y="714"/>
                </a:cxn>
                <a:cxn ang="0">
                  <a:pos x="450" y="456"/>
                </a:cxn>
                <a:cxn ang="0">
                  <a:pos x="438" y="258"/>
                </a:cxn>
                <a:cxn ang="0">
                  <a:pos x="684" y="0"/>
                </a:cxn>
                <a:cxn ang="0">
                  <a:pos x="768" y="18"/>
                </a:cxn>
                <a:cxn ang="0">
                  <a:pos x="768" y="1254"/>
                </a:cxn>
                <a:cxn ang="0">
                  <a:pos x="0" y="1260"/>
                </a:cxn>
              </a:cxnLst>
              <a:rect l="0" t="0" r="r" b="b"/>
              <a:pathLst>
                <a:path w="768" h="1260">
                  <a:moveTo>
                    <a:pt x="0" y="1260"/>
                  </a:moveTo>
                  <a:lnTo>
                    <a:pt x="0" y="1134"/>
                  </a:lnTo>
                  <a:lnTo>
                    <a:pt x="210" y="1032"/>
                  </a:lnTo>
                  <a:lnTo>
                    <a:pt x="324" y="918"/>
                  </a:lnTo>
                  <a:lnTo>
                    <a:pt x="414" y="714"/>
                  </a:lnTo>
                  <a:lnTo>
                    <a:pt x="450" y="456"/>
                  </a:lnTo>
                  <a:lnTo>
                    <a:pt x="438" y="258"/>
                  </a:lnTo>
                  <a:lnTo>
                    <a:pt x="684" y="0"/>
                  </a:lnTo>
                  <a:lnTo>
                    <a:pt x="768" y="18"/>
                  </a:lnTo>
                  <a:lnTo>
                    <a:pt x="768" y="1254"/>
                  </a:lnTo>
                  <a:lnTo>
                    <a:pt x="0" y="1260"/>
                  </a:lnTo>
                  <a:close/>
                </a:path>
              </a:pathLst>
            </a:custGeom>
            <a:gradFill rotWithShape="0">
              <a:gsLst>
                <a:gs pos="0">
                  <a:schemeClr val="folHlink"/>
                </a:gs>
                <a:gs pos="50000">
                  <a:schemeClr val="hlink"/>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ru-RU"/>
            </a:p>
          </p:txBody>
        </p:sp>
        <p:sp>
          <p:nvSpPr>
            <p:cNvPr id="68656" name="Freeform 48"/>
            <p:cNvSpPr>
              <a:spLocks/>
            </p:cNvSpPr>
            <p:nvPr/>
          </p:nvSpPr>
          <p:spPr bwMode="auto">
            <a:xfrm>
              <a:off x="4994" y="1775"/>
              <a:ext cx="776" cy="2543"/>
            </a:xfrm>
            <a:custGeom>
              <a:avLst/>
              <a:gdLst/>
              <a:ahLst/>
              <a:cxnLst>
                <a:cxn ang="0">
                  <a:pos x="550" y="115"/>
                </a:cxn>
                <a:cxn ang="0">
                  <a:pos x="460" y="529"/>
                </a:cxn>
                <a:cxn ang="0">
                  <a:pos x="298" y="925"/>
                </a:cxn>
                <a:cxn ang="0">
                  <a:pos x="76" y="1267"/>
                </a:cxn>
                <a:cxn ang="0">
                  <a:pos x="4" y="1339"/>
                </a:cxn>
                <a:cxn ang="0">
                  <a:pos x="100" y="1351"/>
                </a:cxn>
                <a:cxn ang="0">
                  <a:pos x="286" y="1399"/>
                </a:cxn>
                <a:cxn ang="0">
                  <a:pos x="394" y="1525"/>
                </a:cxn>
                <a:cxn ang="0">
                  <a:pos x="478" y="1705"/>
                </a:cxn>
                <a:cxn ang="0">
                  <a:pos x="478" y="1969"/>
                </a:cxn>
                <a:cxn ang="0">
                  <a:pos x="370" y="2263"/>
                </a:cxn>
                <a:cxn ang="0">
                  <a:pos x="124" y="2479"/>
                </a:cxn>
                <a:cxn ang="0">
                  <a:pos x="22" y="2515"/>
                </a:cxn>
                <a:cxn ang="0">
                  <a:pos x="196" y="2533"/>
                </a:cxn>
                <a:cxn ang="0">
                  <a:pos x="388" y="2455"/>
                </a:cxn>
                <a:cxn ang="0">
                  <a:pos x="502" y="2299"/>
                </a:cxn>
                <a:cxn ang="0">
                  <a:pos x="598" y="2197"/>
                </a:cxn>
                <a:cxn ang="0">
                  <a:pos x="694" y="2197"/>
                </a:cxn>
                <a:cxn ang="0">
                  <a:pos x="742" y="2230"/>
                </a:cxn>
                <a:cxn ang="0">
                  <a:pos x="712" y="2137"/>
                </a:cxn>
                <a:cxn ang="0">
                  <a:pos x="664" y="1807"/>
                </a:cxn>
                <a:cxn ang="0">
                  <a:pos x="670" y="1561"/>
                </a:cxn>
                <a:cxn ang="0">
                  <a:pos x="718" y="1393"/>
                </a:cxn>
                <a:cxn ang="0">
                  <a:pos x="748" y="1219"/>
                </a:cxn>
                <a:cxn ang="0">
                  <a:pos x="550" y="115"/>
                </a:cxn>
              </a:cxnLst>
              <a:rect l="0" t="0" r="r" b="b"/>
              <a:pathLst>
                <a:path w="776" h="2543">
                  <a:moveTo>
                    <a:pt x="550" y="115"/>
                  </a:moveTo>
                  <a:cubicBezTo>
                    <a:pt x="502" y="0"/>
                    <a:pt x="502" y="394"/>
                    <a:pt x="460" y="529"/>
                  </a:cubicBezTo>
                  <a:cubicBezTo>
                    <a:pt x="418" y="664"/>
                    <a:pt x="362" y="802"/>
                    <a:pt x="298" y="925"/>
                  </a:cubicBezTo>
                  <a:cubicBezTo>
                    <a:pt x="234" y="1048"/>
                    <a:pt x="125" y="1198"/>
                    <a:pt x="76" y="1267"/>
                  </a:cubicBezTo>
                  <a:cubicBezTo>
                    <a:pt x="27" y="1336"/>
                    <a:pt x="0" y="1325"/>
                    <a:pt x="4" y="1339"/>
                  </a:cubicBezTo>
                  <a:cubicBezTo>
                    <a:pt x="8" y="1353"/>
                    <a:pt x="53" y="1341"/>
                    <a:pt x="100" y="1351"/>
                  </a:cubicBezTo>
                  <a:cubicBezTo>
                    <a:pt x="147" y="1361"/>
                    <a:pt x="237" y="1370"/>
                    <a:pt x="286" y="1399"/>
                  </a:cubicBezTo>
                  <a:cubicBezTo>
                    <a:pt x="335" y="1428"/>
                    <a:pt x="362" y="1474"/>
                    <a:pt x="394" y="1525"/>
                  </a:cubicBezTo>
                  <a:cubicBezTo>
                    <a:pt x="426" y="1576"/>
                    <a:pt x="464" y="1631"/>
                    <a:pt x="478" y="1705"/>
                  </a:cubicBezTo>
                  <a:cubicBezTo>
                    <a:pt x="492" y="1779"/>
                    <a:pt x="496" y="1876"/>
                    <a:pt x="478" y="1969"/>
                  </a:cubicBezTo>
                  <a:cubicBezTo>
                    <a:pt x="460" y="2062"/>
                    <a:pt x="429" y="2178"/>
                    <a:pt x="370" y="2263"/>
                  </a:cubicBezTo>
                  <a:cubicBezTo>
                    <a:pt x="311" y="2348"/>
                    <a:pt x="238" y="2428"/>
                    <a:pt x="124" y="2479"/>
                  </a:cubicBezTo>
                  <a:cubicBezTo>
                    <a:pt x="66" y="2521"/>
                    <a:pt x="10" y="2506"/>
                    <a:pt x="22" y="2515"/>
                  </a:cubicBezTo>
                  <a:cubicBezTo>
                    <a:pt x="34" y="2524"/>
                    <a:pt x="135" y="2543"/>
                    <a:pt x="196" y="2533"/>
                  </a:cubicBezTo>
                  <a:cubicBezTo>
                    <a:pt x="257" y="2523"/>
                    <a:pt x="337" y="2494"/>
                    <a:pt x="388" y="2455"/>
                  </a:cubicBezTo>
                  <a:cubicBezTo>
                    <a:pt x="439" y="2416"/>
                    <a:pt x="467" y="2342"/>
                    <a:pt x="502" y="2299"/>
                  </a:cubicBezTo>
                  <a:cubicBezTo>
                    <a:pt x="537" y="2256"/>
                    <a:pt x="566" y="2214"/>
                    <a:pt x="598" y="2197"/>
                  </a:cubicBezTo>
                  <a:cubicBezTo>
                    <a:pt x="630" y="2180"/>
                    <a:pt x="670" y="2191"/>
                    <a:pt x="694" y="2197"/>
                  </a:cubicBezTo>
                  <a:cubicBezTo>
                    <a:pt x="718" y="2203"/>
                    <a:pt x="739" y="2240"/>
                    <a:pt x="742" y="2230"/>
                  </a:cubicBezTo>
                  <a:cubicBezTo>
                    <a:pt x="745" y="2220"/>
                    <a:pt x="725" y="2207"/>
                    <a:pt x="712" y="2137"/>
                  </a:cubicBezTo>
                  <a:cubicBezTo>
                    <a:pt x="699" y="2067"/>
                    <a:pt x="671" y="1903"/>
                    <a:pt x="664" y="1807"/>
                  </a:cubicBezTo>
                  <a:cubicBezTo>
                    <a:pt x="657" y="1711"/>
                    <a:pt x="661" y="1630"/>
                    <a:pt x="670" y="1561"/>
                  </a:cubicBezTo>
                  <a:cubicBezTo>
                    <a:pt x="679" y="1492"/>
                    <a:pt x="705" y="1450"/>
                    <a:pt x="718" y="1393"/>
                  </a:cubicBezTo>
                  <a:cubicBezTo>
                    <a:pt x="731" y="1336"/>
                    <a:pt x="776" y="1427"/>
                    <a:pt x="748" y="1219"/>
                  </a:cubicBezTo>
                  <a:cubicBezTo>
                    <a:pt x="720" y="1011"/>
                    <a:pt x="598" y="230"/>
                    <a:pt x="550" y="115"/>
                  </a:cubicBezTo>
                  <a:close/>
                </a:path>
              </a:pathLst>
            </a:custGeom>
            <a:gradFill rotWithShape="0">
              <a:gsLst>
                <a:gs pos="0">
                  <a:schemeClr val="accent2">
                    <a:gamma/>
                    <a:shade val="46275"/>
                    <a:invGamma/>
                  </a:schemeClr>
                </a:gs>
                <a:gs pos="50000">
                  <a:schemeClr val="accent2"/>
                </a:gs>
                <a:gs pos="100000">
                  <a:schemeClr val="accent2">
                    <a:gamma/>
                    <a:shade val="46275"/>
                    <a:invGamma/>
                  </a:schemeClr>
                </a:gs>
              </a:gsLst>
              <a:lin ang="0" scaled="1"/>
            </a:gradFill>
            <a:ln w="9525">
              <a:noFill/>
              <a:round/>
              <a:headEnd/>
              <a:tailEnd/>
            </a:ln>
            <a:effectLst/>
          </p:spPr>
          <p:txBody>
            <a:bodyPr wrap="none" anchor="ctr"/>
            <a:lstStyle/>
            <a:p>
              <a:endParaRPr lang="ru-RU"/>
            </a:p>
          </p:txBody>
        </p:sp>
        <p:sp>
          <p:nvSpPr>
            <p:cNvPr id="68657" name="Freeform 49" descr="kimonopat1"/>
            <p:cNvSpPr>
              <a:spLocks/>
            </p:cNvSpPr>
            <p:nvPr/>
          </p:nvSpPr>
          <p:spPr bwMode="auto">
            <a:xfrm>
              <a:off x="5046" y="2229"/>
              <a:ext cx="617" cy="1376"/>
            </a:xfrm>
            <a:custGeom>
              <a:avLst/>
              <a:gdLst/>
              <a:ahLst/>
              <a:cxnLst>
                <a:cxn ang="0">
                  <a:pos x="486" y="3"/>
                </a:cxn>
                <a:cxn ang="0">
                  <a:pos x="402" y="381"/>
                </a:cxn>
                <a:cxn ang="0">
                  <a:pos x="216" y="777"/>
                </a:cxn>
                <a:cxn ang="0">
                  <a:pos x="0" y="1119"/>
                </a:cxn>
                <a:cxn ang="0">
                  <a:pos x="102" y="1101"/>
                </a:cxn>
                <a:cxn ang="0">
                  <a:pos x="282" y="1119"/>
                </a:cxn>
                <a:cxn ang="0">
                  <a:pos x="378" y="1185"/>
                </a:cxn>
                <a:cxn ang="0">
                  <a:pos x="432" y="1269"/>
                </a:cxn>
                <a:cxn ang="0">
                  <a:pos x="444" y="1365"/>
                </a:cxn>
                <a:cxn ang="0">
                  <a:pos x="498" y="1203"/>
                </a:cxn>
                <a:cxn ang="0">
                  <a:pos x="564" y="825"/>
                </a:cxn>
                <a:cxn ang="0">
                  <a:pos x="606" y="363"/>
                </a:cxn>
                <a:cxn ang="0">
                  <a:pos x="486" y="3"/>
                </a:cxn>
              </a:cxnLst>
              <a:rect l="0" t="0" r="r" b="b"/>
              <a:pathLst>
                <a:path w="617" h="1376">
                  <a:moveTo>
                    <a:pt x="486" y="3"/>
                  </a:moveTo>
                  <a:cubicBezTo>
                    <a:pt x="452" y="6"/>
                    <a:pt x="447" y="252"/>
                    <a:pt x="402" y="381"/>
                  </a:cubicBezTo>
                  <a:cubicBezTo>
                    <a:pt x="357" y="510"/>
                    <a:pt x="283" y="654"/>
                    <a:pt x="216" y="777"/>
                  </a:cubicBezTo>
                  <a:cubicBezTo>
                    <a:pt x="149" y="900"/>
                    <a:pt x="19" y="1065"/>
                    <a:pt x="0" y="1119"/>
                  </a:cubicBezTo>
                  <a:cubicBezTo>
                    <a:pt x="48" y="1119"/>
                    <a:pt x="55" y="1101"/>
                    <a:pt x="102" y="1101"/>
                  </a:cubicBezTo>
                  <a:cubicBezTo>
                    <a:pt x="149" y="1101"/>
                    <a:pt x="236" y="1105"/>
                    <a:pt x="282" y="1119"/>
                  </a:cubicBezTo>
                  <a:cubicBezTo>
                    <a:pt x="328" y="1133"/>
                    <a:pt x="353" y="1160"/>
                    <a:pt x="378" y="1185"/>
                  </a:cubicBezTo>
                  <a:cubicBezTo>
                    <a:pt x="403" y="1210"/>
                    <a:pt x="421" y="1239"/>
                    <a:pt x="432" y="1269"/>
                  </a:cubicBezTo>
                  <a:cubicBezTo>
                    <a:pt x="443" y="1299"/>
                    <a:pt x="433" y="1376"/>
                    <a:pt x="444" y="1365"/>
                  </a:cubicBezTo>
                  <a:cubicBezTo>
                    <a:pt x="455" y="1354"/>
                    <a:pt x="478" y="1293"/>
                    <a:pt x="498" y="1203"/>
                  </a:cubicBezTo>
                  <a:cubicBezTo>
                    <a:pt x="518" y="1113"/>
                    <a:pt x="546" y="965"/>
                    <a:pt x="564" y="825"/>
                  </a:cubicBezTo>
                  <a:cubicBezTo>
                    <a:pt x="582" y="685"/>
                    <a:pt x="617" y="496"/>
                    <a:pt x="606" y="363"/>
                  </a:cubicBezTo>
                  <a:cubicBezTo>
                    <a:pt x="595" y="230"/>
                    <a:pt x="520" y="0"/>
                    <a:pt x="486" y="3"/>
                  </a:cubicBezTo>
                  <a:close/>
                </a:path>
              </a:pathLst>
            </a:custGeom>
            <a:blipFill dpi="0" rotWithShape="0">
              <a:blip r:embed="rId3"/>
              <a:srcRect/>
              <a:tile tx="0" ty="0" sx="100000" sy="100000" flip="none" algn="tl"/>
            </a:blipFill>
            <a:ln w="9525" cap="flat" cmpd="sng">
              <a:noFill/>
              <a:prstDash val="solid"/>
              <a:round/>
              <a:headEnd/>
              <a:tailEnd/>
            </a:ln>
            <a:effectLst/>
          </p:spPr>
          <p:txBody>
            <a:bodyPr wrap="none" anchor="ctr"/>
            <a:lstStyle/>
            <a:p>
              <a:endParaRPr lang="ru-RU"/>
            </a:p>
          </p:txBody>
        </p:sp>
        <p:sp>
          <p:nvSpPr>
            <p:cNvPr id="68658" name="Freeform 50" descr="kimonopat1"/>
            <p:cNvSpPr>
              <a:spLocks/>
            </p:cNvSpPr>
            <p:nvPr/>
          </p:nvSpPr>
          <p:spPr bwMode="auto">
            <a:xfrm>
              <a:off x="5193" y="269"/>
              <a:ext cx="576" cy="3180"/>
            </a:xfrm>
            <a:custGeom>
              <a:avLst/>
              <a:gdLst/>
              <a:ahLst/>
              <a:cxnLst>
                <a:cxn ang="0">
                  <a:pos x="42" y="61"/>
                </a:cxn>
                <a:cxn ang="0">
                  <a:pos x="156" y="517"/>
                </a:cxn>
                <a:cxn ang="0">
                  <a:pos x="288" y="991"/>
                </a:cxn>
                <a:cxn ang="0">
                  <a:pos x="414" y="1435"/>
                </a:cxn>
                <a:cxn ang="0">
                  <a:pos x="576" y="1807"/>
                </a:cxn>
                <a:cxn ang="0">
                  <a:pos x="576" y="3055"/>
                </a:cxn>
                <a:cxn ang="0">
                  <a:pos x="414" y="2557"/>
                </a:cxn>
                <a:cxn ang="0">
                  <a:pos x="252" y="1765"/>
                </a:cxn>
                <a:cxn ang="0">
                  <a:pos x="126" y="961"/>
                </a:cxn>
                <a:cxn ang="0">
                  <a:pos x="12" y="151"/>
                </a:cxn>
                <a:cxn ang="0">
                  <a:pos x="42" y="61"/>
                </a:cxn>
              </a:cxnLst>
              <a:rect l="0" t="0" r="r" b="b"/>
              <a:pathLst>
                <a:path w="576" h="3180">
                  <a:moveTo>
                    <a:pt x="42" y="61"/>
                  </a:moveTo>
                  <a:cubicBezTo>
                    <a:pt x="66" y="122"/>
                    <a:pt x="115" y="362"/>
                    <a:pt x="156" y="517"/>
                  </a:cubicBezTo>
                  <a:cubicBezTo>
                    <a:pt x="197" y="672"/>
                    <a:pt x="245" y="838"/>
                    <a:pt x="288" y="991"/>
                  </a:cubicBezTo>
                  <a:cubicBezTo>
                    <a:pt x="331" y="1144"/>
                    <a:pt x="366" y="1299"/>
                    <a:pt x="414" y="1435"/>
                  </a:cubicBezTo>
                  <a:cubicBezTo>
                    <a:pt x="462" y="1571"/>
                    <a:pt x="549" y="1537"/>
                    <a:pt x="576" y="1807"/>
                  </a:cubicBezTo>
                  <a:lnTo>
                    <a:pt x="576" y="3055"/>
                  </a:lnTo>
                  <a:cubicBezTo>
                    <a:pt x="549" y="3180"/>
                    <a:pt x="468" y="2772"/>
                    <a:pt x="414" y="2557"/>
                  </a:cubicBezTo>
                  <a:cubicBezTo>
                    <a:pt x="360" y="2342"/>
                    <a:pt x="300" y="2031"/>
                    <a:pt x="252" y="1765"/>
                  </a:cubicBezTo>
                  <a:cubicBezTo>
                    <a:pt x="204" y="1499"/>
                    <a:pt x="166" y="1230"/>
                    <a:pt x="126" y="961"/>
                  </a:cubicBezTo>
                  <a:cubicBezTo>
                    <a:pt x="86" y="692"/>
                    <a:pt x="24" y="299"/>
                    <a:pt x="12" y="151"/>
                  </a:cubicBezTo>
                  <a:cubicBezTo>
                    <a:pt x="0" y="3"/>
                    <a:pt x="18" y="0"/>
                    <a:pt x="42" y="61"/>
                  </a:cubicBezTo>
                  <a:close/>
                </a:path>
              </a:pathLst>
            </a:custGeom>
            <a:blipFill dpi="0" rotWithShape="0">
              <a:blip r:embed="rId3"/>
              <a:srcRect/>
              <a:tile tx="0" ty="0" sx="100000" sy="100000" flip="none" algn="tl"/>
            </a:blipFill>
            <a:ln w="9525" cap="flat" cmpd="sng">
              <a:noFill/>
              <a:prstDash val="solid"/>
              <a:round/>
              <a:headEnd/>
              <a:tailEnd/>
            </a:ln>
            <a:effectLst/>
          </p:spPr>
          <p:txBody>
            <a:bodyPr wrap="none" anchor="ctr"/>
            <a:lstStyle/>
            <a:p>
              <a:endParaRPr lang="ru-RU"/>
            </a:p>
          </p:txBody>
        </p:sp>
        <p:sp>
          <p:nvSpPr>
            <p:cNvPr id="68659" name="Freeform 51"/>
            <p:cNvSpPr>
              <a:spLocks/>
            </p:cNvSpPr>
            <p:nvPr/>
          </p:nvSpPr>
          <p:spPr bwMode="auto">
            <a:xfrm>
              <a:off x="5197" y="165"/>
              <a:ext cx="573" cy="1935"/>
            </a:xfrm>
            <a:custGeom>
              <a:avLst/>
              <a:gdLst/>
              <a:ahLst/>
              <a:cxnLst>
                <a:cxn ang="0">
                  <a:pos x="69" y="63"/>
                </a:cxn>
                <a:cxn ang="0">
                  <a:pos x="207" y="549"/>
                </a:cxn>
                <a:cxn ang="0">
                  <a:pos x="381" y="1101"/>
                </a:cxn>
                <a:cxn ang="0">
                  <a:pos x="573" y="1575"/>
                </a:cxn>
                <a:cxn ang="0">
                  <a:pos x="573" y="1935"/>
                </a:cxn>
                <a:cxn ang="0">
                  <a:pos x="321" y="1449"/>
                </a:cxn>
                <a:cxn ang="0">
                  <a:pos x="147" y="699"/>
                </a:cxn>
                <a:cxn ang="0">
                  <a:pos x="15" y="171"/>
                </a:cxn>
                <a:cxn ang="0">
                  <a:pos x="69" y="63"/>
                </a:cxn>
              </a:cxnLst>
              <a:rect l="0" t="0" r="r" b="b"/>
              <a:pathLst>
                <a:path w="573" h="1935">
                  <a:moveTo>
                    <a:pt x="69" y="63"/>
                  </a:moveTo>
                  <a:cubicBezTo>
                    <a:pt x="101" y="126"/>
                    <a:pt x="155" y="376"/>
                    <a:pt x="207" y="549"/>
                  </a:cubicBezTo>
                  <a:cubicBezTo>
                    <a:pt x="259" y="722"/>
                    <a:pt x="320" y="930"/>
                    <a:pt x="381" y="1101"/>
                  </a:cubicBezTo>
                  <a:cubicBezTo>
                    <a:pt x="442" y="1272"/>
                    <a:pt x="541" y="1436"/>
                    <a:pt x="573" y="1575"/>
                  </a:cubicBezTo>
                  <a:lnTo>
                    <a:pt x="573" y="1935"/>
                  </a:lnTo>
                  <a:cubicBezTo>
                    <a:pt x="531" y="1914"/>
                    <a:pt x="392" y="1655"/>
                    <a:pt x="321" y="1449"/>
                  </a:cubicBezTo>
                  <a:cubicBezTo>
                    <a:pt x="250" y="1243"/>
                    <a:pt x="198" y="912"/>
                    <a:pt x="147" y="699"/>
                  </a:cubicBezTo>
                  <a:cubicBezTo>
                    <a:pt x="96" y="486"/>
                    <a:pt x="30" y="274"/>
                    <a:pt x="15" y="171"/>
                  </a:cubicBezTo>
                  <a:cubicBezTo>
                    <a:pt x="0" y="68"/>
                    <a:pt x="37" y="0"/>
                    <a:pt x="69" y="63"/>
                  </a:cubicBez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ru-RU"/>
            </a:p>
          </p:txBody>
        </p:sp>
        <p:sp>
          <p:nvSpPr>
            <p:cNvPr id="68660" name="Freeform 52"/>
            <p:cNvSpPr>
              <a:spLocks/>
            </p:cNvSpPr>
            <p:nvPr/>
          </p:nvSpPr>
          <p:spPr bwMode="auto">
            <a:xfrm>
              <a:off x="5004" y="0"/>
              <a:ext cx="363" cy="2112"/>
            </a:xfrm>
            <a:custGeom>
              <a:avLst/>
              <a:gdLst/>
              <a:ahLst/>
              <a:cxnLst>
                <a:cxn ang="0">
                  <a:pos x="0" y="2094"/>
                </a:cxn>
                <a:cxn ang="0">
                  <a:pos x="66" y="1992"/>
                </a:cxn>
                <a:cxn ang="0">
                  <a:pos x="150" y="1464"/>
                </a:cxn>
                <a:cxn ang="0">
                  <a:pos x="234" y="678"/>
                </a:cxn>
                <a:cxn ang="0">
                  <a:pos x="324" y="0"/>
                </a:cxn>
                <a:cxn ang="0">
                  <a:pos x="0" y="0"/>
                </a:cxn>
                <a:cxn ang="0">
                  <a:pos x="0" y="2094"/>
                </a:cxn>
              </a:cxnLst>
              <a:rect l="0" t="0" r="r" b="b"/>
              <a:pathLst>
                <a:path w="363" h="2112">
                  <a:moveTo>
                    <a:pt x="0" y="2094"/>
                  </a:moveTo>
                  <a:cubicBezTo>
                    <a:pt x="54" y="2112"/>
                    <a:pt x="41" y="2097"/>
                    <a:pt x="66" y="1992"/>
                  </a:cubicBezTo>
                  <a:cubicBezTo>
                    <a:pt x="91" y="1887"/>
                    <a:pt x="122" y="1683"/>
                    <a:pt x="150" y="1464"/>
                  </a:cubicBezTo>
                  <a:cubicBezTo>
                    <a:pt x="178" y="1245"/>
                    <a:pt x="205" y="922"/>
                    <a:pt x="234" y="678"/>
                  </a:cubicBezTo>
                  <a:cubicBezTo>
                    <a:pt x="263" y="434"/>
                    <a:pt x="363" y="113"/>
                    <a:pt x="324" y="0"/>
                  </a:cubicBezTo>
                  <a:lnTo>
                    <a:pt x="0" y="0"/>
                  </a:lnTo>
                  <a:cubicBezTo>
                    <a:pt x="0" y="0"/>
                    <a:pt x="0" y="2094"/>
                    <a:pt x="0" y="2094"/>
                  </a:cubicBezTo>
                  <a:close/>
                </a:path>
              </a:pathLst>
            </a:cu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w="9525">
              <a:noFill/>
              <a:round/>
              <a:headEnd/>
              <a:tailEnd/>
            </a:ln>
            <a:effectLst/>
          </p:spPr>
          <p:txBody>
            <a:bodyPr wrap="none" anchor="ctr"/>
            <a:lstStyle/>
            <a:p>
              <a:endParaRPr lang="ru-RU"/>
            </a:p>
          </p:txBody>
        </p:sp>
        <p:sp>
          <p:nvSpPr>
            <p:cNvPr id="68661" name="Freeform 53"/>
            <p:cNvSpPr>
              <a:spLocks/>
            </p:cNvSpPr>
            <p:nvPr/>
          </p:nvSpPr>
          <p:spPr bwMode="auto">
            <a:xfrm>
              <a:off x="5004" y="1"/>
              <a:ext cx="189" cy="2112"/>
            </a:xfrm>
            <a:custGeom>
              <a:avLst/>
              <a:gdLst/>
              <a:ahLst/>
              <a:cxnLst>
                <a:cxn ang="0">
                  <a:pos x="0" y="2094"/>
                </a:cxn>
                <a:cxn ang="0">
                  <a:pos x="66" y="1992"/>
                </a:cxn>
                <a:cxn ang="0">
                  <a:pos x="150" y="1464"/>
                </a:cxn>
                <a:cxn ang="0">
                  <a:pos x="234" y="678"/>
                </a:cxn>
                <a:cxn ang="0">
                  <a:pos x="324" y="0"/>
                </a:cxn>
                <a:cxn ang="0">
                  <a:pos x="0" y="0"/>
                </a:cxn>
                <a:cxn ang="0">
                  <a:pos x="0" y="2094"/>
                </a:cxn>
              </a:cxnLst>
              <a:rect l="0" t="0" r="r" b="b"/>
              <a:pathLst>
                <a:path w="363" h="2112">
                  <a:moveTo>
                    <a:pt x="0" y="2094"/>
                  </a:moveTo>
                  <a:cubicBezTo>
                    <a:pt x="54" y="2112"/>
                    <a:pt x="41" y="2097"/>
                    <a:pt x="66" y="1992"/>
                  </a:cubicBezTo>
                  <a:cubicBezTo>
                    <a:pt x="91" y="1887"/>
                    <a:pt x="122" y="1683"/>
                    <a:pt x="150" y="1464"/>
                  </a:cubicBezTo>
                  <a:cubicBezTo>
                    <a:pt x="178" y="1245"/>
                    <a:pt x="205" y="922"/>
                    <a:pt x="234" y="678"/>
                  </a:cubicBezTo>
                  <a:cubicBezTo>
                    <a:pt x="263" y="434"/>
                    <a:pt x="363" y="113"/>
                    <a:pt x="324" y="0"/>
                  </a:cubicBezTo>
                  <a:lnTo>
                    <a:pt x="0" y="0"/>
                  </a:lnTo>
                  <a:cubicBezTo>
                    <a:pt x="0" y="0"/>
                    <a:pt x="0" y="2094"/>
                    <a:pt x="0" y="2094"/>
                  </a:cubicBezTo>
                  <a:close/>
                </a:path>
              </a:pathLst>
            </a:custGeom>
            <a:gradFill rotWithShape="0">
              <a:gsLst>
                <a:gs pos="0">
                  <a:schemeClr val="folHlink"/>
                </a:gs>
                <a:gs pos="50000">
                  <a:schemeClr val="hlink"/>
                </a:gs>
                <a:gs pos="100000">
                  <a:schemeClr val="folHlink"/>
                </a:gs>
              </a:gsLst>
              <a:lin ang="0" scaled="1"/>
            </a:gradFill>
            <a:ln w="9525">
              <a:noFill/>
              <a:round/>
              <a:headEnd/>
              <a:tailEnd/>
            </a:ln>
            <a:effectLst/>
          </p:spPr>
          <p:txBody>
            <a:bodyPr wrap="none" anchor="ctr"/>
            <a:lstStyle/>
            <a:p>
              <a:endParaRPr lang="ru-RU"/>
            </a:p>
          </p:txBody>
        </p:sp>
        <p:sp>
          <p:nvSpPr>
            <p:cNvPr id="68662" name="Rectangle 54"/>
            <p:cNvSpPr>
              <a:spLocks noChangeArrowheads="1"/>
            </p:cNvSpPr>
            <p:nvPr/>
          </p:nvSpPr>
          <p:spPr bwMode="auto">
            <a:xfrm>
              <a:off x="4955" y="1"/>
              <a:ext cx="56" cy="4320"/>
            </a:xfrm>
            <a:prstGeom prst="rect">
              <a:avLst/>
            </a:pr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w="9525">
              <a:noFill/>
              <a:miter lim="800000"/>
              <a:headEnd/>
              <a:tailEnd/>
            </a:ln>
            <a:effectLst/>
          </p:spPr>
          <p:txBody>
            <a:bodyPr wrap="none" anchor="ctr"/>
            <a:lstStyle/>
            <a:p>
              <a:pPr algn="ctr"/>
              <a:endParaRPr kumimoji="1" lang="ru-RU"/>
            </a:p>
          </p:txBody>
        </p:sp>
        <p:sp>
          <p:nvSpPr>
            <p:cNvPr id="68663" name="Freeform 55"/>
            <p:cNvSpPr>
              <a:spLocks/>
            </p:cNvSpPr>
            <p:nvPr/>
          </p:nvSpPr>
          <p:spPr bwMode="auto">
            <a:xfrm>
              <a:off x="5013" y="3924"/>
              <a:ext cx="734" cy="390"/>
            </a:xfrm>
            <a:custGeom>
              <a:avLst/>
              <a:gdLst/>
              <a:ahLst/>
              <a:cxnLst>
                <a:cxn ang="0">
                  <a:pos x="1" y="357"/>
                </a:cxn>
                <a:cxn ang="0">
                  <a:pos x="109" y="341"/>
                </a:cxn>
                <a:cxn ang="0">
                  <a:pos x="241" y="305"/>
                </a:cxn>
                <a:cxn ang="0">
                  <a:pos x="353" y="209"/>
                </a:cxn>
                <a:cxn ang="0">
                  <a:pos x="429" y="89"/>
                </a:cxn>
                <a:cxn ang="0">
                  <a:pos x="493" y="17"/>
                </a:cxn>
                <a:cxn ang="0">
                  <a:pos x="577" y="1"/>
                </a:cxn>
                <a:cxn ang="0">
                  <a:pos x="629" y="21"/>
                </a:cxn>
                <a:cxn ang="0">
                  <a:pos x="673" y="65"/>
                </a:cxn>
                <a:cxn ang="0">
                  <a:pos x="673" y="137"/>
                </a:cxn>
                <a:cxn ang="0">
                  <a:pos x="561" y="225"/>
                </a:cxn>
                <a:cxn ang="0">
                  <a:pos x="425" y="297"/>
                </a:cxn>
                <a:cxn ang="0">
                  <a:pos x="245" y="357"/>
                </a:cxn>
                <a:cxn ang="0">
                  <a:pos x="113" y="377"/>
                </a:cxn>
                <a:cxn ang="0">
                  <a:pos x="1" y="357"/>
                </a:cxn>
              </a:cxnLst>
              <a:rect l="0" t="0" r="r" b="b"/>
              <a:pathLst>
                <a:path w="692" h="378">
                  <a:moveTo>
                    <a:pt x="1" y="357"/>
                  </a:moveTo>
                  <a:cubicBezTo>
                    <a:pt x="0" y="351"/>
                    <a:pt x="69" y="350"/>
                    <a:pt x="109" y="341"/>
                  </a:cubicBezTo>
                  <a:cubicBezTo>
                    <a:pt x="149" y="332"/>
                    <a:pt x="200" y="327"/>
                    <a:pt x="241" y="305"/>
                  </a:cubicBezTo>
                  <a:cubicBezTo>
                    <a:pt x="282" y="283"/>
                    <a:pt x="322" y="245"/>
                    <a:pt x="353" y="209"/>
                  </a:cubicBezTo>
                  <a:cubicBezTo>
                    <a:pt x="384" y="173"/>
                    <a:pt x="406" y="121"/>
                    <a:pt x="429" y="89"/>
                  </a:cubicBezTo>
                  <a:cubicBezTo>
                    <a:pt x="452" y="57"/>
                    <a:pt x="468" y="32"/>
                    <a:pt x="493" y="17"/>
                  </a:cubicBezTo>
                  <a:cubicBezTo>
                    <a:pt x="518" y="2"/>
                    <a:pt x="554" y="0"/>
                    <a:pt x="577" y="1"/>
                  </a:cubicBezTo>
                  <a:cubicBezTo>
                    <a:pt x="600" y="2"/>
                    <a:pt x="613" y="10"/>
                    <a:pt x="629" y="21"/>
                  </a:cubicBezTo>
                  <a:cubicBezTo>
                    <a:pt x="645" y="32"/>
                    <a:pt x="666" y="46"/>
                    <a:pt x="673" y="65"/>
                  </a:cubicBezTo>
                  <a:cubicBezTo>
                    <a:pt x="680" y="84"/>
                    <a:pt x="692" y="110"/>
                    <a:pt x="673" y="137"/>
                  </a:cubicBezTo>
                  <a:cubicBezTo>
                    <a:pt x="654" y="164"/>
                    <a:pt x="602" y="198"/>
                    <a:pt x="561" y="225"/>
                  </a:cubicBezTo>
                  <a:cubicBezTo>
                    <a:pt x="520" y="252"/>
                    <a:pt x="478" y="275"/>
                    <a:pt x="425" y="297"/>
                  </a:cubicBezTo>
                  <a:cubicBezTo>
                    <a:pt x="372" y="319"/>
                    <a:pt x="297" y="344"/>
                    <a:pt x="245" y="357"/>
                  </a:cubicBezTo>
                  <a:cubicBezTo>
                    <a:pt x="193" y="370"/>
                    <a:pt x="156" y="376"/>
                    <a:pt x="113" y="377"/>
                  </a:cubicBezTo>
                  <a:cubicBezTo>
                    <a:pt x="70" y="378"/>
                    <a:pt x="2" y="363"/>
                    <a:pt x="1" y="357"/>
                  </a:cubicBezTo>
                  <a:close/>
                </a:path>
              </a:pathLst>
            </a:custGeom>
            <a:gradFill rotWithShape="0">
              <a:gsLst>
                <a:gs pos="0">
                  <a:schemeClr val="bg1"/>
                </a:gs>
                <a:gs pos="50000">
                  <a:schemeClr val="folHlink"/>
                </a:gs>
                <a:gs pos="100000">
                  <a:schemeClr val="bg1"/>
                </a:gs>
              </a:gsLst>
              <a:lin ang="0" scaled="1"/>
            </a:gradFill>
            <a:ln w="9525" cap="flat" cmpd="sng">
              <a:noFill/>
              <a:prstDash val="solid"/>
              <a:round/>
              <a:headEnd type="none" w="med" len="med"/>
              <a:tailEnd type="none" w="med" len="med"/>
            </a:ln>
            <a:effectLst/>
          </p:spPr>
          <p:txBody>
            <a:bodyPr wrap="none" anchor="ctr"/>
            <a:lstStyle/>
            <a:p>
              <a:endParaRPr lang="ru-RU"/>
            </a:p>
          </p:txBody>
        </p:sp>
        <p:sp>
          <p:nvSpPr>
            <p:cNvPr id="68664" name="AutoShape 56"/>
            <p:cNvSpPr>
              <a:spLocks noChangeArrowheads="1"/>
            </p:cNvSpPr>
            <p:nvPr/>
          </p:nvSpPr>
          <p:spPr bwMode="hidden">
            <a:xfrm rot="5400000">
              <a:off x="2724" y="2089"/>
              <a:ext cx="4320" cy="142"/>
            </a:xfrm>
            <a:custGeom>
              <a:avLst/>
              <a:gdLst>
                <a:gd name="G0" fmla="+- 607 0 0"/>
                <a:gd name="G1" fmla="+- 21600 0 607"/>
                <a:gd name="G2" fmla="*/ 607 1 2"/>
                <a:gd name="G3" fmla="+- 21600 0 G2"/>
                <a:gd name="G4" fmla="+/ 607 21600 2"/>
                <a:gd name="G5" fmla="+/ G1 0 2"/>
                <a:gd name="G6" fmla="*/ 21600 21600 607"/>
                <a:gd name="G7" fmla="*/ G6 1 2"/>
                <a:gd name="G8" fmla="+- 21600 0 G7"/>
                <a:gd name="G9" fmla="*/ 21600 1 2"/>
                <a:gd name="G10" fmla="+- 607 0 G9"/>
                <a:gd name="G11" fmla="?: G10 G8 0"/>
                <a:gd name="G12" fmla="?: G10 G7 21600"/>
                <a:gd name="T0" fmla="*/ 21296 w 21600"/>
                <a:gd name="T1" fmla="*/ 10800 h 21600"/>
                <a:gd name="T2" fmla="*/ 10800 w 21600"/>
                <a:gd name="T3" fmla="*/ 21600 h 21600"/>
                <a:gd name="T4" fmla="*/ 304 w 21600"/>
                <a:gd name="T5" fmla="*/ 10800 h 21600"/>
                <a:gd name="T6" fmla="*/ 10800 w 21600"/>
                <a:gd name="T7" fmla="*/ 0 h 21600"/>
                <a:gd name="T8" fmla="*/ 2104 w 21600"/>
                <a:gd name="T9" fmla="*/ 2104 h 21600"/>
                <a:gd name="T10" fmla="*/ 19496 w 21600"/>
                <a:gd name="T11" fmla="*/ 19496 h 21600"/>
              </a:gdLst>
              <a:ahLst/>
              <a:cxnLst>
                <a:cxn ang="0">
                  <a:pos x="T0" y="T1"/>
                </a:cxn>
                <a:cxn ang="0">
                  <a:pos x="T2" y="T3"/>
                </a:cxn>
                <a:cxn ang="0">
                  <a:pos x="T4" y="T5"/>
                </a:cxn>
                <a:cxn ang="0">
                  <a:pos x="T6" y="T7"/>
                </a:cxn>
              </a:cxnLst>
              <a:rect l="T8" t="T9" r="T10" b="T11"/>
              <a:pathLst>
                <a:path w="21600" h="21600">
                  <a:moveTo>
                    <a:pt x="0" y="0"/>
                  </a:moveTo>
                  <a:lnTo>
                    <a:pt x="607" y="21600"/>
                  </a:lnTo>
                  <a:lnTo>
                    <a:pt x="20993" y="21600"/>
                  </a:lnTo>
                  <a:lnTo>
                    <a:pt x="21600" y="0"/>
                  </a:lnTo>
                  <a:close/>
                </a:path>
              </a:pathLst>
            </a:custGeom>
            <a:gradFill rotWithShape="0">
              <a:gsLst>
                <a:gs pos="0">
                  <a:schemeClr val="bg1"/>
                </a:gs>
                <a:gs pos="100000">
                  <a:schemeClr val="bg2"/>
                </a:gs>
              </a:gsLst>
              <a:lin ang="0" scaled="1"/>
            </a:gradFill>
            <a:ln w="9525">
              <a:noFill/>
              <a:miter lim="800000"/>
              <a:headEnd/>
              <a:tailEnd/>
            </a:ln>
            <a:effectLst/>
          </p:spPr>
          <p:txBody>
            <a:bodyPr rot="10800000" vert="eaVert" wrap="none" anchor="ctr"/>
            <a:lstStyle/>
            <a:p>
              <a:pPr algn="ctr"/>
              <a:endParaRPr kumimoji="1" lang="ru-RU"/>
            </a:p>
          </p:txBody>
        </p:sp>
      </p:grpSp>
      <p:sp>
        <p:nvSpPr>
          <p:cNvPr id="68665" name="Rectangle 57"/>
          <p:cNvSpPr>
            <a:spLocks noGrp="1" noChangeArrowheads="1"/>
          </p:cNvSpPr>
          <p:nvPr>
            <p:ph type="ctrTitle" sz="quarter"/>
          </p:nvPr>
        </p:nvSpPr>
        <p:spPr>
          <a:xfrm>
            <a:off x="685800" y="1370013"/>
            <a:ext cx="6965950" cy="2057400"/>
          </a:xfrm>
        </p:spPr>
        <p:txBody>
          <a:bodyPr/>
          <a:lstStyle>
            <a:lvl1pPr>
              <a:defRPr/>
            </a:lvl1pPr>
          </a:lstStyle>
          <a:p>
            <a:r>
              <a:rPr lang="ru-RU"/>
              <a:t>Образец заголовка</a:t>
            </a:r>
          </a:p>
        </p:txBody>
      </p:sp>
      <p:sp>
        <p:nvSpPr>
          <p:cNvPr id="68666" name="Rectangle 58"/>
          <p:cNvSpPr>
            <a:spLocks noGrp="1" noChangeArrowheads="1"/>
          </p:cNvSpPr>
          <p:nvPr>
            <p:ph type="subTitle" sz="quarter" idx="1"/>
          </p:nvPr>
        </p:nvSpPr>
        <p:spPr>
          <a:xfrm>
            <a:off x="1727200" y="3886200"/>
            <a:ext cx="5640388" cy="1752600"/>
          </a:xfrm>
        </p:spPr>
        <p:txBody>
          <a:bodyPr/>
          <a:lstStyle>
            <a:lvl1pPr marL="0" indent="0" algn="ctr">
              <a:buFontTx/>
              <a:buNone/>
              <a:defRPr/>
            </a:lvl1pPr>
          </a:lstStyle>
          <a:p>
            <a:r>
              <a:rPr lang="ru-RU"/>
              <a:t>Образец подзаголовка</a:t>
            </a:r>
          </a:p>
        </p:txBody>
      </p:sp>
      <p:sp>
        <p:nvSpPr>
          <p:cNvPr id="68667" name="Rectangle 59"/>
          <p:cNvSpPr>
            <a:spLocks noGrp="1" noChangeArrowheads="1"/>
          </p:cNvSpPr>
          <p:nvPr>
            <p:ph type="dt" sz="quarter" idx="2"/>
          </p:nvPr>
        </p:nvSpPr>
        <p:spPr/>
        <p:txBody>
          <a:bodyPr/>
          <a:lstStyle>
            <a:lvl1pPr>
              <a:defRPr/>
            </a:lvl1pPr>
          </a:lstStyle>
          <a:p>
            <a:endParaRPr lang="ru-RU"/>
          </a:p>
        </p:txBody>
      </p:sp>
      <p:sp>
        <p:nvSpPr>
          <p:cNvPr id="68668" name="Rectangle 60"/>
          <p:cNvSpPr>
            <a:spLocks noGrp="1" noChangeArrowheads="1"/>
          </p:cNvSpPr>
          <p:nvPr>
            <p:ph type="ftr" sz="quarter" idx="3"/>
          </p:nvPr>
        </p:nvSpPr>
        <p:spPr/>
        <p:txBody>
          <a:bodyPr/>
          <a:lstStyle>
            <a:lvl1pPr>
              <a:defRPr/>
            </a:lvl1pPr>
          </a:lstStyle>
          <a:p>
            <a:endParaRPr lang="ru-RU"/>
          </a:p>
        </p:txBody>
      </p:sp>
      <p:sp>
        <p:nvSpPr>
          <p:cNvPr id="68669" name="Rectangle 61"/>
          <p:cNvSpPr>
            <a:spLocks noGrp="1" noChangeArrowheads="1"/>
          </p:cNvSpPr>
          <p:nvPr>
            <p:ph type="sldNum" sz="quarter" idx="4"/>
          </p:nvPr>
        </p:nvSpPr>
        <p:spPr/>
        <p:txBody>
          <a:bodyPr/>
          <a:lstStyle>
            <a:lvl1pPr>
              <a:defRPr/>
            </a:lvl1pPr>
          </a:lstStyle>
          <a:p>
            <a:fld id="{0C3E8156-D8FD-40B1-9BC7-ED3E48C13CD6}" type="slidenum">
              <a:rPr lang="ru-RU"/>
              <a:pPr/>
              <a:t>‹#›</a:t>
            </a:fld>
            <a:endParaRPr lang="ru-RU"/>
          </a:p>
        </p:txBody>
      </p:sp>
    </p:spTree>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43BAB9C4-237B-466C-8B01-518C067DFED0}" type="slidenum">
              <a:rPr lang="ru-RU"/>
              <a:pPr/>
              <a:t>‹#›</a:t>
            </a:fld>
            <a:endParaRPr lang="ru-RU"/>
          </a:p>
        </p:txBody>
      </p:sp>
    </p:spTree>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82F898AB-2844-4299-8C78-3AD159A5F5C5}" type="slidenum">
              <a:rPr lang="ru-RU"/>
              <a:pPr/>
              <a:t>‹#›</a:t>
            </a:fld>
            <a:endParaRPr lang="ru-RU"/>
          </a:p>
        </p:txBody>
      </p:sp>
    </p:spTree>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263525" y="1598613"/>
            <a:ext cx="3616325" cy="44973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032250" y="1598613"/>
            <a:ext cx="3617913" cy="44973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B46274F3-9C4C-4C60-AEEC-4FB6D7CE4DCB}" type="slidenum">
              <a:rPr lang="ru-RU"/>
              <a:pPr/>
              <a:t>‹#›</a:t>
            </a:fld>
            <a:endParaRPr lang="ru-RU"/>
          </a:p>
        </p:txBody>
      </p:sp>
    </p:spTree>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7D74BA80-5A68-4AD6-B886-DC6C20DB990E}" type="slidenum">
              <a:rPr lang="ru-RU"/>
              <a:pPr/>
              <a:t>‹#›</a:t>
            </a:fld>
            <a:endParaRPr lang="ru-RU"/>
          </a:p>
        </p:txBody>
      </p:sp>
    </p:spTree>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A088E39B-D54F-44AD-8C91-5F25BBAE8883}" type="slidenum">
              <a:rPr lang="ru-RU"/>
              <a:pPr/>
              <a:t>‹#›</a:t>
            </a:fld>
            <a:endParaRPr lang="ru-RU"/>
          </a:p>
        </p:txBody>
      </p:sp>
    </p:spTree>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BD01706F-8DDE-4EE8-A6BB-E97E47C690C7}" type="slidenum">
              <a:rPr lang="ru-RU"/>
              <a:pPr/>
              <a:t>‹#›</a:t>
            </a:fld>
            <a:endParaRPr lang="ru-RU"/>
          </a:p>
        </p:txBody>
      </p:sp>
    </p:spTree>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1A3888A2-05D6-45DD-9AC1-124450136EF4}" type="slidenum">
              <a:rPr lang="ru-RU"/>
              <a:pPr/>
              <a:t>‹#›</a:t>
            </a:fld>
            <a:endParaRPr lang="ru-RU"/>
          </a:p>
        </p:txBody>
      </p:sp>
    </p:spTree>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806E4A8E-2FE4-480C-B326-5A4F4FF3BEB7}" type="slidenum">
              <a:rPr lang="ru-RU"/>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2290" name="AutoShape 2"/>
          <p:cNvSpPr>
            <a:spLocks noChangeArrowheads="1"/>
          </p:cNvSpPr>
          <p:nvPr/>
        </p:nvSpPr>
        <p:spPr bwMode="auto">
          <a:xfrm>
            <a:off x="228600" y="381000"/>
            <a:ext cx="8686800" cy="5638800"/>
          </a:xfrm>
          <a:prstGeom prst="roundRect">
            <a:avLst>
              <a:gd name="adj" fmla="val 7912"/>
            </a:avLst>
          </a:prstGeom>
          <a:solidFill>
            <a:schemeClr val="folHlink"/>
          </a:solidFill>
          <a:ln w="9525">
            <a:noFill/>
            <a:round/>
            <a:headEnd/>
            <a:tailEnd/>
          </a:ln>
          <a:effectLst/>
        </p:spPr>
        <p:txBody>
          <a:bodyPr wrap="none" anchor="ctr"/>
          <a:lstStyle/>
          <a:p>
            <a:pPr algn="ctr"/>
            <a:endParaRPr lang="ru-RU" sz="2400">
              <a:latin typeface="Times New Roman" pitchFamily="18" charset="0"/>
            </a:endParaRPr>
          </a:p>
        </p:txBody>
      </p:sp>
      <p:sp>
        <p:nvSpPr>
          <p:cNvPr id="12291" name="AutoShape 3"/>
          <p:cNvSpPr>
            <a:spLocks noChangeArrowheads="1"/>
          </p:cNvSpPr>
          <p:nvPr/>
        </p:nvSpPr>
        <p:spPr bwMode="white">
          <a:xfrm>
            <a:off x="327025" y="488950"/>
            <a:ext cx="8435975" cy="4768850"/>
          </a:xfrm>
          <a:prstGeom prst="roundRect">
            <a:avLst>
              <a:gd name="adj" fmla="val 7310"/>
            </a:avLst>
          </a:prstGeom>
          <a:solidFill>
            <a:schemeClr val="bg1"/>
          </a:solidFill>
          <a:ln w="9525">
            <a:noFill/>
            <a:round/>
            <a:headEnd/>
            <a:tailEnd/>
          </a:ln>
          <a:effectLst/>
        </p:spPr>
        <p:txBody>
          <a:bodyPr wrap="none" anchor="ctr"/>
          <a:lstStyle/>
          <a:p>
            <a:pPr algn="ctr"/>
            <a:endParaRPr lang="ru-RU" sz="2400">
              <a:latin typeface="Times New Roman" pitchFamily="18" charset="0"/>
            </a:endParaRPr>
          </a:p>
        </p:txBody>
      </p:sp>
      <p:sp>
        <p:nvSpPr>
          <p:cNvPr id="12292" name="AutoShape 4"/>
          <p:cNvSpPr>
            <a:spLocks noChangeArrowheads="1"/>
          </p:cNvSpPr>
          <p:nvPr/>
        </p:nvSpPr>
        <p:spPr bwMode="blackWhite">
          <a:xfrm>
            <a:off x="1371600" y="3338513"/>
            <a:ext cx="6400800" cy="2286000"/>
          </a:xfrm>
          <a:prstGeom prst="roundRect">
            <a:avLst>
              <a:gd name="adj" fmla="val 16667"/>
            </a:avLst>
          </a:prstGeom>
          <a:solidFill>
            <a:schemeClr val="bg1"/>
          </a:solidFill>
          <a:ln w="50800">
            <a:solidFill>
              <a:schemeClr val="bg2"/>
            </a:solidFill>
            <a:round/>
            <a:headEnd/>
            <a:tailEnd/>
          </a:ln>
          <a:effectLst/>
        </p:spPr>
        <p:txBody>
          <a:bodyPr wrap="none" anchor="ctr"/>
          <a:lstStyle/>
          <a:p>
            <a:pPr algn="ctr"/>
            <a:endParaRPr lang="ru-RU"/>
          </a:p>
        </p:txBody>
      </p:sp>
      <p:sp>
        <p:nvSpPr>
          <p:cNvPr id="12293" name="Rectangle 5"/>
          <p:cNvSpPr>
            <a:spLocks noGrp="1" noChangeArrowheads="1"/>
          </p:cNvSpPr>
          <p:nvPr>
            <p:ph type="ctrTitle"/>
          </p:nvPr>
        </p:nvSpPr>
        <p:spPr>
          <a:xfrm>
            <a:off x="685800" y="857250"/>
            <a:ext cx="7772400" cy="2266950"/>
          </a:xfrm>
        </p:spPr>
        <p:txBody>
          <a:bodyPr anchor="ctr" anchorCtr="1"/>
          <a:lstStyle>
            <a:lvl1pPr algn="ctr">
              <a:defRPr sz="4100" i="1"/>
            </a:lvl1pPr>
          </a:lstStyle>
          <a:p>
            <a:r>
              <a:rPr lang="ru-RU"/>
              <a:t>Образец заголовка</a:t>
            </a:r>
          </a:p>
        </p:txBody>
      </p:sp>
      <p:sp>
        <p:nvSpPr>
          <p:cNvPr id="12294" name="Rectangle 6"/>
          <p:cNvSpPr>
            <a:spLocks noGrp="1" noChangeArrowheads="1"/>
          </p:cNvSpPr>
          <p:nvPr>
            <p:ph type="subTitle" idx="1"/>
          </p:nvPr>
        </p:nvSpPr>
        <p:spPr>
          <a:xfrm>
            <a:off x="1752600" y="3567113"/>
            <a:ext cx="5410200" cy="1905000"/>
          </a:xfrm>
        </p:spPr>
        <p:txBody>
          <a:bodyPr anchor="ctr"/>
          <a:lstStyle>
            <a:lvl1pPr marL="0" indent="0" algn="ctr">
              <a:buFont typeface="Wingdings" pitchFamily="2" charset="2"/>
              <a:buNone/>
              <a:defRPr sz="3300"/>
            </a:lvl1pPr>
          </a:lstStyle>
          <a:p>
            <a:r>
              <a:rPr lang="ru-RU"/>
              <a:t>Образец подзаголовка</a:t>
            </a:r>
          </a:p>
        </p:txBody>
      </p:sp>
      <p:sp>
        <p:nvSpPr>
          <p:cNvPr id="12295" name="Rectangle 7"/>
          <p:cNvSpPr>
            <a:spLocks noGrp="1" noChangeArrowheads="1"/>
          </p:cNvSpPr>
          <p:nvPr>
            <p:ph type="dt" sz="half" idx="2"/>
          </p:nvPr>
        </p:nvSpPr>
        <p:spPr/>
        <p:txBody>
          <a:bodyPr/>
          <a:lstStyle>
            <a:lvl1pPr>
              <a:defRPr/>
            </a:lvl1pPr>
          </a:lstStyle>
          <a:p>
            <a:endParaRPr lang="ru-RU"/>
          </a:p>
        </p:txBody>
      </p:sp>
      <p:sp>
        <p:nvSpPr>
          <p:cNvPr id="12296" name="Rectangle 8"/>
          <p:cNvSpPr>
            <a:spLocks noGrp="1" noChangeArrowheads="1"/>
          </p:cNvSpPr>
          <p:nvPr>
            <p:ph type="ftr" sz="quarter" idx="3"/>
          </p:nvPr>
        </p:nvSpPr>
        <p:spPr>
          <a:xfrm>
            <a:off x="3352800" y="6391275"/>
            <a:ext cx="2895600" cy="457200"/>
          </a:xfrm>
        </p:spPr>
        <p:txBody>
          <a:bodyPr/>
          <a:lstStyle>
            <a:lvl1pPr>
              <a:defRPr/>
            </a:lvl1pPr>
          </a:lstStyle>
          <a:p>
            <a:endParaRPr lang="ru-RU"/>
          </a:p>
        </p:txBody>
      </p:sp>
      <p:sp>
        <p:nvSpPr>
          <p:cNvPr id="12297" name="Rectangle 9"/>
          <p:cNvSpPr>
            <a:spLocks noGrp="1" noChangeArrowheads="1"/>
          </p:cNvSpPr>
          <p:nvPr>
            <p:ph type="sldNum" sz="quarter" idx="4"/>
          </p:nvPr>
        </p:nvSpPr>
        <p:spPr>
          <a:xfrm>
            <a:off x="6858000" y="6391275"/>
            <a:ext cx="1600200" cy="457200"/>
          </a:xfrm>
        </p:spPr>
        <p:txBody>
          <a:bodyPr/>
          <a:lstStyle>
            <a:lvl1pPr>
              <a:defRPr/>
            </a:lvl1pPr>
          </a:lstStyle>
          <a:p>
            <a:fld id="{C75DFDB2-A865-443A-86FA-0E62A5B40C3B}" type="slidenum">
              <a:rPr lang="ru-RU"/>
              <a:pPr/>
              <a:t>‹#›</a:t>
            </a:fld>
            <a:endParaRPr lang="ru-RU"/>
          </a:p>
        </p:txBody>
      </p:sp>
    </p:spTree>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906C78AD-1B54-42D8-9730-148D7473292D}" type="slidenum">
              <a:rPr lang="ru-RU"/>
              <a:pPr/>
              <a:t>‹#›</a:t>
            </a:fld>
            <a:endParaRPr lang="ru-RU"/>
          </a:p>
        </p:txBody>
      </p:sp>
    </p:spTree>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5827713" y="227013"/>
            <a:ext cx="1868487" cy="5868987"/>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219075" y="227013"/>
            <a:ext cx="5456238" cy="586898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6CBA1ADE-76B7-472B-8CC3-995C5B1ADCEA}" type="slidenum">
              <a:rPr lang="ru-RU"/>
              <a:pPr/>
              <a:t>‹#›</a:t>
            </a:fld>
            <a:endParaRPr lang="ru-RU"/>
          </a:p>
        </p:txBody>
      </p:sp>
    </p:spTree>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4754" name="Rectangle 2"/>
          <p:cNvSpPr>
            <a:spLocks noGrp="1" noChangeArrowheads="1"/>
          </p:cNvSpPr>
          <p:nvPr>
            <p:ph type="subTitle" idx="1"/>
          </p:nvPr>
        </p:nvSpPr>
        <p:spPr>
          <a:xfrm>
            <a:off x="2286000" y="3581400"/>
            <a:ext cx="5638800" cy="1905000"/>
          </a:xfrm>
        </p:spPr>
        <p:txBody>
          <a:bodyPr/>
          <a:lstStyle>
            <a:lvl1pPr marL="0" indent="0">
              <a:buFont typeface="Wingdings" pitchFamily="2" charset="2"/>
              <a:buNone/>
              <a:defRPr/>
            </a:lvl1pPr>
          </a:lstStyle>
          <a:p>
            <a:r>
              <a:rPr lang="ru-RU"/>
              <a:t>Образец подзаголовка</a:t>
            </a:r>
          </a:p>
        </p:txBody>
      </p:sp>
      <p:sp>
        <p:nvSpPr>
          <p:cNvPr id="74755" name="Rectangle 3"/>
          <p:cNvSpPr>
            <a:spLocks noGrp="1" noChangeArrowheads="1"/>
          </p:cNvSpPr>
          <p:nvPr>
            <p:ph type="dt" sz="half" idx="2"/>
          </p:nvPr>
        </p:nvSpPr>
        <p:spPr>
          <a:xfrm>
            <a:off x="685800" y="6248400"/>
            <a:ext cx="1905000" cy="457200"/>
          </a:xfrm>
        </p:spPr>
        <p:txBody>
          <a:bodyPr/>
          <a:lstStyle>
            <a:lvl1pPr>
              <a:defRPr/>
            </a:lvl1pPr>
          </a:lstStyle>
          <a:p>
            <a:endParaRPr lang="ru-RU"/>
          </a:p>
        </p:txBody>
      </p:sp>
      <p:sp>
        <p:nvSpPr>
          <p:cNvPr id="74756" name="Rectangle 4"/>
          <p:cNvSpPr>
            <a:spLocks noGrp="1" noChangeArrowheads="1"/>
          </p:cNvSpPr>
          <p:nvPr>
            <p:ph type="ftr" sz="quarter" idx="3"/>
          </p:nvPr>
        </p:nvSpPr>
        <p:spPr>
          <a:xfrm>
            <a:off x="3124200" y="6248400"/>
            <a:ext cx="2895600" cy="457200"/>
          </a:xfrm>
        </p:spPr>
        <p:txBody>
          <a:bodyPr/>
          <a:lstStyle>
            <a:lvl1pPr>
              <a:defRPr/>
            </a:lvl1pPr>
          </a:lstStyle>
          <a:p>
            <a:endParaRPr lang="ru-RU"/>
          </a:p>
        </p:txBody>
      </p:sp>
      <p:sp>
        <p:nvSpPr>
          <p:cNvPr id="74757" name="Rectangle 5"/>
          <p:cNvSpPr>
            <a:spLocks noGrp="1" noChangeArrowheads="1"/>
          </p:cNvSpPr>
          <p:nvPr>
            <p:ph type="sldNum" sz="quarter" idx="4"/>
          </p:nvPr>
        </p:nvSpPr>
        <p:spPr>
          <a:xfrm>
            <a:off x="6553200" y="6248400"/>
            <a:ext cx="1905000" cy="457200"/>
          </a:xfrm>
        </p:spPr>
        <p:txBody>
          <a:bodyPr/>
          <a:lstStyle>
            <a:lvl1pPr>
              <a:defRPr/>
            </a:lvl1pPr>
          </a:lstStyle>
          <a:p>
            <a:fld id="{38D7D7D4-5C7E-4DFC-BFEF-93E9625FC38E}" type="slidenum">
              <a:rPr lang="ru-RU"/>
              <a:pPr/>
              <a:t>‹#›</a:t>
            </a:fld>
            <a:endParaRPr lang="ru-RU"/>
          </a:p>
        </p:txBody>
      </p:sp>
      <p:grpSp>
        <p:nvGrpSpPr>
          <p:cNvPr id="74758" name="Group 6"/>
          <p:cNvGrpSpPr>
            <a:grpSpLocks/>
          </p:cNvGrpSpPr>
          <p:nvPr/>
        </p:nvGrpSpPr>
        <p:grpSpPr bwMode="auto">
          <a:xfrm>
            <a:off x="0" y="914400"/>
            <a:ext cx="8686800" cy="2514600"/>
            <a:chOff x="0" y="576"/>
            <a:chExt cx="5472" cy="1584"/>
          </a:xfrm>
        </p:grpSpPr>
        <p:sp>
          <p:nvSpPr>
            <p:cNvPr id="74759" name="Oval 7"/>
            <p:cNvSpPr>
              <a:spLocks noChangeArrowheads="1"/>
            </p:cNvSpPr>
            <p:nvPr/>
          </p:nvSpPr>
          <p:spPr bwMode="auto">
            <a:xfrm>
              <a:off x="144" y="576"/>
              <a:ext cx="1584" cy="1584"/>
            </a:xfrm>
            <a:prstGeom prst="ellipse">
              <a:avLst/>
            </a:prstGeom>
            <a:noFill/>
            <a:ln w="12700">
              <a:solidFill>
                <a:schemeClr val="accent1"/>
              </a:solidFill>
              <a:round/>
              <a:headEnd/>
              <a:tailEnd/>
            </a:ln>
            <a:effectLst/>
          </p:spPr>
          <p:txBody>
            <a:bodyPr wrap="none" anchor="ctr"/>
            <a:lstStyle/>
            <a:p>
              <a:pPr algn="ctr"/>
              <a:endParaRPr lang="ru-RU"/>
            </a:p>
          </p:txBody>
        </p:sp>
        <p:sp>
          <p:nvSpPr>
            <p:cNvPr id="74760" name="Rectangle 8"/>
            <p:cNvSpPr>
              <a:spLocks noChangeArrowheads="1"/>
            </p:cNvSpPr>
            <p:nvPr/>
          </p:nvSpPr>
          <p:spPr bwMode="hidden">
            <a:xfrm>
              <a:off x="0" y="1056"/>
              <a:ext cx="2976" cy="720"/>
            </a:xfrm>
            <a:prstGeom prst="rect">
              <a:avLst/>
            </a:prstGeom>
            <a:solidFill>
              <a:schemeClr val="accent2"/>
            </a:solidFill>
            <a:ln w="9525">
              <a:noFill/>
              <a:miter lim="800000"/>
              <a:headEnd/>
              <a:tailEnd/>
            </a:ln>
            <a:effectLst/>
          </p:spPr>
          <p:txBody>
            <a:bodyPr wrap="none" anchor="ctr"/>
            <a:lstStyle/>
            <a:p>
              <a:pPr algn="ctr"/>
              <a:endParaRPr lang="ru-RU" sz="2400">
                <a:latin typeface="Times New Roman" pitchFamily="18" charset="0"/>
              </a:endParaRPr>
            </a:p>
          </p:txBody>
        </p:sp>
        <p:sp>
          <p:nvSpPr>
            <p:cNvPr id="74761" name="Rectangle 9"/>
            <p:cNvSpPr>
              <a:spLocks noChangeArrowheads="1"/>
            </p:cNvSpPr>
            <p:nvPr/>
          </p:nvSpPr>
          <p:spPr bwMode="hidden">
            <a:xfrm>
              <a:off x="2496" y="1056"/>
              <a:ext cx="2976" cy="720"/>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endParaRPr lang="ru-RU" sz="2400">
                <a:latin typeface="Times New Roman" pitchFamily="18" charset="0"/>
              </a:endParaRPr>
            </a:p>
          </p:txBody>
        </p:sp>
        <p:sp>
          <p:nvSpPr>
            <p:cNvPr id="74762" name="Freeform 10"/>
            <p:cNvSpPr>
              <a:spLocks noChangeArrowheads="1"/>
            </p:cNvSpPr>
            <p:nvPr/>
          </p:nvSpPr>
          <p:spPr bwMode="auto">
            <a:xfrm>
              <a:off x="384" y="960"/>
              <a:ext cx="144" cy="913"/>
            </a:xfrm>
            <a:custGeom>
              <a:avLst/>
              <a:gdLst/>
              <a:ahLst/>
              <a:cxnLst>
                <a:cxn ang="0">
                  <a:pos x="1000" y="1000"/>
                </a:cxn>
                <a:cxn ang="0">
                  <a:pos x="0" y="1000"/>
                </a:cxn>
                <a:cxn ang="0">
                  <a:pos x="0" y="0"/>
                </a:cxn>
                <a:cxn ang="0">
                  <a:pos x="1000" y="0"/>
                </a:cxn>
              </a:cxnLst>
              <a:rect l="0" t="0" r="r" b="b"/>
              <a:pathLst>
                <a:path w="1000" h="1000">
                  <a:moveTo>
                    <a:pt x="1000" y="1000"/>
                  </a:moveTo>
                  <a:lnTo>
                    <a:pt x="0" y="1000"/>
                  </a:lnTo>
                  <a:lnTo>
                    <a:pt x="0" y="0"/>
                  </a:lnTo>
                  <a:lnTo>
                    <a:pt x="1000" y="0"/>
                  </a:lnTo>
                </a:path>
              </a:pathLst>
            </a:custGeom>
            <a:noFill/>
            <a:ln w="76200" cmpd="sng">
              <a:solidFill>
                <a:schemeClr val="tx2"/>
              </a:solidFill>
              <a:miter lim="800000"/>
              <a:headEnd/>
              <a:tailEnd/>
            </a:ln>
          </p:spPr>
          <p:txBody>
            <a:bodyPr/>
            <a:lstStyle/>
            <a:p>
              <a:endParaRPr lang="ru-RU"/>
            </a:p>
          </p:txBody>
        </p:sp>
        <p:sp>
          <p:nvSpPr>
            <p:cNvPr id="74763" name="Freeform 11"/>
            <p:cNvSpPr>
              <a:spLocks noChangeArrowheads="1"/>
            </p:cNvSpPr>
            <p:nvPr/>
          </p:nvSpPr>
          <p:spPr bwMode="auto">
            <a:xfrm>
              <a:off x="4944" y="762"/>
              <a:ext cx="165" cy="864"/>
            </a:xfrm>
            <a:custGeom>
              <a:avLst/>
              <a:gdLst/>
              <a:ahLst/>
              <a:cxnLst>
                <a:cxn ang="0">
                  <a:pos x="0" y="0"/>
                </a:cxn>
                <a:cxn ang="0">
                  <a:pos x="1000" y="0"/>
                </a:cxn>
                <a:cxn ang="0">
                  <a:pos x="1000" y="1000"/>
                </a:cxn>
                <a:cxn ang="0">
                  <a:pos x="0" y="1000"/>
                </a:cxn>
              </a:cxnLst>
              <a:rect l="0" t="0" r="r" b="b"/>
              <a:pathLst>
                <a:path w="1000" h="1000">
                  <a:moveTo>
                    <a:pt x="0" y="0"/>
                  </a:moveTo>
                  <a:lnTo>
                    <a:pt x="1000" y="0"/>
                  </a:lnTo>
                  <a:lnTo>
                    <a:pt x="1000" y="1000"/>
                  </a:lnTo>
                  <a:lnTo>
                    <a:pt x="0" y="1000"/>
                  </a:lnTo>
                </a:path>
              </a:pathLst>
            </a:custGeom>
            <a:noFill/>
            <a:ln w="76200" cap="flat" cmpd="sng">
              <a:solidFill>
                <a:schemeClr val="accent1"/>
              </a:solidFill>
              <a:prstDash val="solid"/>
              <a:miter lim="800000"/>
              <a:headEnd/>
              <a:tailEnd/>
            </a:ln>
          </p:spPr>
          <p:txBody>
            <a:bodyPr/>
            <a:lstStyle/>
            <a:p>
              <a:endParaRPr lang="ru-RU"/>
            </a:p>
          </p:txBody>
        </p:sp>
      </p:grpSp>
      <p:sp>
        <p:nvSpPr>
          <p:cNvPr id="74764" name="Rectangle 12"/>
          <p:cNvSpPr>
            <a:spLocks noGrp="1" noChangeArrowheads="1"/>
          </p:cNvSpPr>
          <p:nvPr>
            <p:ph type="ctrTitle"/>
          </p:nvPr>
        </p:nvSpPr>
        <p:spPr>
          <a:xfrm>
            <a:off x="838200" y="1443038"/>
            <a:ext cx="7086600" cy="1600200"/>
          </a:xfrm>
        </p:spPr>
        <p:txBody>
          <a:bodyPr anchor="ctr"/>
          <a:lstStyle>
            <a:lvl1pPr>
              <a:defRPr/>
            </a:lvl1pPr>
          </a:lstStyle>
          <a:p>
            <a:r>
              <a:rPr lang="ru-RU"/>
              <a:t>Образец заголовка</a:t>
            </a:r>
          </a:p>
        </p:txBody>
      </p:sp>
    </p:spTree>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43A80F97-D8C2-48B4-8DCF-CC82F8A15754}" type="slidenum">
              <a:rPr lang="ru-RU"/>
              <a:pPr/>
              <a:t>‹#›</a:t>
            </a:fld>
            <a:endParaRPr lang="ru-RU"/>
          </a:p>
        </p:txBody>
      </p:sp>
    </p:spTree>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AB50F9B0-8D1E-4ED3-BDD1-541D60EC9EDC}" type="slidenum">
              <a:rPr lang="ru-RU"/>
              <a:pPr/>
              <a:t>‹#›</a:t>
            </a:fld>
            <a:endParaRPr lang="ru-RU"/>
          </a:p>
        </p:txBody>
      </p:sp>
    </p:spTree>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949325" y="1981200"/>
            <a:ext cx="3754438"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856163" y="1981200"/>
            <a:ext cx="375443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A5557A4F-4705-4CC1-A1DD-A58356CA0753}" type="slidenum">
              <a:rPr lang="ru-RU"/>
              <a:pPr/>
              <a:t>‹#›</a:t>
            </a:fld>
            <a:endParaRPr lang="ru-RU"/>
          </a:p>
        </p:txBody>
      </p:sp>
    </p:spTree>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6709D1F5-3EA5-469F-9819-B05F0BA7AE16}" type="slidenum">
              <a:rPr lang="ru-RU"/>
              <a:pPr/>
              <a:t>‹#›</a:t>
            </a:fld>
            <a:endParaRPr lang="ru-RU"/>
          </a:p>
        </p:txBody>
      </p:sp>
    </p:spTree>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41B21ACF-340B-4139-9FAD-F4E1314DB149}" type="slidenum">
              <a:rPr lang="ru-RU"/>
              <a:pPr/>
              <a:t>‹#›</a:t>
            </a:fld>
            <a:endParaRPr lang="ru-RU"/>
          </a:p>
        </p:txBody>
      </p:sp>
    </p:spTree>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1F4F6286-F5AD-4636-A865-8C017A8AD59A}" type="slidenum">
              <a:rPr lang="ru-RU"/>
              <a:pPr/>
              <a:t>‹#›</a:t>
            </a:fld>
            <a:endParaRPr lang="ru-RU"/>
          </a:p>
        </p:txBody>
      </p:sp>
    </p:spTree>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52DB8ED3-0C17-4BE2-91E2-300AFD656F18}" type="slidenum">
              <a:rPr lang="ru-RU"/>
              <a:pPr/>
              <a:t>‹#›</a:t>
            </a:fld>
            <a:endParaRPr lang="ru-RU"/>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5317DF91-0906-46AA-9A46-D84A69EF7FF1}" type="slidenum">
              <a:rPr lang="ru-RU"/>
              <a:pPr/>
              <a:t>‹#›</a:t>
            </a:fld>
            <a:endParaRPr lang="ru-RU"/>
          </a:p>
        </p:txBody>
      </p:sp>
    </p:spTree>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45FDDEBE-BFEE-4496-8882-F9F8F09F10A2}" type="slidenum">
              <a:rPr lang="ru-RU"/>
              <a:pPr/>
              <a:t>‹#›</a:t>
            </a:fld>
            <a:endParaRPr lang="ru-RU"/>
          </a:p>
        </p:txBody>
      </p:sp>
    </p:spTree>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777A423C-FA4A-499D-B8EB-9C9F83D27005}" type="slidenum">
              <a:rPr lang="ru-RU"/>
              <a:pPr/>
              <a:t>‹#›</a:t>
            </a:fld>
            <a:endParaRPr lang="ru-RU"/>
          </a:p>
        </p:txBody>
      </p:sp>
    </p:spTree>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91313" y="96838"/>
            <a:ext cx="1919287" cy="5999162"/>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931863" y="96838"/>
            <a:ext cx="5607050" cy="5999162"/>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4793636A-D096-4768-BC77-93BD7BF3212E}" type="slidenum">
              <a:rPr lang="ru-RU"/>
              <a:pPr/>
              <a:t>‹#›</a:t>
            </a:fld>
            <a:endParaRPr lang="ru-RU"/>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ABD4F1EF-710E-489E-BF66-2F487190A8F1}" type="slidenum">
              <a:rPr lang="ru-RU"/>
              <a:pPr/>
              <a:t>‹#›</a:t>
            </a:fld>
            <a:endParaRPr lang="ru-RU"/>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762000" y="1905000"/>
            <a:ext cx="37719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86300" y="1905000"/>
            <a:ext cx="37719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9DB98C57-C143-4E3A-9026-65DCD5F44D8B}" type="slidenum">
              <a:rPr lang="ru-RU"/>
              <a:pPr/>
              <a:t>‹#›</a:t>
            </a:fld>
            <a:endParaRPr lang="ru-RU"/>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27ED94C6-9E7E-4968-8717-A13B30A3126A}" type="slidenum">
              <a:rPr lang="ru-RU"/>
              <a:pPr/>
              <a:t>‹#›</a:t>
            </a:fld>
            <a:endParaRPr lang="ru-RU"/>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57FC4119-6ACB-476B-9B24-3D369F38B916}" type="slidenum">
              <a:rPr lang="ru-RU"/>
              <a:pPr/>
              <a:t>‹#›</a:t>
            </a:fld>
            <a:endParaRPr lang="ru-RU"/>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A6BCCD64-005D-46E4-AE2A-A6F4D8DEFB9B}" type="slidenum">
              <a:rPr lang="ru-RU"/>
              <a:pPr/>
              <a:t>‹#›</a:t>
            </a:fld>
            <a:endParaRPr lang="ru-RU"/>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085178D8-5413-4C03-B8EB-298B5C2F6F3F}" type="slidenum">
              <a:rPr lang="ru-RU"/>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B8A8D1E7-8349-4D19-A2CA-9217F79F742E}" type="slidenum">
              <a:rPr lang="ru-RU"/>
              <a:pPr/>
              <a:t>‹#›</a:t>
            </a:fld>
            <a:endParaRPr lang="ru-RU"/>
          </a:p>
        </p:txBody>
      </p:sp>
    </p:spTree>
  </p:cSld>
  <p:clrMapOvr>
    <a:masterClrMapping/>
  </p:clrMapOvr>
  <p:transition spd="slow"/>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35DE151E-BB80-4D45-82A3-BE9F604AAFD2}" type="slidenum">
              <a:rPr lang="ru-RU"/>
              <a:pPr/>
              <a:t>‹#›</a:t>
            </a:fld>
            <a:endParaRPr lang="ru-RU"/>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1D98B556-8E88-46DF-881B-D316D0D88CCD}" type="slidenum">
              <a:rPr lang="ru-RU"/>
              <a:pPr/>
              <a:t>‹#›</a:t>
            </a:fld>
            <a:endParaRPr lang="ru-RU"/>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34150" y="533400"/>
            <a:ext cx="1924050" cy="54102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762000" y="533400"/>
            <a:ext cx="5619750" cy="54102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0906D995-11D0-4BEE-A32A-8754DF72A60A}" type="slidenum">
              <a:rPr lang="ru-RU"/>
              <a:pPr/>
              <a:t>‹#›</a:t>
            </a:fld>
            <a:endParaRPr lang="ru-RU"/>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6386" name="Group 2"/>
          <p:cNvGrpSpPr>
            <a:grpSpLocks/>
          </p:cNvGrpSpPr>
          <p:nvPr/>
        </p:nvGrpSpPr>
        <p:grpSpPr bwMode="auto">
          <a:xfrm>
            <a:off x="1658938" y="1600200"/>
            <a:ext cx="6837362" cy="3200400"/>
            <a:chOff x="1045" y="1008"/>
            <a:chExt cx="4307" cy="2016"/>
          </a:xfrm>
        </p:grpSpPr>
        <p:sp>
          <p:nvSpPr>
            <p:cNvPr id="16387" name="Oval 3"/>
            <p:cNvSpPr>
              <a:spLocks noChangeArrowheads="1"/>
            </p:cNvSpPr>
            <p:nvPr/>
          </p:nvSpPr>
          <p:spPr bwMode="hidden">
            <a:xfrm flipH="1">
              <a:off x="4392" y="1008"/>
              <a:ext cx="960" cy="960"/>
            </a:xfrm>
            <a:prstGeom prst="ellipse">
              <a:avLst/>
            </a:prstGeom>
            <a:solidFill>
              <a:schemeClr val="accent2"/>
            </a:solidFill>
            <a:ln w="9525">
              <a:noFill/>
              <a:round/>
              <a:headEnd/>
              <a:tailEnd/>
            </a:ln>
            <a:effectLst/>
          </p:spPr>
          <p:txBody>
            <a:bodyPr wrap="none" anchor="ctr"/>
            <a:lstStyle/>
            <a:p>
              <a:pPr algn="ctr"/>
              <a:endParaRPr lang="ru-RU" sz="2400">
                <a:latin typeface="Times New Roman" pitchFamily="18" charset="0"/>
              </a:endParaRPr>
            </a:p>
          </p:txBody>
        </p:sp>
        <p:sp>
          <p:nvSpPr>
            <p:cNvPr id="16388" name="Oval 4"/>
            <p:cNvSpPr>
              <a:spLocks noChangeArrowheads="1"/>
            </p:cNvSpPr>
            <p:nvPr/>
          </p:nvSpPr>
          <p:spPr bwMode="hidden">
            <a:xfrm flipH="1">
              <a:off x="3264" y="1008"/>
              <a:ext cx="960" cy="960"/>
            </a:xfrm>
            <a:prstGeom prst="ellipse">
              <a:avLst/>
            </a:prstGeom>
            <a:solidFill>
              <a:schemeClr val="accent2"/>
            </a:solidFill>
            <a:ln w="9525">
              <a:noFill/>
              <a:round/>
              <a:headEnd/>
              <a:tailEnd/>
            </a:ln>
            <a:effectLst/>
          </p:spPr>
          <p:txBody>
            <a:bodyPr wrap="none" anchor="ctr"/>
            <a:lstStyle/>
            <a:p>
              <a:pPr algn="ctr"/>
              <a:endParaRPr lang="ru-RU" sz="2400">
                <a:latin typeface="Times New Roman" pitchFamily="18" charset="0"/>
              </a:endParaRPr>
            </a:p>
          </p:txBody>
        </p:sp>
        <p:sp>
          <p:nvSpPr>
            <p:cNvPr id="16389" name="Oval 5"/>
            <p:cNvSpPr>
              <a:spLocks noChangeArrowheads="1"/>
            </p:cNvSpPr>
            <p:nvPr/>
          </p:nvSpPr>
          <p:spPr bwMode="hidden">
            <a:xfrm flipH="1">
              <a:off x="2136" y="1008"/>
              <a:ext cx="960" cy="960"/>
            </a:xfrm>
            <a:prstGeom prst="ellipse">
              <a:avLst/>
            </a:prstGeom>
            <a:noFill/>
            <a:ln w="28575">
              <a:solidFill>
                <a:schemeClr val="accent2"/>
              </a:solidFill>
              <a:round/>
              <a:headEnd/>
              <a:tailEnd/>
            </a:ln>
            <a:effectLst/>
          </p:spPr>
          <p:txBody>
            <a:bodyPr wrap="none" anchor="ctr"/>
            <a:lstStyle/>
            <a:p>
              <a:pPr algn="ctr"/>
              <a:endParaRPr lang="ru-RU" sz="2400">
                <a:latin typeface="Times New Roman" pitchFamily="18" charset="0"/>
              </a:endParaRPr>
            </a:p>
          </p:txBody>
        </p:sp>
        <p:sp>
          <p:nvSpPr>
            <p:cNvPr id="16390" name="Oval 6"/>
            <p:cNvSpPr>
              <a:spLocks noChangeArrowheads="1"/>
            </p:cNvSpPr>
            <p:nvPr/>
          </p:nvSpPr>
          <p:spPr bwMode="hidden">
            <a:xfrm flipH="1">
              <a:off x="2136" y="2064"/>
              <a:ext cx="960" cy="960"/>
            </a:xfrm>
            <a:prstGeom prst="ellipse">
              <a:avLst/>
            </a:prstGeom>
            <a:solidFill>
              <a:schemeClr val="accent2"/>
            </a:solidFill>
            <a:ln w="28575">
              <a:noFill/>
              <a:round/>
              <a:headEnd/>
              <a:tailEnd/>
            </a:ln>
            <a:effectLst/>
          </p:spPr>
          <p:txBody>
            <a:bodyPr wrap="none" anchor="ctr"/>
            <a:lstStyle/>
            <a:p>
              <a:pPr algn="ctr"/>
              <a:endParaRPr lang="ru-RU" sz="2400">
                <a:latin typeface="Times New Roman" pitchFamily="18" charset="0"/>
              </a:endParaRPr>
            </a:p>
          </p:txBody>
        </p:sp>
        <p:sp>
          <p:nvSpPr>
            <p:cNvPr id="16391" name="Oval 7"/>
            <p:cNvSpPr>
              <a:spLocks noChangeArrowheads="1"/>
            </p:cNvSpPr>
            <p:nvPr/>
          </p:nvSpPr>
          <p:spPr bwMode="hidden">
            <a:xfrm flipH="1">
              <a:off x="1045" y="2064"/>
              <a:ext cx="960" cy="960"/>
            </a:xfrm>
            <a:prstGeom prst="ellipse">
              <a:avLst/>
            </a:prstGeom>
            <a:solidFill>
              <a:schemeClr val="accent2"/>
            </a:solidFill>
            <a:ln w="9525">
              <a:noFill/>
              <a:round/>
              <a:headEnd/>
              <a:tailEnd/>
            </a:ln>
            <a:effectLst/>
          </p:spPr>
          <p:txBody>
            <a:bodyPr wrap="none" anchor="ctr"/>
            <a:lstStyle/>
            <a:p>
              <a:pPr algn="ctr"/>
              <a:endParaRPr lang="ru-RU" sz="2400">
                <a:latin typeface="Times New Roman" pitchFamily="18" charset="0"/>
              </a:endParaRPr>
            </a:p>
          </p:txBody>
        </p:sp>
        <p:sp>
          <p:nvSpPr>
            <p:cNvPr id="16392" name="Oval 8"/>
            <p:cNvSpPr>
              <a:spLocks noChangeArrowheads="1"/>
            </p:cNvSpPr>
            <p:nvPr/>
          </p:nvSpPr>
          <p:spPr bwMode="hidden">
            <a:xfrm flipH="1">
              <a:off x="4392" y="2064"/>
              <a:ext cx="960" cy="960"/>
            </a:xfrm>
            <a:prstGeom prst="ellipse">
              <a:avLst/>
            </a:prstGeom>
            <a:noFill/>
            <a:ln w="28575">
              <a:solidFill>
                <a:schemeClr val="accent2"/>
              </a:solidFill>
              <a:round/>
              <a:headEnd/>
              <a:tailEnd/>
            </a:ln>
            <a:effectLst/>
          </p:spPr>
          <p:txBody>
            <a:bodyPr wrap="none" anchor="ctr"/>
            <a:lstStyle/>
            <a:p>
              <a:pPr algn="ctr"/>
              <a:endParaRPr lang="ru-RU" sz="2400">
                <a:latin typeface="Times New Roman" pitchFamily="18" charset="0"/>
              </a:endParaRPr>
            </a:p>
          </p:txBody>
        </p:sp>
      </p:grpSp>
      <p:sp>
        <p:nvSpPr>
          <p:cNvPr id="16393" name="Rectangle 9"/>
          <p:cNvSpPr>
            <a:spLocks noGrp="1" noChangeArrowheads="1"/>
          </p:cNvSpPr>
          <p:nvPr>
            <p:ph type="dt" sz="half" idx="2"/>
          </p:nvPr>
        </p:nvSpPr>
        <p:spPr/>
        <p:txBody>
          <a:bodyPr/>
          <a:lstStyle>
            <a:lvl1pPr>
              <a:defRPr/>
            </a:lvl1pPr>
          </a:lstStyle>
          <a:p>
            <a:endParaRPr lang="ru-RU"/>
          </a:p>
        </p:txBody>
      </p:sp>
      <p:sp>
        <p:nvSpPr>
          <p:cNvPr id="16394" name="Rectangle 10"/>
          <p:cNvSpPr>
            <a:spLocks noGrp="1" noChangeArrowheads="1"/>
          </p:cNvSpPr>
          <p:nvPr>
            <p:ph type="ftr" sz="quarter" idx="3"/>
          </p:nvPr>
        </p:nvSpPr>
        <p:spPr/>
        <p:txBody>
          <a:bodyPr/>
          <a:lstStyle>
            <a:lvl1pPr>
              <a:defRPr/>
            </a:lvl1pPr>
          </a:lstStyle>
          <a:p>
            <a:endParaRPr lang="ru-RU"/>
          </a:p>
        </p:txBody>
      </p:sp>
      <p:sp>
        <p:nvSpPr>
          <p:cNvPr id="16395" name="Rectangle 11"/>
          <p:cNvSpPr>
            <a:spLocks noGrp="1" noChangeArrowheads="1"/>
          </p:cNvSpPr>
          <p:nvPr>
            <p:ph type="sldNum" sz="quarter" idx="4"/>
          </p:nvPr>
        </p:nvSpPr>
        <p:spPr/>
        <p:txBody>
          <a:bodyPr/>
          <a:lstStyle>
            <a:lvl1pPr>
              <a:defRPr/>
            </a:lvl1pPr>
          </a:lstStyle>
          <a:p>
            <a:fld id="{3BA572EB-53FD-43D2-8E56-3B59F9F3941F}" type="slidenum">
              <a:rPr lang="ru-RU"/>
              <a:pPr/>
              <a:t>‹#›</a:t>
            </a:fld>
            <a:endParaRPr lang="ru-RU"/>
          </a:p>
        </p:txBody>
      </p:sp>
      <p:sp>
        <p:nvSpPr>
          <p:cNvPr id="16396" name="Rectangle 12"/>
          <p:cNvSpPr>
            <a:spLocks noGrp="1" noChangeArrowheads="1"/>
          </p:cNvSpPr>
          <p:nvPr>
            <p:ph type="ctrTitle"/>
          </p:nvPr>
        </p:nvSpPr>
        <p:spPr>
          <a:xfrm>
            <a:off x="685800" y="1219200"/>
            <a:ext cx="7772400" cy="1933575"/>
          </a:xfrm>
        </p:spPr>
        <p:txBody>
          <a:bodyPr anchor="b"/>
          <a:lstStyle>
            <a:lvl1pPr algn="r">
              <a:defRPr sz="4400"/>
            </a:lvl1pPr>
          </a:lstStyle>
          <a:p>
            <a:r>
              <a:rPr lang="ru-RU"/>
              <a:t>Образец заголовка</a:t>
            </a:r>
          </a:p>
        </p:txBody>
      </p:sp>
      <p:sp>
        <p:nvSpPr>
          <p:cNvPr id="16397" name="Rectangle 13"/>
          <p:cNvSpPr>
            <a:spLocks noGrp="1" noChangeArrowheads="1"/>
          </p:cNvSpPr>
          <p:nvPr>
            <p:ph type="subTitle" idx="1"/>
          </p:nvPr>
        </p:nvSpPr>
        <p:spPr>
          <a:xfrm>
            <a:off x="2057400" y="3505200"/>
            <a:ext cx="6400800" cy="1752600"/>
          </a:xfrm>
        </p:spPr>
        <p:txBody>
          <a:bodyPr/>
          <a:lstStyle>
            <a:lvl1pPr marL="0" indent="0" algn="r">
              <a:buFont typeface="Wingdings" pitchFamily="2" charset="2"/>
              <a:buNone/>
              <a:defRPr/>
            </a:lvl1pPr>
          </a:lstStyle>
          <a:p>
            <a:r>
              <a:rPr lang="ru-RU"/>
              <a:t>Образец подзаголовка</a:t>
            </a:r>
          </a:p>
        </p:txBody>
      </p:sp>
    </p:spTree>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3CFCD20F-C4BE-4C51-AD6C-90F7C89A0380}" type="slidenum">
              <a:rPr lang="ru-RU"/>
              <a:pPr/>
              <a:t>‹#›</a:t>
            </a:fld>
            <a:endParaRPr lang="ru-RU"/>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6D34BC5B-ACFB-482C-BD9D-043D61C47361}" type="slidenum">
              <a:rPr lang="ru-RU"/>
              <a:pPr/>
              <a:t>‹#›</a:t>
            </a:fld>
            <a:endParaRPr lang="ru-RU"/>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01A38153-2FBC-41FA-9FCC-E3EBBF8B167F}" type="slidenum">
              <a:rPr lang="ru-RU"/>
              <a:pPr/>
              <a:t>‹#›</a:t>
            </a:fld>
            <a:endParaRPr lang="ru-RU"/>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8A9D3F9C-7AEE-4830-AB63-D65544232605}" type="slidenum">
              <a:rPr lang="ru-RU"/>
              <a:pPr/>
              <a:t>‹#›</a:t>
            </a:fld>
            <a:endParaRPr lang="ru-RU"/>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2C13C11D-BCFA-4772-8A9B-6D2A0EA95F0F}" type="slidenum">
              <a:rPr lang="ru-RU"/>
              <a:pPr/>
              <a:t>‹#›</a:t>
            </a:fld>
            <a:endParaRPr lang="ru-RU"/>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F1A6FCBC-2161-4809-B8A1-EEA4A5CD2C2E}" type="slidenum">
              <a:rPr lang="ru-RU"/>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CA48C27F-1BB7-4EC8-8199-14C787F75368}" type="slidenum">
              <a:rPr lang="ru-RU"/>
              <a:pPr/>
              <a:t>‹#›</a:t>
            </a:fld>
            <a:endParaRPr lang="ru-RU"/>
          </a:p>
        </p:txBody>
      </p:sp>
    </p:spTree>
  </p:cSld>
  <p:clrMapOvr>
    <a:masterClrMapping/>
  </p:clrMapOvr>
  <p:transition spd="slow"/>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7E546424-E601-4C97-A352-BC2A6ADFCB14}" type="slidenum">
              <a:rPr lang="ru-RU"/>
              <a:pPr/>
              <a:t>‹#›</a:t>
            </a:fld>
            <a:endParaRPr lang="ru-RU"/>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FD395DDB-FC66-474A-80C2-D8183E9EDFF2}" type="slidenum">
              <a:rPr lang="ru-RU"/>
              <a:pPr/>
              <a:t>‹#›</a:t>
            </a:fld>
            <a:endParaRPr lang="ru-RU"/>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623A51A9-3401-4CCA-BC92-6525BD1DCFBC}" type="slidenum">
              <a:rPr lang="ru-RU"/>
              <a:pPr/>
              <a:t>‹#›</a:t>
            </a:fld>
            <a:endParaRPr lang="ru-RU"/>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6287"/>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628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DDA1A8F4-AC84-4F0E-B6E1-FF7C71367D95}" type="slidenum">
              <a:rPr lang="ru-RU"/>
              <a:pPr/>
              <a:t>‹#›</a:t>
            </a:fld>
            <a:endParaRPr lang="ru-RU"/>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22530" name="Group 2"/>
          <p:cNvGrpSpPr>
            <a:grpSpLocks/>
          </p:cNvGrpSpPr>
          <p:nvPr/>
        </p:nvGrpSpPr>
        <p:grpSpPr bwMode="auto">
          <a:xfrm>
            <a:off x="0" y="0"/>
            <a:ext cx="8805863" cy="6858000"/>
            <a:chOff x="0" y="0"/>
            <a:chExt cx="5547" cy="4320"/>
          </a:xfrm>
        </p:grpSpPr>
        <p:grpSp>
          <p:nvGrpSpPr>
            <p:cNvPr id="22531" name="Group 3"/>
            <p:cNvGrpSpPr>
              <a:grpSpLocks/>
            </p:cNvGrpSpPr>
            <p:nvPr userDrawn="1"/>
          </p:nvGrpSpPr>
          <p:grpSpPr bwMode="auto">
            <a:xfrm rot="-215207">
              <a:off x="3690" y="234"/>
              <a:ext cx="1857" cy="3625"/>
              <a:chOff x="3010" y="778"/>
              <a:chExt cx="1857" cy="3625"/>
            </a:xfrm>
          </p:grpSpPr>
          <p:sp>
            <p:nvSpPr>
              <p:cNvPr id="22532" name="Freeform 4"/>
              <p:cNvSpPr>
                <a:spLocks/>
              </p:cNvSpPr>
              <p:nvPr userDrawn="1"/>
            </p:nvSpPr>
            <p:spPr bwMode="ltGray">
              <a:xfrm rot="12185230" flipV="1">
                <a:off x="3534" y="778"/>
                <a:ext cx="1333" cy="1485"/>
              </a:xfrm>
              <a:custGeom>
                <a:avLst/>
                <a:gdLst/>
                <a:ahLst/>
                <a:cxnLst>
                  <a:cxn ang="0">
                    <a:pos x="16" y="370"/>
                  </a:cxn>
                  <a:cxn ang="0">
                    <a:pos x="6" y="341"/>
                  </a:cxn>
                  <a:cxn ang="0">
                    <a:pos x="0" y="289"/>
                  </a:cxn>
                  <a:cxn ang="0">
                    <a:pos x="4" y="222"/>
                  </a:cxn>
                  <a:cxn ang="0">
                    <a:pos x="25" y="151"/>
                  </a:cxn>
                  <a:cxn ang="0">
                    <a:pos x="69" y="84"/>
                  </a:cxn>
                  <a:cxn ang="0">
                    <a:pos x="142" y="31"/>
                  </a:cxn>
                  <a:cxn ang="0">
                    <a:pos x="247" y="2"/>
                  </a:cxn>
                  <a:cxn ang="0">
                    <a:pos x="380" y="9"/>
                  </a:cxn>
                  <a:cxn ang="0">
                    <a:pos x="484" y="68"/>
                  </a:cxn>
                  <a:cxn ang="0">
                    <a:pos x="554" y="165"/>
                  </a:cxn>
                  <a:cxn ang="0">
                    <a:pos x="591" y="284"/>
                  </a:cxn>
                  <a:cxn ang="0">
                    <a:pos x="595" y="409"/>
                  </a:cxn>
                  <a:cxn ang="0">
                    <a:pos x="566" y="525"/>
                  </a:cxn>
                  <a:cxn ang="0">
                    <a:pos x="507" y="615"/>
                  </a:cxn>
                  <a:cxn ang="0">
                    <a:pos x="417" y="663"/>
                  </a:cxn>
                  <a:cxn ang="0">
                    <a:pos x="389" y="659"/>
                  </a:cxn>
                  <a:cxn ang="0">
                    <a:pos x="441" y="617"/>
                  </a:cxn>
                  <a:cxn ang="0">
                    <a:pos x="482" y="544"/>
                  </a:cxn>
                  <a:cxn ang="0">
                    <a:pos x="509" y="454"/>
                  </a:cxn>
                  <a:cxn ang="0">
                    <a:pos x="520" y="355"/>
                  </a:cxn>
                  <a:cxn ang="0">
                    <a:pos x="514" y="258"/>
                  </a:cxn>
                  <a:cxn ang="0">
                    <a:pos x="485" y="174"/>
                  </a:cxn>
                  <a:cxn ang="0">
                    <a:pos x="433" y="112"/>
                  </a:cxn>
                  <a:cxn ang="0">
                    <a:pos x="341" y="75"/>
                  </a:cxn>
                  <a:cxn ang="0">
                    <a:pos x="246" y="61"/>
                  </a:cxn>
                  <a:cxn ang="0">
                    <a:pos x="174" y="71"/>
                  </a:cxn>
                  <a:cxn ang="0">
                    <a:pos x="121" y="101"/>
                  </a:cxn>
                  <a:cxn ang="0">
                    <a:pos x="84" y="149"/>
                  </a:cxn>
                  <a:cxn ang="0">
                    <a:pos x="57" y="206"/>
                  </a:cxn>
                  <a:cxn ang="0">
                    <a:pos x="40" y="272"/>
                  </a:cxn>
                  <a:cxn ang="0">
                    <a:pos x="28" y="339"/>
                  </a:cxn>
                </a:cxnLst>
                <a:rect l="0" t="0" r="r" b="b"/>
                <a:pathLst>
                  <a:path w="596" h="666">
                    <a:moveTo>
                      <a:pt x="22" y="372"/>
                    </a:moveTo>
                    <a:lnTo>
                      <a:pt x="16" y="370"/>
                    </a:lnTo>
                    <a:lnTo>
                      <a:pt x="10" y="360"/>
                    </a:lnTo>
                    <a:lnTo>
                      <a:pt x="6" y="341"/>
                    </a:lnTo>
                    <a:lnTo>
                      <a:pt x="1" y="318"/>
                    </a:lnTo>
                    <a:lnTo>
                      <a:pt x="0" y="289"/>
                    </a:lnTo>
                    <a:lnTo>
                      <a:pt x="0" y="257"/>
                    </a:lnTo>
                    <a:lnTo>
                      <a:pt x="4" y="222"/>
                    </a:lnTo>
                    <a:lnTo>
                      <a:pt x="13" y="187"/>
                    </a:lnTo>
                    <a:lnTo>
                      <a:pt x="25" y="151"/>
                    </a:lnTo>
                    <a:lnTo>
                      <a:pt x="45" y="116"/>
                    </a:lnTo>
                    <a:lnTo>
                      <a:pt x="69" y="84"/>
                    </a:lnTo>
                    <a:lnTo>
                      <a:pt x="101" y="55"/>
                    </a:lnTo>
                    <a:lnTo>
                      <a:pt x="142" y="31"/>
                    </a:lnTo>
                    <a:lnTo>
                      <a:pt x="190" y="13"/>
                    </a:lnTo>
                    <a:lnTo>
                      <a:pt x="247" y="2"/>
                    </a:lnTo>
                    <a:lnTo>
                      <a:pt x="314" y="0"/>
                    </a:lnTo>
                    <a:lnTo>
                      <a:pt x="380" y="9"/>
                    </a:lnTo>
                    <a:lnTo>
                      <a:pt x="436" y="33"/>
                    </a:lnTo>
                    <a:lnTo>
                      <a:pt x="484" y="68"/>
                    </a:lnTo>
                    <a:lnTo>
                      <a:pt x="524" y="113"/>
                    </a:lnTo>
                    <a:lnTo>
                      <a:pt x="554" y="165"/>
                    </a:lnTo>
                    <a:lnTo>
                      <a:pt x="577" y="222"/>
                    </a:lnTo>
                    <a:lnTo>
                      <a:pt x="591" y="284"/>
                    </a:lnTo>
                    <a:lnTo>
                      <a:pt x="596" y="347"/>
                    </a:lnTo>
                    <a:lnTo>
                      <a:pt x="595" y="409"/>
                    </a:lnTo>
                    <a:lnTo>
                      <a:pt x="585" y="469"/>
                    </a:lnTo>
                    <a:lnTo>
                      <a:pt x="566" y="525"/>
                    </a:lnTo>
                    <a:lnTo>
                      <a:pt x="540" y="574"/>
                    </a:lnTo>
                    <a:lnTo>
                      <a:pt x="507" y="615"/>
                    </a:lnTo>
                    <a:lnTo>
                      <a:pt x="465" y="645"/>
                    </a:lnTo>
                    <a:lnTo>
                      <a:pt x="417" y="663"/>
                    </a:lnTo>
                    <a:lnTo>
                      <a:pt x="360" y="666"/>
                    </a:lnTo>
                    <a:lnTo>
                      <a:pt x="389" y="659"/>
                    </a:lnTo>
                    <a:lnTo>
                      <a:pt x="417" y="642"/>
                    </a:lnTo>
                    <a:lnTo>
                      <a:pt x="441" y="617"/>
                    </a:lnTo>
                    <a:lnTo>
                      <a:pt x="463" y="583"/>
                    </a:lnTo>
                    <a:lnTo>
                      <a:pt x="482" y="544"/>
                    </a:lnTo>
                    <a:lnTo>
                      <a:pt x="497" y="501"/>
                    </a:lnTo>
                    <a:lnTo>
                      <a:pt x="509" y="454"/>
                    </a:lnTo>
                    <a:lnTo>
                      <a:pt x="517" y="404"/>
                    </a:lnTo>
                    <a:lnTo>
                      <a:pt x="520" y="355"/>
                    </a:lnTo>
                    <a:lnTo>
                      <a:pt x="519" y="305"/>
                    </a:lnTo>
                    <a:lnTo>
                      <a:pt x="514" y="258"/>
                    </a:lnTo>
                    <a:lnTo>
                      <a:pt x="502" y="213"/>
                    </a:lnTo>
                    <a:lnTo>
                      <a:pt x="485" y="174"/>
                    </a:lnTo>
                    <a:lnTo>
                      <a:pt x="462" y="139"/>
                    </a:lnTo>
                    <a:lnTo>
                      <a:pt x="433" y="112"/>
                    </a:lnTo>
                    <a:lnTo>
                      <a:pt x="397" y="93"/>
                    </a:lnTo>
                    <a:lnTo>
                      <a:pt x="341" y="75"/>
                    </a:lnTo>
                    <a:lnTo>
                      <a:pt x="290" y="65"/>
                    </a:lnTo>
                    <a:lnTo>
                      <a:pt x="246" y="61"/>
                    </a:lnTo>
                    <a:lnTo>
                      <a:pt x="207" y="63"/>
                    </a:lnTo>
                    <a:lnTo>
                      <a:pt x="174" y="71"/>
                    </a:lnTo>
                    <a:lnTo>
                      <a:pt x="146" y="84"/>
                    </a:lnTo>
                    <a:lnTo>
                      <a:pt x="121" y="101"/>
                    </a:lnTo>
                    <a:lnTo>
                      <a:pt x="101" y="123"/>
                    </a:lnTo>
                    <a:lnTo>
                      <a:pt x="84" y="149"/>
                    </a:lnTo>
                    <a:lnTo>
                      <a:pt x="69" y="176"/>
                    </a:lnTo>
                    <a:lnTo>
                      <a:pt x="57" y="206"/>
                    </a:lnTo>
                    <a:lnTo>
                      <a:pt x="48" y="239"/>
                    </a:lnTo>
                    <a:lnTo>
                      <a:pt x="40" y="272"/>
                    </a:lnTo>
                    <a:lnTo>
                      <a:pt x="33" y="305"/>
                    </a:lnTo>
                    <a:lnTo>
                      <a:pt x="28" y="339"/>
                    </a:lnTo>
                    <a:lnTo>
                      <a:pt x="22" y="372"/>
                    </a:lnTo>
                    <a:close/>
                  </a:path>
                </a:pathLst>
              </a:custGeom>
              <a:solidFill>
                <a:schemeClr val="accent2"/>
              </a:solidFill>
              <a:ln w="9525">
                <a:noFill/>
                <a:round/>
                <a:headEnd/>
                <a:tailEnd/>
              </a:ln>
            </p:spPr>
            <p:txBody>
              <a:bodyPr/>
              <a:lstStyle/>
              <a:p>
                <a:endParaRPr lang="ru-RU"/>
              </a:p>
            </p:txBody>
          </p:sp>
          <p:sp>
            <p:nvSpPr>
              <p:cNvPr id="22533" name="Freeform 5"/>
              <p:cNvSpPr>
                <a:spLocks/>
              </p:cNvSpPr>
              <p:nvPr userDrawn="1"/>
            </p:nvSpPr>
            <p:spPr bwMode="ltGray">
              <a:xfrm rot="12185230" flipV="1">
                <a:off x="4029" y="1802"/>
                <a:ext cx="571" cy="531"/>
              </a:xfrm>
              <a:custGeom>
                <a:avLst/>
                <a:gdLst/>
                <a:ahLst/>
                <a:cxnLst>
                  <a:cxn ang="0">
                    <a:pos x="0" y="0"/>
                  </a:cxn>
                  <a:cxn ang="0">
                    <a:pos x="0" y="25"/>
                  </a:cxn>
                  <a:cxn ang="0">
                    <a:pos x="3" y="50"/>
                  </a:cxn>
                  <a:cxn ang="0">
                    <a:pos x="6" y="75"/>
                  </a:cxn>
                  <a:cxn ang="0">
                    <a:pos x="11" y="98"/>
                  </a:cxn>
                  <a:cxn ang="0">
                    <a:pos x="18" y="119"/>
                  </a:cxn>
                  <a:cxn ang="0">
                    <a:pos x="27" y="141"/>
                  </a:cxn>
                  <a:cxn ang="0">
                    <a:pos x="38" y="161"/>
                  </a:cxn>
                  <a:cxn ang="0">
                    <a:pos x="51" y="178"/>
                  </a:cxn>
                  <a:cxn ang="0">
                    <a:pos x="67" y="194"/>
                  </a:cxn>
                  <a:cxn ang="0">
                    <a:pos x="86" y="208"/>
                  </a:cxn>
                  <a:cxn ang="0">
                    <a:pos x="106" y="219"/>
                  </a:cxn>
                  <a:cxn ang="0">
                    <a:pos x="131" y="228"/>
                  </a:cxn>
                  <a:cxn ang="0">
                    <a:pos x="158" y="234"/>
                  </a:cxn>
                  <a:cxn ang="0">
                    <a:pos x="188" y="237"/>
                  </a:cxn>
                  <a:cxn ang="0">
                    <a:pos x="220" y="236"/>
                  </a:cxn>
                  <a:cxn ang="0">
                    <a:pos x="257" y="232"/>
                  </a:cxn>
                  <a:cxn ang="0">
                    <a:pos x="224" y="227"/>
                  </a:cxn>
                  <a:cxn ang="0">
                    <a:pos x="195" y="220"/>
                  </a:cxn>
                  <a:cxn ang="0">
                    <a:pos x="170" y="212"/>
                  </a:cxn>
                  <a:cxn ang="0">
                    <a:pos x="148" y="204"/>
                  </a:cxn>
                  <a:cxn ang="0">
                    <a:pos x="128" y="193"/>
                  </a:cxn>
                  <a:cxn ang="0">
                    <a:pos x="112" y="182"/>
                  </a:cxn>
                  <a:cxn ang="0">
                    <a:pos x="97" y="169"/>
                  </a:cxn>
                  <a:cxn ang="0">
                    <a:pos x="84" y="155"/>
                  </a:cxn>
                  <a:cxn ang="0">
                    <a:pos x="72" y="141"/>
                  </a:cxn>
                  <a:cxn ang="0">
                    <a:pos x="61" y="125"/>
                  </a:cxn>
                  <a:cxn ang="0">
                    <a:pos x="52" y="107"/>
                  </a:cxn>
                  <a:cxn ang="0">
                    <a:pos x="43" y="88"/>
                  </a:cxn>
                  <a:cxn ang="0">
                    <a:pos x="33" y="69"/>
                  </a:cxn>
                  <a:cxn ang="0">
                    <a:pos x="23" y="47"/>
                  </a:cxn>
                  <a:cxn ang="0">
                    <a:pos x="12" y="24"/>
                  </a:cxn>
                  <a:cxn ang="0">
                    <a:pos x="0" y="0"/>
                  </a:cxn>
                </a:cxnLst>
                <a:rect l="0" t="0" r="r" b="b"/>
                <a:pathLst>
                  <a:path w="257" h="237">
                    <a:moveTo>
                      <a:pt x="0" y="0"/>
                    </a:moveTo>
                    <a:lnTo>
                      <a:pt x="0" y="25"/>
                    </a:lnTo>
                    <a:lnTo>
                      <a:pt x="3" y="50"/>
                    </a:lnTo>
                    <a:lnTo>
                      <a:pt x="6" y="75"/>
                    </a:lnTo>
                    <a:lnTo>
                      <a:pt x="11" y="98"/>
                    </a:lnTo>
                    <a:lnTo>
                      <a:pt x="18" y="119"/>
                    </a:lnTo>
                    <a:lnTo>
                      <a:pt x="27" y="141"/>
                    </a:lnTo>
                    <a:lnTo>
                      <a:pt x="38" y="161"/>
                    </a:lnTo>
                    <a:lnTo>
                      <a:pt x="51" y="178"/>
                    </a:lnTo>
                    <a:lnTo>
                      <a:pt x="67" y="194"/>
                    </a:lnTo>
                    <a:lnTo>
                      <a:pt x="86" y="208"/>
                    </a:lnTo>
                    <a:lnTo>
                      <a:pt x="106" y="219"/>
                    </a:lnTo>
                    <a:lnTo>
                      <a:pt x="131" y="228"/>
                    </a:lnTo>
                    <a:lnTo>
                      <a:pt x="158" y="234"/>
                    </a:lnTo>
                    <a:lnTo>
                      <a:pt x="188" y="237"/>
                    </a:lnTo>
                    <a:lnTo>
                      <a:pt x="220" y="236"/>
                    </a:lnTo>
                    <a:lnTo>
                      <a:pt x="257" y="232"/>
                    </a:lnTo>
                    <a:lnTo>
                      <a:pt x="224" y="227"/>
                    </a:lnTo>
                    <a:lnTo>
                      <a:pt x="195" y="220"/>
                    </a:lnTo>
                    <a:lnTo>
                      <a:pt x="170" y="212"/>
                    </a:lnTo>
                    <a:lnTo>
                      <a:pt x="148" y="204"/>
                    </a:lnTo>
                    <a:lnTo>
                      <a:pt x="128" y="193"/>
                    </a:lnTo>
                    <a:lnTo>
                      <a:pt x="112" y="182"/>
                    </a:lnTo>
                    <a:lnTo>
                      <a:pt x="97" y="169"/>
                    </a:lnTo>
                    <a:lnTo>
                      <a:pt x="84" y="155"/>
                    </a:lnTo>
                    <a:lnTo>
                      <a:pt x="72" y="141"/>
                    </a:lnTo>
                    <a:lnTo>
                      <a:pt x="61" y="125"/>
                    </a:lnTo>
                    <a:lnTo>
                      <a:pt x="52" y="107"/>
                    </a:lnTo>
                    <a:lnTo>
                      <a:pt x="43" y="88"/>
                    </a:lnTo>
                    <a:lnTo>
                      <a:pt x="33" y="69"/>
                    </a:lnTo>
                    <a:lnTo>
                      <a:pt x="23" y="47"/>
                    </a:lnTo>
                    <a:lnTo>
                      <a:pt x="12" y="24"/>
                    </a:lnTo>
                    <a:lnTo>
                      <a:pt x="0" y="0"/>
                    </a:lnTo>
                    <a:close/>
                  </a:path>
                </a:pathLst>
              </a:custGeom>
              <a:solidFill>
                <a:schemeClr val="accent2"/>
              </a:solidFill>
              <a:ln w="9525">
                <a:noFill/>
                <a:round/>
                <a:headEnd/>
                <a:tailEnd/>
              </a:ln>
            </p:spPr>
            <p:txBody>
              <a:bodyPr/>
              <a:lstStyle/>
              <a:p>
                <a:endParaRPr lang="ru-RU"/>
              </a:p>
            </p:txBody>
          </p:sp>
          <p:sp>
            <p:nvSpPr>
              <p:cNvPr id="22534" name="Freeform 6"/>
              <p:cNvSpPr>
                <a:spLocks/>
              </p:cNvSpPr>
              <p:nvPr userDrawn="1"/>
            </p:nvSpPr>
            <p:spPr bwMode="ltGray">
              <a:xfrm rot="12185230" flipV="1">
                <a:off x="3639" y="2167"/>
                <a:ext cx="277" cy="249"/>
              </a:xfrm>
              <a:custGeom>
                <a:avLst/>
                <a:gdLst/>
                <a:ahLst/>
                <a:cxnLst>
                  <a:cxn ang="0">
                    <a:pos x="77" y="0"/>
                  </a:cxn>
                  <a:cxn ang="0">
                    <a:pos x="124" y="108"/>
                  </a:cxn>
                  <a:cxn ang="0">
                    <a:pos x="120" y="107"/>
                  </a:cxn>
                  <a:cxn ang="0">
                    <a:pos x="107" y="105"/>
                  </a:cxn>
                  <a:cxn ang="0">
                    <a:pos x="89" y="101"/>
                  </a:cxn>
                  <a:cxn ang="0">
                    <a:pos x="68" y="99"/>
                  </a:cxn>
                  <a:cxn ang="0">
                    <a:pos x="45" y="97"/>
                  </a:cxn>
                  <a:cxn ang="0">
                    <a:pos x="25" y="98"/>
                  </a:cxn>
                  <a:cxn ang="0">
                    <a:pos x="9" y="102"/>
                  </a:cxn>
                  <a:cxn ang="0">
                    <a:pos x="0" y="110"/>
                  </a:cxn>
                  <a:cxn ang="0">
                    <a:pos x="4" y="98"/>
                  </a:cxn>
                  <a:cxn ang="0">
                    <a:pos x="8" y="89"/>
                  </a:cxn>
                  <a:cxn ang="0">
                    <a:pos x="16" y="82"/>
                  </a:cxn>
                  <a:cxn ang="0">
                    <a:pos x="25" y="76"/>
                  </a:cxn>
                  <a:cxn ang="0">
                    <a:pos x="36" y="72"/>
                  </a:cxn>
                  <a:cxn ang="0">
                    <a:pos x="47" y="71"/>
                  </a:cxn>
                  <a:cxn ang="0">
                    <a:pos x="59" y="71"/>
                  </a:cxn>
                  <a:cxn ang="0">
                    <a:pos x="72" y="74"/>
                  </a:cxn>
                  <a:cxn ang="0">
                    <a:pos x="73" y="71"/>
                  </a:cxn>
                  <a:cxn ang="0">
                    <a:pos x="70" y="56"/>
                  </a:cxn>
                  <a:cxn ang="0">
                    <a:pos x="67" y="38"/>
                  </a:cxn>
                  <a:cxn ang="0">
                    <a:pos x="65" y="30"/>
                  </a:cxn>
                  <a:cxn ang="0">
                    <a:pos x="63" y="30"/>
                  </a:cxn>
                  <a:cxn ang="0">
                    <a:pos x="61" y="29"/>
                  </a:cxn>
                  <a:cxn ang="0">
                    <a:pos x="59" y="26"/>
                  </a:cxn>
                  <a:cxn ang="0">
                    <a:pos x="57" y="23"/>
                  </a:cxn>
                  <a:cxn ang="0">
                    <a:pos x="57" y="19"/>
                  </a:cxn>
                  <a:cxn ang="0">
                    <a:pos x="59" y="14"/>
                  </a:cxn>
                  <a:cxn ang="0">
                    <a:pos x="66" y="8"/>
                  </a:cxn>
                  <a:cxn ang="0">
                    <a:pos x="77" y="0"/>
                  </a:cxn>
                </a:cxnLst>
                <a:rect l="0" t="0" r="r" b="b"/>
                <a:pathLst>
                  <a:path w="124" h="110">
                    <a:moveTo>
                      <a:pt x="77" y="0"/>
                    </a:moveTo>
                    <a:lnTo>
                      <a:pt x="124" y="108"/>
                    </a:lnTo>
                    <a:lnTo>
                      <a:pt x="120" y="107"/>
                    </a:lnTo>
                    <a:lnTo>
                      <a:pt x="107" y="105"/>
                    </a:lnTo>
                    <a:lnTo>
                      <a:pt x="89" y="101"/>
                    </a:lnTo>
                    <a:lnTo>
                      <a:pt x="68" y="99"/>
                    </a:lnTo>
                    <a:lnTo>
                      <a:pt x="45" y="97"/>
                    </a:lnTo>
                    <a:lnTo>
                      <a:pt x="25" y="98"/>
                    </a:lnTo>
                    <a:lnTo>
                      <a:pt x="9" y="102"/>
                    </a:lnTo>
                    <a:lnTo>
                      <a:pt x="0" y="110"/>
                    </a:lnTo>
                    <a:lnTo>
                      <a:pt x="4" y="98"/>
                    </a:lnTo>
                    <a:lnTo>
                      <a:pt x="8" y="89"/>
                    </a:lnTo>
                    <a:lnTo>
                      <a:pt x="16" y="82"/>
                    </a:lnTo>
                    <a:lnTo>
                      <a:pt x="25" y="76"/>
                    </a:lnTo>
                    <a:lnTo>
                      <a:pt x="36" y="72"/>
                    </a:lnTo>
                    <a:lnTo>
                      <a:pt x="47" y="71"/>
                    </a:lnTo>
                    <a:lnTo>
                      <a:pt x="59" y="71"/>
                    </a:lnTo>
                    <a:lnTo>
                      <a:pt x="72" y="74"/>
                    </a:lnTo>
                    <a:lnTo>
                      <a:pt x="73" y="71"/>
                    </a:lnTo>
                    <a:lnTo>
                      <a:pt x="70" y="56"/>
                    </a:lnTo>
                    <a:lnTo>
                      <a:pt x="67" y="38"/>
                    </a:lnTo>
                    <a:lnTo>
                      <a:pt x="65" y="30"/>
                    </a:lnTo>
                    <a:lnTo>
                      <a:pt x="63" y="30"/>
                    </a:lnTo>
                    <a:lnTo>
                      <a:pt x="61" y="29"/>
                    </a:lnTo>
                    <a:lnTo>
                      <a:pt x="59" y="26"/>
                    </a:lnTo>
                    <a:lnTo>
                      <a:pt x="57" y="23"/>
                    </a:lnTo>
                    <a:lnTo>
                      <a:pt x="57" y="19"/>
                    </a:lnTo>
                    <a:lnTo>
                      <a:pt x="59" y="14"/>
                    </a:lnTo>
                    <a:lnTo>
                      <a:pt x="66" y="8"/>
                    </a:lnTo>
                    <a:lnTo>
                      <a:pt x="77" y="0"/>
                    </a:lnTo>
                    <a:close/>
                  </a:path>
                </a:pathLst>
              </a:custGeom>
              <a:solidFill>
                <a:schemeClr val="accent2"/>
              </a:solidFill>
              <a:ln w="9525">
                <a:noFill/>
                <a:round/>
                <a:headEnd/>
                <a:tailEnd/>
              </a:ln>
            </p:spPr>
            <p:txBody>
              <a:bodyPr/>
              <a:lstStyle/>
              <a:p>
                <a:endParaRPr lang="ru-RU"/>
              </a:p>
            </p:txBody>
          </p:sp>
          <p:sp>
            <p:nvSpPr>
              <p:cNvPr id="22535" name="Freeform 7"/>
              <p:cNvSpPr>
                <a:spLocks/>
              </p:cNvSpPr>
              <p:nvPr userDrawn="1"/>
            </p:nvSpPr>
            <p:spPr bwMode="ltGray">
              <a:xfrm rot="12185230" flipV="1">
                <a:off x="3979" y="977"/>
                <a:ext cx="245" cy="347"/>
              </a:xfrm>
              <a:custGeom>
                <a:avLst/>
                <a:gdLst/>
                <a:ahLst/>
                <a:cxnLst>
                  <a:cxn ang="0">
                    <a:pos x="0" y="0"/>
                  </a:cxn>
                  <a:cxn ang="0">
                    <a:pos x="5" y="1"/>
                  </a:cxn>
                  <a:cxn ang="0">
                    <a:pos x="18" y="5"/>
                  </a:cxn>
                  <a:cxn ang="0">
                    <a:pos x="37" y="12"/>
                  </a:cxn>
                  <a:cxn ang="0">
                    <a:pos x="58" y="24"/>
                  </a:cxn>
                  <a:cxn ang="0">
                    <a:pos x="78" y="44"/>
                  </a:cxn>
                  <a:cxn ang="0">
                    <a:pos x="96" y="71"/>
                  </a:cxn>
                  <a:cxn ang="0">
                    <a:pos x="107" y="108"/>
                  </a:cxn>
                  <a:cxn ang="0">
                    <a:pos x="109" y="156"/>
                  </a:cxn>
                  <a:cxn ang="0">
                    <a:pos x="105" y="156"/>
                  </a:cxn>
                  <a:cxn ang="0">
                    <a:pos x="99" y="156"/>
                  </a:cxn>
                  <a:cxn ang="0">
                    <a:pos x="93" y="156"/>
                  </a:cxn>
                  <a:cxn ang="0">
                    <a:pos x="87" y="154"/>
                  </a:cxn>
                  <a:cxn ang="0">
                    <a:pos x="81" y="153"/>
                  </a:cxn>
                  <a:cxn ang="0">
                    <a:pos x="74" y="150"/>
                  </a:cxn>
                  <a:cxn ang="0">
                    <a:pos x="66" y="145"/>
                  </a:cxn>
                  <a:cxn ang="0">
                    <a:pos x="58" y="139"/>
                  </a:cxn>
                  <a:cxn ang="0">
                    <a:pos x="53" y="126"/>
                  </a:cxn>
                  <a:cxn ang="0">
                    <a:pos x="53" y="111"/>
                  </a:cxn>
                  <a:cxn ang="0">
                    <a:pos x="56" y="96"/>
                  </a:cxn>
                  <a:cxn ang="0">
                    <a:pos x="59" y="80"/>
                  </a:cxn>
                  <a:cxn ang="0">
                    <a:pos x="56" y="62"/>
                  </a:cxn>
                  <a:cxn ang="0">
                    <a:pos x="48" y="43"/>
                  </a:cxn>
                  <a:cxn ang="0">
                    <a:pos x="31" y="23"/>
                  </a:cxn>
                  <a:cxn ang="0">
                    <a:pos x="0" y="0"/>
                  </a:cxn>
                </a:cxnLst>
                <a:rect l="0" t="0" r="r" b="b"/>
                <a:pathLst>
                  <a:path w="109" h="156">
                    <a:moveTo>
                      <a:pt x="0" y="0"/>
                    </a:moveTo>
                    <a:lnTo>
                      <a:pt x="5" y="1"/>
                    </a:lnTo>
                    <a:lnTo>
                      <a:pt x="18" y="5"/>
                    </a:lnTo>
                    <a:lnTo>
                      <a:pt x="37" y="12"/>
                    </a:lnTo>
                    <a:lnTo>
                      <a:pt x="58" y="24"/>
                    </a:lnTo>
                    <a:lnTo>
                      <a:pt x="78" y="44"/>
                    </a:lnTo>
                    <a:lnTo>
                      <a:pt x="96" y="71"/>
                    </a:lnTo>
                    <a:lnTo>
                      <a:pt x="107" y="108"/>
                    </a:lnTo>
                    <a:lnTo>
                      <a:pt x="109" y="156"/>
                    </a:lnTo>
                    <a:lnTo>
                      <a:pt x="105" y="156"/>
                    </a:lnTo>
                    <a:lnTo>
                      <a:pt x="99" y="156"/>
                    </a:lnTo>
                    <a:lnTo>
                      <a:pt x="93" y="156"/>
                    </a:lnTo>
                    <a:lnTo>
                      <a:pt x="87" y="154"/>
                    </a:lnTo>
                    <a:lnTo>
                      <a:pt x="81" y="153"/>
                    </a:lnTo>
                    <a:lnTo>
                      <a:pt x="74" y="150"/>
                    </a:lnTo>
                    <a:lnTo>
                      <a:pt x="66" y="145"/>
                    </a:lnTo>
                    <a:lnTo>
                      <a:pt x="58" y="139"/>
                    </a:lnTo>
                    <a:lnTo>
                      <a:pt x="53" y="126"/>
                    </a:lnTo>
                    <a:lnTo>
                      <a:pt x="53" y="111"/>
                    </a:lnTo>
                    <a:lnTo>
                      <a:pt x="56" y="96"/>
                    </a:lnTo>
                    <a:lnTo>
                      <a:pt x="59" y="80"/>
                    </a:lnTo>
                    <a:lnTo>
                      <a:pt x="56" y="62"/>
                    </a:lnTo>
                    <a:lnTo>
                      <a:pt x="48" y="43"/>
                    </a:lnTo>
                    <a:lnTo>
                      <a:pt x="31" y="23"/>
                    </a:lnTo>
                    <a:lnTo>
                      <a:pt x="0" y="0"/>
                    </a:lnTo>
                    <a:close/>
                  </a:path>
                </a:pathLst>
              </a:custGeom>
              <a:solidFill>
                <a:schemeClr val="accent2"/>
              </a:solidFill>
              <a:ln w="9525">
                <a:noFill/>
                <a:round/>
                <a:headEnd/>
                <a:tailEnd/>
              </a:ln>
            </p:spPr>
            <p:txBody>
              <a:bodyPr/>
              <a:lstStyle/>
              <a:p>
                <a:endParaRPr lang="ru-RU"/>
              </a:p>
            </p:txBody>
          </p:sp>
          <p:sp>
            <p:nvSpPr>
              <p:cNvPr id="22536" name="Freeform 8"/>
              <p:cNvSpPr>
                <a:spLocks/>
              </p:cNvSpPr>
              <p:nvPr userDrawn="1"/>
            </p:nvSpPr>
            <p:spPr bwMode="ltGray">
              <a:xfrm rot="12185230" flipV="1">
                <a:off x="3845" y="2207"/>
                <a:ext cx="103" cy="209"/>
              </a:xfrm>
              <a:custGeom>
                <a:avLst/>
                <a:gdLst/>
                <a:ahLst/>
                <a:cxnLst>
                  <a:cxn ang="0">
                    <a:pos x="31" y="0"/>
                  </a:cxn>
                  <a:cxn ang="0">
                    <a:pos x="20" y="38"/>
                  </a:cxn>
                  <a:cxn ang="0">
                    <a:pos x="15" y="62"/>
                  </a:cxn>
                  <a:cxn ang="0">
                    <a:pos x="11" y="79"/>
                  </a:cxn>
                  <a:cxn ang="0">
                    <a:pos x="0" y="94"/>
                  </a:cxn>
                  <a:cxn ang="0">
                    <a:pos x="12" y="88"/>
                  </a:cxn>
                  <a:cxn ang="0">
                    <a:pos x="23" y="80"/>
                  </a:cxn>
                  <a:cxn ang="0">
                    <a:pos x="32" y="69"/>
                  </a:cxn>
                  <a:cxn ang="0">
                    <a:pos x="40" y="57"/>
                  </a:cxn>
                  <a:cxn ang="0">
                    <a:pos x="45" y="44"/>
                  </a:cxn>
                  <a:cxn ang="0">
                    <a:pos x="46" y="30"/>
                  </a:cxn>
                  <a:cxn ang="0">
                    <a:pos x="42" y="15"/>
                  </a:cxn>
                  <a:cxn ang="0">
                    <a:pos x="31" y="0"/>
                  </a:cxn>
                </a:cxnLst>
                <a:rect l="0" t="0" r="r" b="b"/>
                <a:pathLst>
                  <a:path w="46" h="94">
                    <a:moveTo>
                      <a:pt x="31" y="0"/>
                    </a:moveTo>
                    <a:lnTo>
                      <a:pt x="20" y="38"/>
                    </a:lnTo>
                    <a:lnTo>
                      <a:pt x="15" y="62"/>
                    </a:lnTo>
                    <a:lnTo>
                      <a:pt x="11" y="79"/>
                    </a:lnTo>
                    <a:lnTo>
                      <a:pt x="0" y="94"/>
                    </a:lnTo>
                    <a:lnTo>
                      <a:pt x="12" y="88"/>
                    </a:lnTo>
                    <a:lnTo>
                      <a:pt x="23" y="80"/>
                    </a:lnTo>
                    <a:lnTo>
                      <a:pt x="32" y="69"/>
                    </a:lnTo>
                    <a:lnTo>
                      <a:pt x="40" y="57"/>
                    </a:lnTo>
                    <a:lnTo>
                      <a:pt x="45" y="44"/>
                    </a:lnTo>
                    <a:lnTo>
                      <a:pt x="46" y="30"/>
                    </a:lnTo>
                    <a:lnTo>
                      <a:pt x="42" y="15"/>
                    </a:lnTo>
                    <a:lnTo>
                      <a:pt x="31" y="0"/>
                    </a:lnTo>
                    <a:close/>
                  </a:path>
                </a:pathLst>
              </a:custGeom>
              <a:solidFill>
                <a:schemeClr val="accent2"/>
              </a:solidFill>
              <a:ln w="9525">
                <a:noFill/>
                <a:round/>
                <a:headEnd/>
                <a:tailEnd/>
              </a:ln>
            </p:spPr>
            <p:txBody>
              <a:bodyPr/>
              <a:lstStyle/>
              <a:p>
                <a:endParaRPr lang="ru-RU"/>
              </a:p>
            </p:txBody>
          </p:sp>
          <p:sp>
            <p:nvSpPr>
              <p:cNvPr id="22537" name="Freeform 9"/>
              <p:cNvSpPr>
                <a:spLocks/>
              </p:cNvSpPr>
              <p:nvPr userDrawn="1"/>
            </p:nvSpPr>
            <p:spPr bwMode="ltGray">
              <a:xfrm rot="12185230" flipV="1">
                <a:off x="3895" y="1325"/>
                <a:ext cx="120" cy="90"/>
              </a:xfrm>
              <a:custGeom>
                <a:avLst/>
                <a:gdLst/>
                <a:ahLst/>
                <a:cxnLst>
                  <a:cxn ang="0">
                    <a:pos x="0" y="0"/>
                  </a:cxn>
                  <a:cxn ang="0">
                    <a:pos x="1" y="1"/>
                  </a:cxn>
                  <a:cxn ang="0">
                    <a:pos x="6" y="3"/>
                  </a:cxn>
                  <a:cxn ang="0">
                    <a:pos x="13" y="8"/>
                  </a:cxn>
                  <a:cxn ang="0">
                    <a:pos x="21" y="12"/>
                  </a:cxn>
                  <a:cxn ang="0">
                    <a:pos x="29" y="15"/>
                  </a:cxn>
                  <a:cxn ang="0">
                    <a:pos x="38" y="17"/>
                  </a:cxn>
                  <a:cxn ang="0">
                    <a:pos x="46" y="18"/>
                  </a:cxn>
                  <a:cxn ang="0">
                    <a:pos x="54" y="16"/>
                  </a:cxn>
                  <a:cxn ang="0">
                    <a:pos x="53" y="25"/>
                  </a:cxn>
                  <a:cxn ang="0">
                    <a:pos x="50" y="33"/>
                  </a:cxn>
                  <a:cxn ang="0">
                    <a:pos x="44" y="38"/>
                  </a:cxn>
                  <a:cxn ang="0">
                    <a:pos x="37" y="40"/>
                  </a:cxn>
                  <a:cxn ang="0">
                    <a:pos x="28" y="39"/>
                  </a:cxn>
                  <a:cxn ang="0">
                    <a:pos x="19" y="32"/>
                  </a:cxn>
                  <a:cxn ang="0">
                    <a:pos x="10" y="20"/>
                  </a:cxn>
                  <a:cxn ang="0">
                    <a:pos x="0" y="0"/>
                  </a:cxn>
                </a:cxnLst>
                <a:rect l="0" t="0" r="r" b="b"/>
                <a:pathLst>
                  <a:path w="54" h="40">
                    <a:moveTo>
                      <a:pt x="0" y="0"/>
                    </a:moveTo>
                    <a:lnTo>
                      <a:pt x="1" y="1"/>
                    </a:lnTo>
                    <a:lnTo>
                      <a:pt x="6" y="3"/>
                    </a:lnTo>
                    <a:lnTo>
                      <a:pt x="13" y="8"/>
                    </a:lnTo>
                    <a:lnTo>
                      <a:pt x="21" y="12"/>
                    </a:lnTo>
                    <a:lnTo>
                      <a:pt x="29" y="15"/>
                    </a:lnTo>
                    <a:lnTo>
                      <a:pt x="38" y="17"/>
                    </a:lnTo>
                    <a:lnTo>
                      <a:pt x="46" y="18"/>
                    </a:lnTo>
                    <a:lnTo>
                      <a:pt x="54" y="16"/>
                    </a:lnTo>
                    <a:lnTo>
                      <a:pt x="53" y="25"/>
                    </a:lnTo>
                    <a:lnTo>
                      <a:pt x="50" y="33"/>
                    </a:lnTo>
                    <a:lnTo>
                      <a:pt x="44" y="38"/>
                    </a:lnTo>
                    <a:lnTo>
                      <a:pt x="37" y="40"/>
                    </a:lnTo>
                    <a:lnTo>
                      <a:pt x="28" y="39"/>
                    </a:lnTo>
                    <a:lnTo>
                      <a:pt x="19" y="32"/>
                    </a:lnTo>
                    <a:lnTo>
                      <a:pt x="10" y="20"/>
                    </a:lnTo>
                    <a:lnTo>
                      <a:pt x="0" y="0"/>
                    </a:lnTo>
                    <a:close/>
                  </a:path>
                </a:pathLst>
              </a:custGeom>
              <a:solidFill>
                <a:schemeClr val="accent2"/>
              </a:solidFill>
              <a:ln w="9525">
                <a:noFill/>
                <a:round/>
                <a:headEnd/>
                <a:tailEnd/>
              </a:ln>
            </p:spPr>
            <p:txBody>
              <a:bodyPr/>
              <a:lstStyle/>
              <a:p>
                <a:endParaRPr lang="ru-RU"/>
              </a:p>
            </p:txBody>
          </p:sp>
          <p:sp>
            <p:nvSpPr>
              <p:cNvPr id="22538" name="Freeform 10"/>
              <p:cNvSpPr>
                <a:spLocks/>
              </p:cNvSpPr>
              <p:nvPr userDrawn="1"/>
            </p:nvSpPr>
            <p:spPr bwMode="ltGray">
              <a:xfrm rot="12185230" flipV="1">
                <a:off x="3010" y="2344"/>
                <a:ext cx="330" cy="2059"/>
              </a:xfrm>
              <a:custGeom>
                <a:avLst/>
                <a:gdLst/>
                <a:ahLst/>
                <a:cxnLst>
                  <a:cxn ang="0">
                    <a:pos x="0" y="0"/>
                  </a:cxn>
                  <a:cxn ang="0">
                    <a:pos x="6" y="6"/>
                  </a:cxn>
                  <a:cxn ang="0">
                    <a:pos x="16" y="14"/>
                  </a:cxn>
                  <a:cxn ang="0">
                    <a:pos x="28" y="24"/>
                  </a:cxn>
                  <a:cxn ang="0">
                    <a:pos x="41" y="37"/>
                  </a:cxn>
                  <a:cxn ang="0">
                    <a:pos x="58" y="53"/>
                  </a:cxn>
                  <a:cxn ang="0">
                    <a:pos x="73" y="70"/>
                  </a:cxn>
                  <a:cxn ang="0">
                    <a:pos x="88" y="90"/>
                  </a:cxn>
                  <a:cxn ang="0">
                    <a:pos x="100" y="113"/>
                  </a:cxn>
                  <a:cxn ang="0">
                    <a:pos x="112" y="137"/>
                  </a:cxn>
                  <a:cxn ang="0">
                    <a:pos x="120" y="165"/>
                  </a:cxn>
                  <a:cxn ang="0">
                    <a:pos x="124" y="196"/>
                  </a:cxn>
                  <a:cxn ang="0">
                    <a:pos x="126" y="228"/>
                  </a:cxn>
                  <a:cxn ang="0">
                    <a:pos x="120" y="264"/>
                  </a:cxn>
                  <a:cxn ang="0">
                    <a:pos x="109" y="302"/>
                  </a:cxn>
                  <a:cxn ang="0">
                    <a:pos x="92" y="342"/>
                  </a:cxn>
                  <a:cxn ang="0">
                    <a:pos x="67" y="386"/>
                  </a:cxn>
                  <a:cxn ang="0">
                    <a:pos x="39" y="436"/>
                  </a:cxn>
                  <a:cxn ang="0">
                    <a:pos x="21" y="482"/>
                  </a:cxn>
                  <a:cxn ang="0">
                    <a:pos x="10" y="525"/>
                  </a:cxn>
                  <a:cxn ang="0">
                    <a:pos x="6" y="566"/>
                  </a:cxn>
                  <a:cxn ang="0">
                    <a:pos x="6" y="605"/>
                  </a:cxn>
                  <a:cxn ang="0">
                    <a:pos x="8" y="641"/>
                  </a:cxn>
                  <a:cxn ang="0">
                    <a:pos x="12" y="673"/>
                  </a:cxn>
                  <a:cxn ang="0">
                    <a:pos x="14" y="704"/>
                  </a:cxn>
                  <a:cxn ang="0">
                    <a:pos x="41" y="688"/>
                  </a:cxn>
                  <a:cxn ang="0">
                    <a:pos x="39" y="680"/>
                  </a:cxn>
                  <a:cxn ang="0">
                    <a:pos x="36" y="657"/>
                  </a:cxn>
                  <a:cxn ang="0">
                    <a:pos x="33" y="622"/>
                  </a:cxn>
                  <a:cxn ang="0">
                    <a:pos x="35" y="575"/>
                  </a:cxn>
                  <a:cxn ang="0">
                    <a:pos x="41" y="519"/>
                  </a:cxn>
                  <a:cxn ang="0">
                    <a:pos x="58" y="455"/>
                  </a:cxn>
                  <a:cxn ang="0">
                    <a:pos x="86" y="386"/>
                  </a:cxn>
                  <a:cxn ang="0">
                    <a:pos x="129" y="313"/>
                  </a:cxn>
                  <a:cxn ang="0">
                    <a:pos x="143" y="279"/>
                  </a:cxn>
                  <a:cxn ang="0">
                    <a:pos x="149" y="235"/>
                  </a:cxn>
                  <a:cxn ang="0">
                    <a:pos x="144" y="184"/>
                  </a:cxn>
                  <a:cxn ang="0">
                    <a:pos x="131" y="134"/>
                  </a:cxn>
                  <a:cxn ang="0">
                    <a:pos x="109" y="85"/>
                  </a:cxn>
                  <a:cxn ang="0">
                    <a:pos x="81" y="44"/>
                  </a:cxn>
                  <a:cxn ang="0">
                    <a:pos x="44" y="14"/>
                  </a:cxn>
                  <a:cxn ang="0">
                    <a:pos x="0" y="0"/>
                  </a:cxn>
                </a:cxnLst>
                <a:rect l="0" t="0" r="r" b="b"/>
                <a:pathLst>
                  <a:path w="149" h="704">
                    <a:moveTo>
                      <a:pt x="0" y="0"/>
                    </a:moveTo>
                    <a:lnTo>
                      <a:pt x="6" y="6"/>
                    </a:lnTo>
                    <a:lnTo>
                      <a:pt x="16" y="14"/>
                    </a:lnTo>
                    <a:lnTo>
                      <a:pt x="28" y="24"/>
                    </a:lnTo>
                    <a:lnTo>
                      <a:pt x="41" y="37"/>
                    </a:lnTo>
                    <a:lnTo>
                      <a:pt x="58" y="53"/>
                    </a:lnTo>
                    <a:lnTo>
                      <a:pt x="73" y="70"/>
                    </a:lnTo>
                    <a:lnTo>
                      <a:pt x="88" y="90"/>
                    </a:lnTo>
                    <a:lnTo>
                      <a:pt x="100" y="113"/>
                    </a:lnTo>
                    <a:lnTo>
                      <a:pt x="112" y="137"/>
                    </a:lnTo>
                    <a:lnTo>
                      <a:pt x="120" y="165"/>
                    </a:lnTo>
                    <a:lnTo>
                      <a:pt x="124" y="196"/>
                    </a:lnTo>
                    <a:lnTo>
                      <a:pt x="126" y="228"/>
                    </a:lnTo>
                    <a:lnTo>
                      <a:pt x="120" y="264"/>
                    </a:lnTo>
                    <a:lnTo>
                      <a:pt x="109" y="302"/>
                    </a:lnTo>
                    <a:lnTo>
                      <a:pt x="92" y="342"/>
                    </a:lnTo>
                    <a:lnTo>
                      <a:pt x="67" y="386"/>
                    </a:lnTo>
                    <a:lnTo>
                      <a:pt x="39" y="436"/>
                    </a:lnTo>
                    <a:lnTo>
                      <a:pt x="21" y="482"/>
                    </a:lnTo>
                    <a:lnTo>
                      <a:pt x="10" y="525"/>
                    </a:lnTo>
                    <a:lnTo>
                      <a:pt x="6" y="566"/>
                    </a:lnTo>
                    <a:lnTo>
                      <a:pt x="6" y="605"/>
                    </a:lnTo>
                    <a:lnTo>
                      <a:pt x="8" y="641"/>
                    </a:lnTo>
                    <a:lnTo>
                      <a:pt x="12" y="673"/>
                    </a:lnTo>
                    <a:lnTo>
                      <a:pt x="14" y="704"/>
                    </a:lnTo>
                    <a:lnTo>
                      <a:pt x="41" y="688"/>
                    </a:lnTo>
                    <a:lnTo>
                      <a:pt x="39" y="680"/>
                    </a:lnTo>
                    <a:lnTo>
                      <a:pt x="36" y="657"/>
                    </a:lnTo>
                    <a:lnTo>
                      <a:pt x="33" y="622"/>
                    </a:lnTo>
                    <a:lnTo>
                      <a:pt x="35" y="575"/>
                    </a:lnTo>
                    <a:lnTo>
                      <a:pt x="41" y="519"/>
                    </a:lnTo>
                    <a:lnTo>
                      <a:pt x="58" y="455"/>
                    </a:lnTo>
                    <a:lnTo>
                      <a:pt x="86" y="386"/>
                    </a:lnTo>
                    <a:lnTo>
                      <a:pt x="129" y="313"/>
                    </a:lnTo>
                    <a:lnTo>
                      <a:pt x="143" y="279"/>
                    </a:lnTo>
                    <a:lnTo>
                      <a:pt x="149" y="235"/>
                    </a:lnTo>
                    <a:lnTo>
                      <a:pt x="144" y="184"/>
                    </a:lnTo>
                    <a:lnTo>
                      <a:pt x="131" y="134"/>
                    </a:lnTo>
                    <a:lnTo>
                      <a:pt x="109" y="85"/>
                    </a:lnTo>
                    <a:lnTo>
                      <a:pt x="81" y="44"/>
                    </a:lnTo>
                    <a:lnTo>
                      <a:pt x="44" y="14"/>
                    </a:lnTo>
                    <a:lnTo>
                      <a:pt x="0" y="0"/>
                    </a:lnTo>
                    <a:close/>
                  </a:path>
                </a:pathLst>
              </a:custGeom>
              <a:solidFill>
                <a:schemeClr val="accent2"/>
              </a:solidFill>
              <a:ln w="9525">
                <a:noFill/>
                <a:round/>
                <a:headEnd/>
                <a:tailEnd/>
              </a:ln>
            </p:spPr>
            <p:txBody>
              <a:bodyPr/>
              <a:lstStyle/>
              <a:p>
                <a:endParaRPr lang="ru-RU"/>
              </a:p>
            </p:txBody>
          </p:sp>
        </p:grpSp>
        <p:sp>
          <p:nvSpPr>
            <p:cNvPr id="22539" name="Freeform 11"/>
            <p:cNvSpPr>
              <a:spLocks/>
            </p:cNvSpPr>
            <p:nvPr userDrawn="1"/>
          </p:nvSpPr>
          <p:spPr bwMode="ltGray">
            <a:xfrm rot="373331" flipH="1">
              <a:off x="22" y="1957"/>
              <a:ext cx="323" cy="649"/>
            </a:xfrm>
            <a:custGeom>
              <a:avLst/>
              <a:gdLst/>
              <a:ahLst/>
              <a:cxnLst>
                <a:cxn ang="0">
                  <a:pos x="94" y="0"/>
                </a:cxn>
                <a:cxn ang="0">
                  <a:pos x="105" y="9"/>
                </a:cxn>
                <a:cxn ang="0">
                  <a:pos x="115" y="27"/>
                </a:cxn>
                <a:cxn ang="0">
                  <a:pos x="123" y="50"/>
                </a:cxn>
                <a:cxn ang="0">
                  <a:pos x="128" y="78"/>
                </a:cxn>
                <a:cxn ang="0">
                  <a:pos x="127" y="111"/>
                </a:cxn>
                <a:cxn ang="0">
                  <a:pos x="116" y="145"/>
                </a:cxn>
                <a:cxn ang="0">
                  <a:pos x="94" y="181"/>
                </a:cxn>
                <a:cxn ang="0">
                  <a:pos x="60" y="217"/>
                </a:cxn>
                <a:cxn ang="0">
                  <a:pos x="49" y="213"/>
                </a:cxn>
                <a:cxn ang="0">
                  <a:pos x="38" y="210"/>
                </a:cxn>
                <a:cxn ang="0">
                  <a:pos x="26" y="205"/>
                </a:cxn>
                <a:cxn ang="0">
                  <a:pos x="16" y="201"/>
                </a:cxn>
                <a:cxn ang="0">
                  <a:pos x="8" y="196"/>
                </a:cxn>
                <a:cxn ang="0">
                  <a:pos x="2" y="190"/>
                </a:cxn>
                <a:cxn ang="0">
                  <a:pos x="0" y="183"/>
                </a:cxn>
                <a:cxn ang="0">
                  <a:pos x="1" y="178"/>
                </a:cxn>
                <a:cxn ang="0">
                  <a:pos x="13" y="171"/>
                </a:cxn>
                <a:cxn ang="0">
                  <a:pos x="29" y="161"/>
                </a:cxn>
                <a:cxn ang="0">
                  <a:pos x="46" y="150"/>
                </a:cxn>
                <a:cxn ang="0">
                  <a:pos x="63" y="134"/>
                </a:cxn>
                <a:cxn ang="0">
                  <a:pos x="79" y="112"/>
                </a:cxn>
                <a:cxn ang="0">
                  <a:pos x="91" y="83"/>
                </a:cxn>
                <a:cxn ang="0">
                  <a:pos x="97" y="46"/>
                </a:cxn>
                <a:cxn ang="0">
                  <a:pos x="94" y="0"/>
                </a:cxn>
              </a:cxnLst>
              <a:rect l="0" t="0" r="r" b="b"/>
              <a:pathLst>
                <a:path w="128" h="217">
                  <a:moveTo>
                    <a:pt x="94" y="0"/>
                  </a:moveTo>
                  <a:lnTo>
                    <a:pt x="105" y="9"/>
                  </a:lnTo>
                  <a:lnTo>
                    <a:pt x="115" y="27"/>
                  </a:lnTo>
                  <a:lnTo>
                    <a:pt x="123" y="50"/>
                  </a:lnTo>
                  <a:lnTo>
                    <a:pt x="128" y="78"/>
                  </a:lnTo>
                  <a:lnTo>
                    <a:pt x="127" y="111"/>
                  </a:lnTo>
                  <a:lnTo>
                    <a:pt x="116" y="145"/>
                  </a:lnTo>
                  <a:lnTo>
                    <a:pt x="94" y="181"/>
                  </a:lnTo>
                  <a:lnTo>
                    <a:pt x="60" y="217"/>
                  </a:lnTo>
                  <a:lnTo>
                    <a:pt x="49" y="213"/>
                  </a:lnTo>
                  <a:lnTo>
                    <a:pt x="38" y="210"/>
                  </a:lnTo>
                  <a:lnTo>
                    <a:pt x="26" y="205"/>
                  </a:lnTo>
                  <a:lnTo>
                    <a:pt x="16" y="201"/>
                  </a:lnTo>
                  <a:lnTo>
                    <a:pt x="8" y="196"/>
                  </a:lnTo>
                  <a:lnTo>
                    <a:pt x="2" y="190"/>
                  </a:lnTo>
                  <a:lnTo>
                    <a:pt x="0" y="183"/>
                  </a:lnTo>
                  <a:lnTo>
                    <a:pt x="1" y="178"/>
                  </a:lnTo>
                  <a:lnTo>
                    <a:pt x="13" y="171"/>
                  </a:lnTo>
                  <a:lnTo>
                    <a:pt x="29" y="161"/>
                  </a:lnTo>
                  <a:lnTo>
                    <a:pt x="46" y="150"/>
                  </a:lnTo>
                  <a:lnTo>
                    <a:pt x="63" y="134"/>
                  </a:lnTo>
                  <a:lnTo>
                    <a:pt x="79" y="112"/>
                  </a:lnTo>
                  <a:lnTo>
                    <a:pt x="91" y="83"/>
                  </a:lnTo>
                  <a:lnTo>
                    <a:pt x="97" y="46"/>
                  </a:lnTo>
                  <a:lnTo>
                    <a:pt x="94" y="0"/>
                  </a:lnTo>
                  <a:close/>
                </a:path>
              </a:pathLst>
            </a:custGeom>
            <a:solidFill>
              <a:schemeClr val="folHlink"/>
            </a:solidFill>
            <a:ln w="9525">
              <a:noFill/>
              <a:round/>
              <a:headEnd/>
              <a:tailEnd/>
            </a:ln>
          </p:spPr>
          <p:txBody>
            <a:bodyPr/>
            <a:lstStyle/>
            <a:p>
              <a:endParaRPr lang="ru-RU"/>
            </a:p>
          </p:txBody>
        </p:sp>
        <p:sp>
          <p:nvSpPr>
            <p:cNvPr id="22540" name="Freeform 12"/>
            <p:cNvSpPr>
              <a:spLocks/>
            </p:cNvSpPr>
            <p:nvPr userDrawn="1"/>
          </p:nvSpPr>
          <p:spPr bwMode="ltGray">
            <a:xfrm>
              <a:off x="168" y="1260"/>
              <a:ext cx="1259" cy="1532"/>
            </a:xfrm>
            <a:custGeom>
              <a:avLst/>
              <a:gdLst/>
              <a:ahLst/>
              <a:cxnLst>
                <a:cxn ang="0">
                  <a:pos x="891" y="1532"/>
                </a:cxn>
                <a:cxn ang="0">
                  <a:pos x="954" y="1452"/>
                </a:cxn>
                <a:cxn ang="0">
                  <a:pos x="1032" y="1338"/>
                </a:cxn>
                <a:cxn ang="0">
                  <a:pos x="1115" y="1188"/>
                </a:cxn>
                <a:cxn ang="0">
                  <a:pos x="1194" y="1023"/>
                </a:cxn>
                <a:cxn ang="0">
                  <a:pos x="1244" y="841"/>
                </a:cxn>
                <a:cxn ang="0">
                  <a:pos x="1259" y="647"/>
                </a:cxn>
                <a:cxn ang="0">
                  <a:pos x="1230" y="463"/>
                </a:cxn>
                <a:cxn ang="0">
                  <a:pos x="1140" y="294"/>
                </a:cxn>
                <a:cxn ang="0">
                  <a:pos x="1043" y="190"/>
                </a:cxn>
                <a:cxn ang="0">
                  <a:pos x="961" y="109"/>
                </a:cxn>
                <a:cxn ang="0">
                  <a:pos x="894" y="65"/>
                </a:cxn>
                <a:cxn ang="0">
                  <a:pos x="786" y="18"/>
                </a:cxn>
                <a:cxn ang="0">
                  <a:pos x="642" y="0"/>
                </a:cxn>
                <a:cxn ang="0">
                  <a:pos x="440" y="23"/>
                </a:cxn>
                <a:cxn ang="0">
                  <a:pos x="366" y="44"/>
                </a:cxn>
                <a:cxn ang="0">
                  <a:pos x="292" y="58"/>
                </a:cxn>
                <a:cxn ang="0">
                  <a:pos x="229" y="79"/>
                </a:cxn>
                <a:cxn ang="0">
                  <a:pos x="178" y="103"/>
                </a:cxn>
                <a:cxn ang="0">
                  <a:pos x="127" y="127"/>
                </a:cxn>
                <a:cxn ang="0">
                  <a:pos x="82" y="158"/>
                </a:cxn>
                <a:cxn ang="0">
                  <a:pos x="41" y="197"/>
                </a:cxn>
                <a:cxn ang="0">
                  <a:pos x="0" y="243"/>
                </a:cxn>
                <a:cxn ang="0">
                  <a:pos x="76" y="215"/>
                </a:cxn>
                <a:cxn ang="0">
                  <a:pos x="144" y="194"/>
                </a:cxn>
                <a:cxn ang="0">
                  <a:pos x="212" y="179"/>
                </a:cxn>
                <a:cxn ang="0">
                  <a:pos x="280" y="164"/>
                </a:cxn>
                <a:cxn ang="0">
                  <a:pos x="336" y="149"/>
                </a:cxn>
                <a:cxn ang="0">
                  <a:pos x="397" y="149"/>
                </a:cxn>
                <a:cxn ang="0">
                  <a:pos x="458" y="141"/>
                </a:cxn>
                <a:cxn ang="0">
                  <a:pos x="511" y="146"/>
                </a:cxn>
                <a:cxn ang="0">
                  <a:pos x="565" y="152"/>
                </a:cxn>
                <a:cxn ang="0">
                  <a:pos x="618" y="166"/>
                </a:cxn>
                <a:cxn ang="0">
                  <a:pos x="669" y="186"/>
                </a:cxn>
                <a:cxn ang="0">
                  <a:pos x="715" y="205"/>
                </a:cxn>
                <a:cxn ang="0">
                  <a:pos x="760" y="239"/>
                </a:cxn>
                <a:cxn ang="0">
                  <a:pos x="811" y="267"/>
                </a:cxn>
                <a:cxn ang="0">
                  <a:pos x="855" y="307"/>
                </a:cxn>
                <a:cxn ang="0">
                  <a:pos x="899" y="348"/>
                </a:cxn>
                <a:cxn ang="0">
                  <a:pos x="971" y="464"/>
                </a:cxn>
                <a:cxn ang="0">
                  <a:pos x="1016" y="606"/>
                </a:cxn>
                <a:cxn ang="0">
                  <a:pos x="1027" y="774"/>
                </a:cxn>
                <a:cxn ang="0">
                  <a:pos x="1022" y="939"/>
                </a:cxn>
                <a:cxn ang="0">
                  <a:pos x="1002" y="1117"/>
                </a:cxn>
                <a:cxn ang="0">
                  <a:pos x="966" y="1279"/>
                </a:cxn>
                <a:cxn ang="0">
                  <a:pos x="933" y="1421"/>
                </a:cxn>
                <a:cxn ang="0">
                  <a:pos x="891" y="1532"/>
                </a:cxn>
              </a:cxnLst>
              <a:rect l="0" t="0" r="r" b="b"/>
              <a:pathLst>
                <a:path w="1259" h="1532">
                  <a:moveTo>
                    <a:pt x="891" y="1532"/>
                  </a:moveTo>
                  <a:lnTo>
                    <a:pt x="954" y="1452"/>
                  </a:lnTo>
                  <a:lnTo>
                    <a:pt x="1032" y="1338"/>
                  </a:lnTo>
                  <a:lnTo>
                    <a:pt x="1115" y="1188"/>
                  </a:lnTo>
                  <a:lnTo>
                    <a:pt x="1194" y="1023"/>
                  </a:lnTo>
                  <a:lnTo>
                    <a:pt x="1244" y="841"/>
                  </a:lnTo>
                  <a:lnTo>
                    <a:pt x="1259" y="647"/>
                  </a:lnTo>
                  <a:lnTo>
                    <a:pt x="1230" y="463"/>
                  </a:lnTo>
                  <a:lnTo>
                    <a:pt x="1140" y="294"/>
                  </a:lnTo>
                  <a:lnTo>
                    <a:pt x="1043" y="190"/>
                  </a:lnTo>
                  <a:lnTo>
                    <a:pt x="961" y="109"/>
                  </a:lnTo>
                  <a:lnTo>
                    <a:pt x="894" y="65"/>
                  </a:lnTo>
                  <a:lnTo>
                    <a:pt x="786" y="18"/>
                  </a:lnTo>
                  <a:lnTo>
                    <a:pt x="642" y="0"/>
                  </a:lnTo>
                  <a:lnTo>
                    <a:pt x="440" y="23"/>
                  </a:lnTo>
                  <a:lnTo>
                    <a:pt x="366" y="44"/>
                  </a:lnTo>
                  <a:lnTo>
                    <a:pt x="292" y="58"/>
                  </a:lnTo>
                  <a:lnTo>
                    <a:pt x="229" y="79"/>
                  </a:lnTo>
                  <a:lnTo>
                    <a:pt x="178" y="103"/>
                  </a:lnTo>
                  <a:lnTo>
                    <a:pt x="127" y="127"/>
                  </a:lnTo>
                  <a:lnTo>
                    <a:pt x="82" y="158"/>
                  </a:lnTo>
                  <a:lnTo>
                    <a:pt x="41" y="197"/>
                  </a:lnTo>
                  <a:lnTo>
                    <a:pt x="0" y="243"/>
                  </a:lnTo>
                  <a:lnTo>
                    <a:pt x="76" y="215"/>
                  </a:lnTo>
                  <a:lnTo>
                    <a:pt x="144" y="194"/>
                  </a:lnTo>
                  <a:lnTo>
                    <a:pt x="212" y="179"/>
                  </a:lnTo>
                  <a:lnTo>
                    <a:pt x="280" y="164"/>
                  </a:lnTo>
                  <a:lnTo>
                    <a:pt x="336" y="149"/>
                  </a:lnTo>
                  <a:lnTo>
                    <a:pt x="397" y="149"/>
                  </a:lnTo>
                  <a:lnTo>
                    <a:pt x="458" y="141"/>
                  </a:lnTo>
                  <a:lnTo>
                    <a:pt x="511" y="146"/>
                  </a:lnTo>
                  <a:lnTo>
                    <a:pt x="565" y="152"/>
                  </a:lnTo>
                  <a:lnTo>
                    <a:pt x="618" y="166"/>
                  </a:lnTo>
                  <a:lnTo>
                    <a:pt x="669" y="186"/>
                  </a:lnTo>
                  <a:lnTo>
                    <a:pt x="715" y="205"/>
                  </a:lnTo>
                  <a:lnTo>
                    <a:pt x="760" y="239"/>
                  </a:lnTo>
                  <a:lnTo>
                    <a:pt x="811" y="267"/>
                  </a:lnTo>
                  <a:lnTo>
                    <a:pt x="855" y="307"/>
                  </a:lnTo>
                  <a:lnTo>
                    <a:pt x="899" y="348"/>
                  </a:lnTo>
                  <a:lnTo>
                    <a:pt x="971" y="464"/>
                  </a:lnTo>
                  <a:lnTo>
                    <a:pt x="1016" y="606"/>
                  </a:lnTo>
                  <a:lnTo>
                    <a:pt x="1027" y="774"/>
                  </a:lnTo>
                  <a:lnTo>
                    <a:pt x="1022" y="939"/>
                  </a:lnTo>
                  <a:lnTo>
                    <a:pt x="1002" y="1117"/>
                  </a:lnTo>
                  <a:lnTo>
                    <a:pt x="966" y="1279"/>
                  </a:lnTo>
                  <a:lnTo>
                    <a:pt x="933" y="1421"/>
                  </a:lnTo>
                  <a:lnTo>
                    <a:pt x="891" y="1532"/>
                  </a:lnTo>
                  <a:close/>
                </a:path>
              </a:pathLst>
            </a:custGeom>
            <a:solidFill>
              <a:schemeClr val="folHlink"/>
            </a:solidFill>
            <a:ln w="9525">
              <a:noFill/>
              <a:round/>
              <a:headEnd/>
              <a:tailEnd/>
            </a:ln>
          </p:spPr>
          <p:txBody>
            <a:bodyPr/>
            <a:lstStyle/>
            <a:p>
              <a:endParaRPr lang="ru-RU"/>
            </a:p>
          </p:txBody>
        </p:sp>
        <p:sp>
          <p:nvSpPr>
            <p:cNvPr id="22541" name="Freeform 13"/>
            <p:cNvSpPr>
              <a:spLocks/>
            </p:cNvSpPr>
            <p:nvPr userDrawn="1"/>
          </p:nvSpPr>
          <p:spPr bwMode="ltGray">
            <a:xfrm>
              <a:off x="0" y="2610"/>
              <a:ext cx="801" cy="459"/>
            </a:xfrm>
            <a:custGeom>
              <a:avLst/>
              <a:gdLst/>
              <a:ahLst/>
              <a:cxnLst>
                <a:cxn ang="0">
                  <a:pos x="0" y="0"/>
                </a:cxn>
                <a:cxn ang="0">
                  <a:pos x="37" y="69"/>
                </a:cxn>
                <a:cxn ang="0">
                  <a:pos x="68" y="132"/>
                </a:cxn>
                <a:cxn ang="0">
                  <a:pos x="110" y="188"/>
                </a:cxn>
                <a:cxn ang="0">
                  <a:pos x="149" y="229"/>
                </a:cxn>
                <a:cxn ang="0">
                  <a:pos x="192" y="278"/>
                </a:cxn>
                <a:cxn ang="0">
                  <a:pos x="250" y="314"/>
                </a:cxn>
                <a:cxn ang="0">
                  <a:pos x="308" y="336"/>
                </a:cxn>
                <a:cxn ang="0">
                  <a:pos x="365" y="365"/>
                </a:cxn>
                <a:cxn ang="0">
                  <a:pos x="430" y="381"/>
                </a:cxn>
                <a:cxn ang="0">
                  <a:pos x="501" y="390"/>
                </a:cxn>
                <a:cxn ang="0">
                  <a:pos x="573" y="392"/>
                </a:cxn>
                <a:cxn ang="0">
                  <a:pos x="646" y="381"/>
                </a:cxn>
                <a:cxn ang="0">
                  <a:pos x="726" y="362"/>
                </a:cxn>
                <a:cxn ang="0">
                  <a:pos x="801" y="335"/>
                </a:cxn>
                <a:cxn ang="0">
                  <a:pos x="731" y="377"/>
                </a:cxn>
                <a:cxn ang="0">
                  <a:pos x="662" y="404"/>
                </a:cxn>
                <a:cxn ang="0">
                  <a:pos x="594" y="432"/>
                </a:cxn>
                <a:cxn ang="0">
                  <a:pos x="532" y="445"/>
                </a:cxn>
                <a:cxn ang="0">
                  <a:pos x="471" y="459"/>
                </a:cxn>
                <a:cxn ang="0">
                  <a:pos x="411" y="458"/>
                </a:cxn>
                <a:cxn ang="0">
                  <a:pos x="350" y="458"/>
                </a:cxn>
                <a:cxn ang="0">
                  <a:pos x="291" y="450"/>
                </a:cxn>
                <a:cxn ang="0">
                  <a:pos x="244" y="436"/>
                </a:cxn>
                <a:cxn ang="0">
                  <a:pos x="192" y="415"/>
                </a:cxn>
                <a:cxn ang="0">
                  <a:pos x="145" y="394"/>
                </a:cxn>
                <a:cxn ang="0">
                  <a:pos x="100" y="373"/>
                </a:cxn>
                <a:cxn ang="0">
                  <a:pos x="60" y="347"/>
                </a:cxn>
                <a:cxn ang="0">
                  <a:pos x="0" y="294"/>
                </a:cxn>
                <a:cxn ang="0">
                  <a:pos x="0" y="0"/>
                </a:cxn>
              </a:cxnLst>
              <a:rect l="0" t="0" r="r" b="b"/>
              <a:pathLst>
                <a:path w="801" h="459">
                  <a:moveTo>
                    <a:pt x="0" y="0"/>
                  </a:moveTo>
                  <a:lnTo>
                    <a:pt x="37" y="69"/>
                  </a:lnTo>
                  <a:lnTo>
                    <a:pt x="68" y="132"/>
                  </a:lnTo>
                  <a:lnTo>
                    <a:pt x="110" y="188"/>
                  </a:lnTo>
                  <a:lnTo>
                    <a:pt x="149" y="229"/>
                  </a:lnTo>
                  <a:lnTo>
                    <a:pt x="192" y="278"/>
                  </a:lnTo>
                  <a:lnTo>
                    <a:pt x="250" y="314"/>
                  </a:lnTo>
                  <a:lnTo>
                    <a:pt x="308" y="336"/>
                  </a:lnTo>
                  <a:lnTo>
                    <a:pt x="365" y="365"/>
                  </a:lnTo>
                  <a:lnTo>
                    <a:pt x="430" y="381"/>
                  </a:lnTo>
                  <a:lnTo>
                    <a:pt x="501" y="390"/>
                  </a:lnTo>
                  <a:lnTo>
                    <a:pt x="573" y="392"/>
                  </a:lnTo>
                  <a:lnTo>
                    <a:pt x="646" y="381"/>
                  </a:lnTo>
                  <a:lnTo>
                    <a:pt x="726" y="362"/>
                  </a:lnTo>
                  <a:lnTo>
                    <a:pt x="801" y="335"/>
                  </a:lnTo>
                  <a:lnTo>
                    <a:pt x="731" y="377"/>
                  </a:lnTo>
                  <a:lnTo>
                    <a:pt x="662" y="404"/>
                  </a:lnTo>
                  <a:lnTo>
                    <a:pt x="594" y="432"/>
                  </a:lnTo>
                  <a:lnTo>
                    <a:pt x="532" y="445"/>
                  </a:lnTo>
                  <a:lnTo>
                    <a:pt x="471" y="459"/>
                  </a:lnTo>
                  <a:lnTo>
                    <a:pt x="411" y="458"/>
                  </a:lnTo>
                  <a:lnTo>
                    <a:pt x="350" y="458"/>
                  </a:lnTo>
                  <a:lnTo>
                    <a:pt x="291" y="450"/>
                  </a:lnTo>
                  <a:lnTo>
                    <a:pt x="244" y="436"/>
                  </a:lnTo>
                  <a:lnTo>
                    <a:pt x="192" y="415"/>
                  </a:lnTo>
                  <a:lnTo>
                    <a:pt x="145" y="394"/>
                  </a:lnTo>
                  <a:lnTo>
                    <a:pt x="100" y="373"/>
                  </a:lnTo>
                  <a:lnTo>
                    <a:pt x="60" y="347"/>
                  </a:lnTo>
                  <a:lnTo>
                    <a:pt x="0" y="294"/>
                  </a:lnTo>
                  <a:lnTo>
                    <a:pt x="0" y="0"/>
                  </a:lnTo>
                  <a:close/>
                </a:path>
              </a:pathLst>
            </a:custGeom>
            <a:solidFill>
              <a:schemeClr val="folHlink"/>
            </a:solidFill>
            <a:ln w="9525">
              <a:noFill/>
              <a:round/>
              <a:headEnd/>
              <a:tailEnd/>
            </a:ln>
          </p:spPr>
          <p:txBody>
            <a:bodyPr/>
            <a:lstStyle/>
            <a:p>
              <a:endParaRPr lang="ru-RU"/>
            </a:p>
          </p:txBody>
        </p:sp>
        <p:sp>
          <p:nvSpPr>
            <p:cNvPr id="22542" name="Freeform 14"/>
            <p:cNvSpPr>
              <a:spLocks/>
            </p:cNvSpPr>
            <p:nvPr userDrawn="1"/>
          </p:nvSpPr>
          <p:spPr bwMode="ltGray">
            <a:xfrm rot="373331" flipH="1">
              <a:off x="898" y="2855"/>
              <a:ext cx="354" cy="464"/>
            </a:xfrm>
            <a:custGeom>
              <a:avLst/>
              <a:gdLst/>
              <a:ahLst/>
              <a:cxnLst>
                <a:cxn ang="0">
                  <a:pos x="75" y="0"/>
                </a:cxn>
                <a:cxn ang="0">
                  <a:pos x="0" y="25"/>
                </a:cxn>
                <a:cxn ang="0">
                  <a:pos x="3" y="26"/>
                </a:cxn>
                <a:cxn ang="0">
                  <a:pos x="14" y="29"/>
                </a:cxn>
                <a:cxn ang="0">
                  <a:pos x="29" y="36"/>
                </a:cxn>
                <a:cxn ang="0">
                  <a:pos x="46" y="47"/>
                </a:cxn>
                <a:cxn ang="0">
                  <a:pos x="66" y="62"/>
                </a:cxn>
                <a:cxn ang="0">
                  <a:pos x="84" y="80"/>
                </a:cxn>
                <a:cxn ang="0">
                  <a:pos x="102" y="103"/>
                </a:cxn>
                <a:cxn ang="0">
                  <a:pos x="116" y="132"/>
                </a:cxn>
                <a:cxn ang="0">
                  <a:pos x="117" y="120"/>
                </a:cxn>
                <a:cxn ang="0">
                  <a:pos x="115" y="107"/>
                </a:cxn>
                <a:cxn ang="0">
                  <a:pos x="108" y="90"/>
                </a:cxn>
                <a:cxn ang="0">
                  <a:pos x="99" y="74"/>
                </a:cxn>
                <a:cxn ang="0">
                  <a:pos x="89" y="58"/>
                </a:cxn>
                <a:cxn ang="0">
                  <a:pos x="78" y="45"/>
                </a:cxn>
                <a:cxn ang="0">
                  <a:pos x="67" y="36"/>
                </a:cxn>
                <a:cxn ang="0">
                  <a:pos x="58" y="32"/>
                </a:cxn>
                <a:cxn ang="0">
                  <a:pos x="69" y="29"/>
                </a:cxn>
                <a:cxn ang="0">
                  <a:pos x="79" y="28"/>
                </a:cxn>
                <a:cxn ang="0">
                  <a:pos x="89" y="26"/>
                </a:cxn>
                <a:cxn ang="0">
                  <a:pos x="98" y="25"/>
                </a:cxn>
                <a:cxn ang="0">
                  <a:pos x="105" y="24"/>
                </a:cxn>
                <a:cxn ang="0">
                  <a:pos x="109" y="22"/>
                </a:cxn>
                <a:cxn ang="0">
                  <a:pos x="113" y="21"/>
                </a:cxn>
                <a:cxn ang="0">
                  <a:pos x="114" y="21"/>
                </a:cxn>
                <a:cxn ang="0">
                  <a:pos x="75" y="0"/>
                </a:cxn>
              </a:cxnLst>
              <a:rect l="0" t="0" r="r" b="b"/>
              <a:pathLst>
                <a:path w="117" h="132">
                  <a:moveTo>
                    <a:pt x="75" y="0"/>
                  </a:moveTo>
                  <a:lnTo>
                    <a:pt x="0" y="25"/>
                  </a:lnTo>
                  <a:lnTo>
                    <a:pt x="3" y="26"/>
                  </a:lnTo>
                  <a:lnTo>
                    <a:pt x="14" y="29"/>
                  </a:lnTo>
                  <a:lnTo>
                    <a:pt x="29" y="36"/>
                  </a:lnTo>
                  <a:lnTo>
                    <a:pt x="46" y="47"/>
                  </a:lnTo>
                  <a:lnTo>
                    <a:pt x="66" y="62"/>
                  </a:lnTo>
                  <a:lnTo>
                    <a:pt x="84" y="80"/>
                  </a:lnTo>
                  <a:lnTo>
                    <a:pt x="102" y="103"/>
                  </a:lnTo>
                  <a:lnTo>
                    <a:pt x="116" y="132"/>
                  </a:lnTo>
                  <a:lnTo>
                    <a:pt x="117" y="120"/>
                  </a:lnTo>
                  <a:lnTo>
                    <a:pt x="115" y="107"/>
                  </a:lnTo>
                  <a:lnTo>
                    <a:pt x="108" y="90"/>
                  </a:lnTo>
                  <a:lnTo>
                    <a:pt x="99" y="74"/>
                  </a:lnTo>
                  <a:lnTo>
                    <a:pt x="89" y="58"/>
                  </a:lnTo>
                  <a:lnTo>
                    <a:pt x="78" y="45"/>
                  </a:lnTo>
                  <a:lnTo>
                    <a:pt x="67" y="36"/>
                  </a:lnTo>
                  <a:lnTo>
                    <a:pt x="58" y="32"/>
                  </a:lnTo>
                  <a:lnTo>
                    <a:pt x="69" y="29"/>
                  </a:lnTo>
                  <a:lnTo>
                    <a:pt x="79" y="28"/>
                  </a:lnTo>
                  <a:lnTo>
                    <a:pt x="89" y="26"/>
                  </a:lnTo>
                  <a:lnTo>
                    <a:pt x="98" y="25"/>
                  </a:lnTo>
                  <a:lnTo>
                    <a:pt x="105" y="24"/>
                  </a:lnTo>
                  <a:lnTo>
                    <a:pt x="109" y="22"/>
                  </a:lnTo>
                  <a:lnTo>
                    <a:pt x="113" y="21"/>
                  </a:lnTo>
                  <a:lnTo>
                    <a:pt x="114" y="21"/>
                  </a:lnTo>
                  <a:lnTo>
                    <a:pt x="75" y="0"/>
                  </a:lnTo>
                  <a:close/>
                </a:path>
              </a:pathLst>
            </a:custGeom>
            <a:solidFill>
              <a:schemeClr val="folHlink"/>
            </a:solidFill>
            <a:ln w="9525">
              <a:noFill/>
              <a:round/>
              <a:headEnd/>
              <a:tailEnd/>
            </a:ln>
          </p:spPr>
          <p:txBody>
            <a:bodyPr/>
            <a:lstStyle/>
            <a:p>
              <a:endParaRPr lang="ru-RU"/>
            </a:p>
          </p:txBody>
        </p:sp>
        <p:sp>
          <p:nvSpPr>
            <p:cNvPr id="22543" name="Freeform 15"/>
            <p:cNvSpPr>
              <a:spLocks/>
            </p:cNvSpPr>
            <p:nvPr userDrawn="1"/>
          </p:nvSpPr>
          <p:spPr bwMode="ltGray">
            <a:xfrm rot="373331" flipH="1">
              <a:off x="799" y="2979"/>
              <a:ext cx="87" cy="274"/>
            </a:xfrm>
            <a:custGeom>
              <a:avLst/>
              <a:gdLst/>
              <a:ahLst/>
              <a:cxnLst>
                <a:cxn ang="0">
                  <a:pos x="29" y="0"/>
                </a:cxn>
                <a:cxn ang="0">
                  <a:pos x="23" y="0"/>
                </a:cxn>
                <a:cxn ang="0">
                  <a:pos x="16" y="4"/>
                </a:cxn>
                <a:cxn ang="0">
                  <a:pos x="9" y="9"/>
                </a:cxn>
                <a:cxn ang="0">
                  <a:pos x="4" y="19"/>
                </a:cxn>
                <a:cxn ang="0">
                  <a:pos x="1" y="30"/>
                </a:cxn>
                <a:cxn ang="0">
                  <a:pos x="0" y="44"/>
                </a:cxn>
                <a:cxn ang="0">
                  <a:pos x="3" y="60"/>
                </a:cxn>
                <a:cxn ang="0">
                  <a:pos x="11" y="77"/>
                </a:cxn>
                <a:cxn ang="0">
                  <a:pos x="15" y="53"/>
                </a:cxn>
                <a:cxn ang="0">
                  <a:pos x="19" y="37"/>
                </a:cxn>
                <a:cxn ang="0">
                  <a:pos x="23" y="22"/>
                </a:cxn>
                <a:cxn ang="0">
                  <a:pos x="29" y="0"/>
                </a:cxn>
              </a:cxnLst>
              <a:rect l="0" t="0" r="r" b="b"/>
              <a:pathLst>
                <a:path w="29" h="77">
                  <a:moveTo>
                    <a:pt x="29" y="0"/>
                  </a:moveTo>
                  <a:lnTo>
                    <a:pt x="23" y="0"/>
                  </a:lnTo>
                  <a:lnTo>
                    <a:pt x="16" y="4"/>
                  </a:lnTo>
                  <a:lnTo>
                    <a:pt x="9" y="9"/>
                  </a:lnTo>
                  <a:lnTo>
                    <a:pt x="4" y="19"/>
                  </a:lnTo>
                  <a:lnTo>
                    <a:pt x="1" y="30"/>
                  </a:lnTo>
                  <a:lnTo>
                    <a:pt x="0" y="44"/>
                  </a:lnTo>
                  <a:lnTo>
                    <a:pt x="3" y="60"/>
                  </a:lnTo>
                  <a:lnTo>
                    <a:pt x="11" y="77"/>
                  </a:lnTo>
                  <a:lnTo>
                    <a:pt x="15" y="53"/>
                  </a:lnTo>
                  <a:lnTo>
                    <a:pt x="19" y="37"/>
                  </a:lnTo>
                  <a:lnTo>
                    <a:pt x="23" y="22"/>
                  </a:lnTo>
                  <a:lnTo>
                    <a:pt x="29" y="0"/>
                  </a:lnTo>
                  <a:close/>
                </a:path>
              </a:pathLst>
            </a:custGeom>
            <a:solidFill>
              <a:schemeClr val="folHlink"/>
            </a:solidFill>
            <a:ln w="9525">
              <a:noFill/>
              <a:round/>
              <a:headEnd/>
              <a:tailEnd/>
            </a:ln>
          </p:spPr>
          <p:txBody>
            <a:bodyPr/>
            <a:lstStyle/>
            <a:p>
              <a:endParaRPr lang="ru-RU"/>
            </a:p>
          </p:txBody>
        </p:sp>
        <p:sp>
          <p:nvSpPr>
            <p:cNvPr id="22544" name="Freeform 16"/>
            <p:cNvSpPr>
              <a:spLocks/>
            </p:cNvSpPr>
            <p:nvPr userDrawn="1"/>
          </p:nvSpPr>
          <p:spPr bwMode="ltGray">
            <a:xfrm>
              <a:off x="1190" y="3273"/>
              <a:ext cx="1108" cy="1047"/>
            </a:xfrm>
            <a:custGeom>
              <a:avLst/>
              <a:gdLst/>
              <a:ahLst/>
              <a:cxnLst>
                <a:cxn ang="0">
                  <a:pos x="784" y="1047"/>
                </a:cxn>
                <a:cxn ang="0">
                  <a:pos x="692" y="1011"/>
                </a:cxn>
                <a:cxn ang="0">
                  <a:pos x="607" y="945"/>
                </a:cxn>
                <a:cxn ang="0">
                  <a:pos x="517" y="861"/>
                </a:cxn>
                <a:cxn ang="0">
                  <a:pos x="432" y="776"/>
                </a:cxn>
                <a:cxn ang="0">
                  <a:pos x="350" y="677"/>
                </a:cxn>
                <a:cxn ang="0">
                  <a:pos x="266" y="563"/>
                </a:cxn>
                <a:cxn ang="0">
                  <a:pos x="188" y="447"/>
                </a:cxn>
                <a:cxn ang="0">
                  <a:pos x="122" y="325"/>
                </a:cxn>
                <a:cxn ang="0">
                  <a:pos x="65" y="211"/>
                </a:cxn>
                <a:cxn ang="0">
                  <a:pos x="21" y="101"/>
                </a:cxn>
                <a:cxn ang="0">
                  <a:pos x="0" y="0"/>
                </a:cxn>
                <a:cxn ang="0">
                  <a:pos x="109" y="217"/>
                </a:cxn>
                <a:cxn ang="0">
                  <a:pos x="209" y="378"/>
                </a:cxn>
                <a:cxn ang="0">
                  <a:pos x="294" y="500"/>
                </a:cxn>
                <a:cxn ang="0">
                  <a:pos x="373" y="590"/>
                </a:cxn>
                <a:cxn ang="0">
                  <a:pos x="441" y="661"/>
                </a:cxn>
                <a:cxn ang="0">
                  <a:pos x="506" y="713"/>
                </a:cxn>
                <a:cxn ang="0">
                  <a:pos x="564" y="754"/>
                </a:cxn>
                <a:cxn ang="0">
                  <a:pos x="620" y="801"/>
                </a:cxn>
                <a:cxn ang="0">
                  <a:pos x="754" y="899"/>
                </a:cxn>
                <a:cxn ang="0">
                  <a:pos x="925" y="977"/>
                </a:cxn>
                <a:cxn ang="0">
                  <a:pos x="1108" y="1047"/>
                </a:cxn>
                <a:cxn ang="0">
                  <a:pos x="784" y="1047"/>
                </a:cxn>
              </a:cxnLst>
              <a:rect l="0" t="0" r="r" b="b"/>
              <a:pathLst>
                <a:path w="1108" h="1047">
                  <a:moveTo>
                    <a:pt x="784" y="1047"/>
                  </a:moveTo>
                  <a:lnTo>
                    <a:pt x="692" y="1011"/>
                  </a:lnTo>
                  <a:lnTo>
                    <a:pt x="607" y="945"/>
                  </a:lnTo>
                  <a:lnTo>
                    <a:pt x="517" y="861"/>
                  </a:lnTo>
                  <a:lnTo>
                    <a:pt x="432" y="776"/>
                  </a:lnTo>
                  <a:lnTo>
                    <a:pt x="350" y="677"/>
                  </a:lnTo>
                  <a:lnTo>
                    <a:pt x="266" y="563"/>
                  </a:lnTo>
                  <a:lnTo>
                    <a:pt x="188" y="447"/>
                  </a:lnTo>
                  <a:lnTo>
                    <a:pt x="122" y="325"/>
                  </a:lnTo>
                  <a:lnTo>
                    <a:pt x="65" y="211"/>
                  </a:lnTo>
                  <a:lnTo>
                    <a:pt x="21" y="101"/>
                  </a:lnTo>
                  <a:lnTo>
                    <a:pt x="0" y="0"/>
                  </a:lnTo>
                  <a:lnTo>
                    <a:pt x="109" y="217"/>
                  </a:lnTo>
                  <a:lnTo>
                    <a:pt x="209" y="378"/>
                  </a:lnTo>
                  <a:lnTo>
                    <a:pt x="294" y="500"/>
                  </a:lnTo>
                  <a:lnTo>
                    <a:pt x="373" y="590"/>
                  </a:lnTo>
                  <a:lnTo>
                    <a:pt x="441" y="661"/>
                  </a:lnTo>
                  <a:lnTo>
                    <a:pt x="506" y="713"/>
                  </a:lnTo>
                  <a:lnTo>
                    <a:pt x="564" y="754"/>
                  </a:lnTo>
                  <a:lnTo>
                    <a:pt x="620" y="801"/>
                  </a:lnTo>
                  <a:lnTo>
                    <a:pt x="754" y="899"/>
                  </a:lnTo>
                  <a:lnTo>
                    <a:pt x="925" y="977"/>
                  </a:lnTo>
                  <a:lnTo>
                    <a:pt x="1108" y="1047"/>
                  </a:lnTo>
                  <a:lnTo>
                    <a:pt x="784" y="1047"/>
                  </a:lnTo>
                  <a:close/>
                </a:path>
              </a:pathLst>
            </a:custGeom>
            <a:solidFill>
              <a:schemeClr val="folHlink"/>
            </a:solidFill>
            <a:ln w="9525">
              <a:noFill/>
              <a:round/>
              <a:headEnd/>
              <a:tailEnd/>
            </a:ln>
          </p:spPr>
          <p:txBody>
            <a:bodyPr/>
            <a:lstStyle/>
            <a:p>
              <a:endParaRPr lang="ru-RU"/>
            </a:p>
          </p:txBody>
        </p:sp>
        <p:grpSp>
          <p:nvGrpSpPr>
            <p:cNvPr id="22545" name="Group 17"/>
            <p:cNvGrpSpPr>
              <a:grpSpLocks/>
            </p:cNvGrpSpPr>
            <p:nvPr userDrawn="1"/>
          </p:nvGrpSpPr>
          <p:grpSpPr bwMode="auto">
            <a:xfrm rot="3220060">
              <a:off x="2631" y="754"/>
              <a:ext cx="569" cy="637"/>
              <a:chOff x="1727" y="866"/>
              <a:chExt cx="129" cy="157"/>
            </a:xfrm>
          </p:grpSpPr>
          <p:sp>
            <p:nvSpPr>
              <p:cNvPr id="22546" name="Freeform 18"/>
              <p:cNvSpPr>
                <a:spLocks/>
              </p:cNvSpPr>
              <p:nvPr userDrawn="1"/>
            </p:nvSpPr>
            <p:spPr bwMode="ltGray">
              <a:xfrm>
                <a:off x="1727" y="866"/>
                <a:ext cx="41" cy="59"/>
              </a:xfrm>
              <a:custGeom>
                <a:avLst/>
                <a:gdLst/>
                <a:ahLst/>
                <a:cxnLst>
                  <a:cxn ang="0">
                    <a:pos x="83" y="28"/>
                  </a:cxn>
                  <a:cxn ang="0">
                    <a:pos x="27" y="0"/>
                  </a:cxn>
                  <a:cxn ang="0">
                    <a:pos x="0" y="117"/>
                  </a:cxn>
                  <a:cxn ang="0">
                    <a:pos x="83" y="28"/>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endParaRPr lang="ru-RU"/>
              </a:p>
            </p:txBody>
          </p:sp>
          <p:sp>
            <p:nvSpPr>
              <p:cNvPr id="22547" name="Freeform 19"/>
              <p:cNvSpPr>
                <a:spLocks/>
              </p:cNvSpPr>
              <p:nvPr userDrawn="1"/>
            </p:nvSpPr>
            <p:spPr bwMode="ltGray">
              <a:xfrm>
                <a:off x="1786" y="894"/>
                <a:ext cx="70" cy="49"/>
              </a:xfrm>
              <a:custGeom>
                <a:avLst/>
                <a:gdLst/>
                <a:ahLst/>
                <a:cxnLst>
                  <a:cxn ang="0">
                    <a:pos x="0" y="98"/>
                  </a:cxn>
                  <a:cxn ang="0">
                    <a:pos x="118" y="0"/>
                  </a:cxn>
                  <a:cxn ang="0">
                    <a:pos x="140" y="49"/>
                  </a:cxn>
                  <a:cxn ang="0">
                    <a:pos x="0" y="98"/>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endParaRPr lang="ru-RU"/>
              </a:p>
            </p:txBody>
          </p:sp>
          <p:sp>
            <p:nvSpPr>
              <p:cNvPr id="22548" name="Freeform 20"/>
              <p:cNvSpPr>
                <a:spLocks/>
              </p:cNvSpPr>
              <p:nvPr userDrawn="1"/>
            </p:nvSpPr>
            <p:spPr bwMode="ltGray">
              <a:xfrm>
                <a:off x="1772" y="998"/>
                <a:ext cx="73" cy="25"/>
              </a:xfrm>
              <a:custGeom>
                <a:avLst/>
                <a:gdLst/>
                <a:ahLst/>
                <a:cxnLst>
                  <a:cxn ang="0">
                    <a:pos x="0" y="7"/>
                  </a:cxn>
                  <a:cxn ang="0">
                    <a:pos x="145" y="0"/>
                  </a:cxn>
                  <a:cxn ang="0">
                    <a:pos x="131" y="49"/>
                  </a:cxn>
                  <a:cxn ang="0">
                    <a:pos x="0" y="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endParaRPr lang="ru-RU"/>
              </a:p>
            </p:txBody>
          </p:sp>
        </p:grpSp>
        <p:grpSp>
          <p:nvGrpSpPr>
            <p:cNvPr id="22549" name="Group 21"/>
            <p:cNvGrpSpPr>
              <a:grpSpLocks/>
            </p:cNvGrpSpPr>
            <p:nvPr userDrawn="1"/>
          </p:nvGrpSpPr>
          <p:grpSpPr bwMode="auto">
            <a:xfrm rot="-6691250">
              <a:off x="3637" y="132"/>
              <a:ext cx="356" cy="607"/>
              <a:chOff x="1727" y="866"/>
              <a:chExt cx="129" cy="157"/>
            </a:xfrm>
          </p:grpSpPr>
          <p:sp>
            <p:nvSpPr>
              <p:cNvPr id="22550" name="Freeform 22"/>
              <p:cNvSpPr>
                <a:spLocks/>
              </p:cNvSpPr>
              <p:nvPr userDrawn="1"/>
            </p:nvSpPr>
            <p:spPr bwMode="ltGray">
              <a:xfrm>
                <a:off x="1727" y="866"/>
                <a:ext cx="41" cy="59"/>
              </a:xfrm>
              <a:custGeom>
                <a:avLst/>
                <a:gdLst/>
                <a:ahLst/>
                <a:cxnLst>
                  <a:cxn ang="0">
                    <a:pos x="83" y="28"/>
                  </a:cxn>
                  <a:cxn ang="0">
                    <a:pos x="27" y="0"/>
                  </a:cxn>
                  <a:cxn ang="0">
                    <a:pos x="0" y="117"/>
                  </a:cxn>
                  <a:cxn ang="0">
                    <a:pos x="83" y="28"/>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endParaRPr lang="ru-RU"/>
              </a:p>
            </p:txBody>
          </p:sp>
          <p:sp>
            <p:nvSpPr>
              <p:cNvPr id="22551" name="Freeform 23"/>
              <p:cNvSpPr>
                <a:spLocks/>
              </p:cNvSpPr>
              <p:nvPr userDrawn="1"/>
            </p:nvSpPr>
            <p:spPr bwMode="ltGray">
              <a:xfrm>
                <a:off x="1786" y="894"/>
                <a:ext cx="70" cy="49"/>
              </a:xfrm>
              <a:custGeom>
                <a:avLst/>
                <a:gdLst/>
                <a:ahLst/>
                <a:cxnLst>
                  <a:cxn ang="0">
                    <a:pos x="0" y="98"/>
                  </a:cxn>
                  <a:cxn ang="0">
                    <a:pos x="118" y="0"/>
                  </a:cxn>
                  <a:cxn ang="0">
                    <a:pos x="140" y="49"/>
                  </a:cxn>
                  <a:cxn ang="0">
                    <a:pos x="0" y="98"/>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endParaRPr lang="ru-RU"/>
              </a:p>
            </p:txBody>
          </p:sp>
          <p:sp>
            <p:nvSpPr>
              <p:cNvPr id="22552" name="Freeform 24"/>
              <p:cNvSpPr>
                <a:spLocks/>
              </p:cNvSpPr>
              <p:nvPr userDrawn="1"/>
            </p:nvSpPr>
            <p:spPr bwMode="ltGray">
              <a:xfrm>
                <a:off x="1772" y="998"/>
                <a:ext cx="73" cy="25"/>
              </a:xfrm>
              <a:custGeom>
                <a:avLst/>
                <a:gdLst/>
                <a:ahLst/>
                <a:cxnLst>
                  <a:cxn ang="0">
                    <a:pos x="0" y="7"/>
                  </a:cxn>
                  <a:cxn ang="0">
                    <a:pos x="145" y="0"/>
                  </a:cxn>
                  <a:cxn ang="0">
                    <a:pos x="131" y="49"/>
                  </a:cxn>
                  <a:cxn ang="0">
                    <a:pos x="0" y="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endParaRPr lang="ru-RU"/>
              </a:p>
            </p:txBody>
          </p:sp>
        </p:grpSp>
        <p:grpSp>
          <p:nvGrpSpPr>
            <p:cNvPr id="22553" name="Group 25"/>
            <p:cNvGrpSpPr>
              <a:grpSpLocks/>
            </p:cNvGrpSpPr>
            <p:nvPr userDrawn="1"/>
          </p:nvGrpSpPr>
          <p:grpSpPr bwMode="auto">
            <a:xfrm rot="-13075160">
              <a:off x="668" y="3321"/>
              <a:ext cx="501" cy="502"/>
              <a:chOff x="1727" y="866"/>
              <a:chExt cx="129" cy="157"/>
            </a:xfrm>
          </p:grpSpPr>
          <p:sp>
            <p:nvSpPr>
              <p:cNvPr id="22554" name="Freeform 26"/>
              <p:cNvSpPr>
                <a:spLocks/>
              </p:cNvSpPr>
              <p:nvPr userDrawn="1"/>
            </p:nvSpPr>
            <p:spPr bwMode="ltGray">
              <a:xfrm>
                <a:off x="1727" y="866"/>
                <a:ext cx="41" cy="59"/>
              </a:xfrm>
              <a:custGeom>
                <a:avLst/>
                <a:gdLst/>
                <a:ahLst/>
                <a:cxnLst>
                  <a:cxn ang="0">
                    <a:pos x="83" y="28"/>
                  </a:cxn>
                  <a:cxn ang="0">
                    <a:pos x="27" y="0"/>
                  </a:cxn>
                  <a:cxn ang="0">
                    <a:pos x="0" y="117"/>
                  </a:cxn>
                  <a:cxn ang="0">
                    <a:pos x="83" y="28"/>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endParaRPr lang="ru-RU"/>
              </a:p>
            </p:txBody>
          </p:sp>
          <p:sp>
            <p:nvSpPr>
              <p:cNvPr id="22555" name="Freeform 27"/>
              <p:cNvSpPr>
                <a:spLocks/>
              </p:cNvSpPr>
              <p:nvPr userDrawn="1"/>
            </p:nvSpPr>
            <p:spPr bwMode="ltGray">
              <a:xfrm>
                <a:off x="1786" y="894"/>
                <a:ext cx="70" cy="49"/>
              </a:xfrm>
              <a:custGeom>
                <a:avLst/>
                <a:gdLst/>
                <a:ahLst/>
                <a:cxnLst>
                  <a:cxn ang="0">
                    <a:pos x="0" y="98"/>
                  </a:cxn>
                  <a:cxn ang="0">
                    <a:pos x="118" y="0"/>
                  </a:cxn>
                  <a:cxn ang="0">
                    <a:pos x="140" y="49"/>
                  </a:cxn>
                  <a:cxn ang="0">
                    <a:pos x="0" y="98"/>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endParaRPr lang="ru-RU"/>
              </a:p>
            </p:txBody>
          </p:sp>
          <p:sp>
            <p:nvSpPr>
              <p:cNvPr id="22556" name="Freeform 28"/>
              <p:cNvSpPr>
                <a:spLocks/>
              </p:cNvSpPr>
              <p:nvPr userDrawn="1"/>
            </p:nvSpPr>
            <p:spPr bwMode="ltGray">
              <a:xfrm>
                <a:off x="1772" y="998"/>
                <a:ext cx="73" cy="25"/>
              </a:xfrm>
              <a:custGeom>
                <a:avLst/>
                <a:gdLst/>
                <a:ahLst/>
                <a:cxnLst>
                  <a:cxn ang="0">
                    <a:pos x="0" y="7"/>
                  </a:cxn>
                  <a:cxn ang="0">
                    <a:pos x="145" y="0"/>
                  </a:cxn>
                  <a:cxn ang="0">
                    <a:pos x="131" y="49"/>
                  </a:cxn>
                  <a:cxn ang="0">
                    <a:pos x="0" y="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endParaRPr lang="ru-RU"/>
              </a:p>
            </p:txBody>
          </p:sp>
        </p:grpSp>
        <p:grpSp>
          <p:nvGrpSpPr>
            <p:cNvPr id="22557" name="Group 29"/>
            <p:cNvGrpSpPr>
              <a:grpSpLocks/>
            </p:cNvGrpSpPr>
            <p:nvPr userDrawn="1"/>
          </p:nvGrpSpPr>
          <p:grpSpPr bwMode="auto">
            <a:xfrm rot="4106450" flipH="1">
              <a:off x="393" y="262"/>
              <a:ext cx="709" cy="892"/>
              <a:chOff x="1727" y="866"/>
              <a:chExt cx="129" cy="157"/>
            </a:xfrm>
          </p:grpSpPr>
          <p:sp>
            <p:nvSpPr>
              <p:cNvPr id="22558" name="Freeform 30"/>
              <p:cNvSpPr>
                <a:spLocks/>
              </p:cNvSpPr>
              <p:nvPr userDrawn="1"/>
            </p:nvSpPr>
            <p:spPr bwMode="ltGray">
              <a:xfrm>
                <a:off x="1727" y="866"/>
                <a:ext cx="41" cy="59"/>
              </a:xfrm>
              <a:custGeom>
                <a:avLst/>
                <a:gdLst/>
                <a:ahLst/>
                <a:cxnLst>
                  <a:cxn ang="0">
                    <a:pos x="83" y="28"/>
                  </a:cxn>
                  <a:cxn ang="0">
                    <a:pos x="27" y="0"/>
                  </a:cxn>
                  <a:cxn ang="0">
                    <a:pos x="0" y="117"/>
                  </a:cxn>
                  <a:cxn ang="0">
                    <a:pos x="83" y="28"/>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endParaRPr lang="ru-RU"/>
              </a:p>
            </p:txBody>
          </p:sp>
          <p:sp>
            <p:nvSpPr>
              <p:cNvPr id="22559" name="Freeform 31"/>
              <p:cNvSpPr>
                <a:spLocks/>
              </p:cNvSpPr>
              <p:nvPr userDrawn="1"/>
            </p:nvSpPr>
            <p:spPr bwMode="ltGray">
              <a:xfrm>
                <a:off x="1786" y="894"/>
                <a:ext cx="70" cy="49"/>
              </a:xfrm>
              <a:custGeom>
                <a:avLst/>
                <a:gdLst/>
                <a:ahLst/>
                <a:cxnLst>
                  <a:cxn ang="0">
                    <a:pos x="0" y="98"/>
                  </a:cxn>
                  <a:cxn ang="0">
                    <a:pos x="118" y="0"/>
                  </a:cxn>
                  <a:cxn ang="0">
                    <a:pos x="140" y="49"/>
                  </a:cxn>
                  <a:cxn ang="0">
                    <a:pos x="0" y="98"/>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endParaRPr lang="ru-RU"/>
              </a:p>
            </p:txBody>
          </p:sp>
          <p:sp>
            <p:nvSpPr>
              <p:cNvPr id="22560" name="Freeform 32"/>
              <p:cNvSpPr>
                <a:spLocks/>
              </p:cNvSpPr>
              <p:nvPr userDrawn="1"/>
            </p:nvSpPr>
            <p:spPr bwMode="ltGray">
              <a:xfrm>
                <a:off x="1772" y="998"/>
                <a:ext cx="73" cy="25"/>
              </a:xfrm>
              <a:custGeom>
                <a:avLst/>
                <a:gdLst/>
                <a:ahLst/>
                <a:cxnLst>
                  <a:cxn ang="0">
                    <a:pos x="0" y="7"/>
                  </a:cxn>
                  <a:cxn ang="0">
                    <a:pos x="145" y="0"/>
                  </a:cxn>
                  <a:cxn ang="0">
                    <a:pos x="131" y="49"/>
                  </a:cxn>
                  <a:cxn ang="0">
                    <a:pos x="0" y="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endParaRPr lang="ru-RU"/>
              </a:p>
            </p:txBody>
          </p:sp>
        </p:grpSp>
        <p:grpSp>
          <p:nvGrpSpPr>
            <p:cNvPr id="22561" name="Group 33"/>
            <p:cNvGrpSpPr>
              <a:grpSpLocks/>
            </p:cNvGrpSpPr>
            <p:nvPr userDrawn="1"/>
          </p:nvGrpSpPr>
          <p:grpSpPr bwMode="auto">
            <a:xfrm rot="10015322" flipH="1">
              <a:off x="4625" y="2382"/>
              <a:ext cx="709" cy="892"/>
              <a:chOff x="1727" y="866"/>
              <a:chExt cx="129" cy="157"/>
            </a:xfrm>
          </p:grpSpPr>
          <p:sp>
            <p:nvSpPr>
              <p:cNvPr id="22562" name="Freeform 34"/>
              <p:cNvSpPr>
                <a:spLocks/>
              </p:cNvSpPr>
              <p:nvPr userDrawn="1"/>
            </p:nvSpPr>
            <p:spPr bwMode="ltGray">
              <a:xfrm>
                <a:off x="1727" y="866"/>
                <a:ext cx="41" cy="59"/>
              </a:xfrm>
              <a:custGeom>
                <a:avLst/>
                <a:gdLst/>
                <a:ahLst/>
                <a:cxnLst>
                  <a:cxn ang="0">
                    <a:pos x="83" y="28"/>
                  </a:cxn>
                  <a:cxn ang="0">
                    <a:pos x="27" y="0"/>
                  </a:cxn>
                  <a:cxn ang="0">
                    <a:pos x="0" y="117"/>
                  </a:cxn>
                  <a:cxn ang="0">
                    <a:pos x="83" y="28"/>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endParaRPr lang="ru-RU"/>
              </a:p>
            </p:txBody>
          </p:sp>
          <p:sp>
            <p:nvSpPr>
              <p:cNvPr id="22563" name="Freeform 35"/>
              <p:cNvSpPr>
                <a:spLocks/>
              </p:cNvSpPr>
              <p:nvPr userDrawn="1"/>
            </p:nvSpPr>
            <p:spPr bwMode="ltGray">
              <a:xfrm>
                <a:off x="1786" y="894"/>
                <a:ext cx="70" cy="49"/>
              </a:xfrm>
              <a:custGeom>
                <a:avLst/>
                <a:gdLst/>
                <a:ahLst/>
                <a:cxnLst>
                  <a:cxn ang="0">
                    <a:pos x="0" y="98"/>
                  </a:cxn>
                  <a:cxn ang="0">
                    <a:pos x="118" y="0"/>
                  </a:cxn>
                  <a:cxn ang="0">
                    <a:pos x="140" y="49"/>
                  </a:cxn>
                  <a:cxn ang="0">
                    <a:pos x="0" y="98"/>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endParaRPr lang="ru-RU"/>
              </a:p>
            </p:txBody>
          </p:sp>
          <p:sp>
            <p:nvSpPr>
              <p:cNvPr id="22564" name="Freeform 36"/>
              <p:cNvSpPr>
                <a:spLocks/>
              </p:cNvSpPr>
              <p:nvPr userDrawn="1"/>
            </p:nvSpPr>
            <p:spPr bwMode="ltGray">
              <a:xfrm>
                <a:off x="1772" y="998"/>
                <a:ext cx="73" cy="25"/>
              </a:xfrm>
              <a:custGeom>
                <a:avLst/>
                <a:gdLst/>
                <a:ahLst/>
                <a:cxnLst>
                  <a:cxn ang="0">
                    <a:pos x="0" y="7"/>
                  </a:cxn>
                  <a:cxn ang="0">
                    <a:pos x="145" y="0"/>
                  </a:cxn>
                  <a:cxn ang="0">
                    <a:pos x="131" y="49"/>
                  </a:cxn>
                  <a:cxn ang="0">
                    <a:pos x="0" y="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endParaRPr lang="ru-RU"/>
              </a:p>
            </p:txBody>
          </p:sp>
        </p:grpSp>
        <p:sp>
          <p:nvSpPr>
            <p:cNvPr id="22565" name="Freeform 37"/>
            <p:cNvSpPr>
              <a:spLocks/>
            </p:cNvSpPr>
            <p:nvPr userDrawn="1"/>
          </p:nvSpPr>
          <p:spPr bwMode="ltGray">
            <a:xfrm>
              <a:off x="1217" y="2"/>
              <a:ext cx="862" cy="886"/>
            </a:xfrm>
            <a:custGeom>
              <a:avLst/>
              <a:gdLst/>
              <a:ahLst/>
              <a:cxnLst>
                <a:cxn ang="0">
                  <a:pos x="0" y="0"/>
                </a:cxn>
                <a:cxn ang="0">
                  <a:pos x="6" y="107"/>
                </a:cxn>
                <a:cxn ang="0">
                  <a:pos x="37" y="262"/>
                </a:cxn>
                <a:cxn ang="0">
                  <a:pos x="83" y="410"/>
                </a:cxn>
                <a:cxn ang="0">
                  <a:pos x="149" y="546"/>
                </a:cxn>
                <a:cxn ang="0">
                  <a:pos x="237" y="666"/>
                </a:cxn>
                <a:cxn ang="0">
                  <a:pos x="338" y="764"/>
                </a:cxn>
                <a:cxn ang="0">
                  <a:pos x="450" y="838"/>
                </a:cxn>
                <a:cxn ang="0">
                  <a:pos x="579" y="879"/>
                </a:cxn>
                <a:cxn ang="0">
                  <a:pos x="714" y="886"/>
                </a:cxn>
                <a:cxn ang="0">
                  <a:pos x="862" y="851"/>
                </a:cxn>
                <a:cxn ang="0">
                  <a:pos x="784" y="856"/>
                </a:cxn>
                <a:cxn ang="0">
                  <a:pos x="700" y="835"/>
                </a:cxn>
                <a:cxn ang="0">
                  <a:pos x="621" y="794"/>
                </a:cxn>
                <a:cxn ang="0">
                  <a:pos x="542" y="728"/>
                </a:cxn>
                <a:cxn ang="0">
                  <a:pos x="466" y="649"/>
                </a:cxn>
                <a:cxn ang="0">
                  <a:pos x="397" y="557"/>
                </a:cxn>
                <a:cxn ang="0">
                  <a:pos x="334" y="454"/>
                </a:cxn>
                <a:cxn ang="0">
                  <a:pos x="279" y="339"/>
                </a:cxn>
                <a:cxn ang="0">
                  <a:pos x="238" y="225"/>
                </a:cxn>
                <a:cxn ang="0">
                  <a:pos x="205" y="105"/>
                </a:cxn>
                <a:cxn ang="0">
                  <a:pos x="184" y="3"/>
                </a:cxn>
              </a:cxnLst>
              <a:rect l="0" t="0" r="r" b="b"/>
              <a:pathLst>
                <a:path w="862" h="886">
                  <a:moveTo>
                    <a:pt x="0" y="0"/>
                  </a:moveTo>
                  <a:lnTo>
                    <a:pt x="6" y="107"/>
                  </a:lnTo>
                  <a:lnTo>
                    <a:pt x="37" y="262"/>
                  </a:lnTo>
                  <a:lnTo>
                    <a:pt x="83" y="410"/>
                  </a:lnTo>
                  <a:lnTo>
                    <a:pt x="149" y="546"/>
                  </a:lnTo>
                  <a:lnTo>
                    <a:pt x="237" y="666"/>
                  </a:lnTo>
                  <a:lnTo>
                    <a:pt x="338" y="764"/>
                  </a:lnTo>
                  <a:lnTo>
                    <a:pt x="450" y="838"/>
                  </a:lnTo>
                  <a:lnTo>
                    <a:pt x="579" y="879"/>
                  </a:lnTo>
                  <a:lnTo>
                    <a:pt x="714" y="886"/>
                  </a:lnTo>
                  <a:lnTo>
                    <a:pt x="862" y="851"/>
                  </a:lnTo>
                  <a:lnTo>
                    <a:pt x="784" y="856"/>
                  </a:lnTo>
                  <a:lnTo>
                    <a:pt x="700" y="835"/>
                  </a:lnTo>
                  <a:lnTo>
                    <a:pt x="621" y="794"/>
                  </a:lnTo>
                  <a:lnTo>
                    <a:pt x="542" y="728"/>
                  </a:lnTo>
                  <a:lnTo>
                    <a:pt x="466" y="649"/>
                  </a:lnTo>
                  <a:lnTo>
                    <a:pt x="397" y="557"/>
                  </a:lnTo>
                  <a:lnTo>
                    <a:pt x="334" y="454"/>
                  </a:lnTo>
                  <a:lnTo>
                    <a:pt x="279" y="339"/>
                  </a:lnTo>
                  <a:lnTo>
                    <a:pt x="238" y="225"/>
                  </a:lnTo>
                  <a:lnTo>
                    <a:pt x="205" y="105"/>
                  </a:lnTo>
                  <a:lnTo>
                    <a:pt x="184" y="3"/>
                  </a:lnTo>
                </a:path>
              </a:pathLst>
            </a:custGeom>
            <a:solidFill>
              <a:schemeClr val="accent1"/>
            </a:solidFill>
            <a:ln w="9525">
              <a:noFill/>
              <a:round/>
              <a:headEnd/>
              <a:tailEnd/>
            </a:ln>
          </p:spPr>
          <p:txBody>
            <a:bodyPr/>
            <a:lstStyle/>
            <a:p>
              <a:endParaRPr lang="ru-RU"/>
            </a:p>
          </p:txBody>
        </p:sp>
        <p:sp>
          <p:nvSpPr>
            <p:cNvPr id="22566" name="Freeform 38"/>
            <p:cNvSpPr>
              <a:spLocks/>
            </p:cNvSpPr>
            <p:nvPr userDrawn="1"/>
          </p:nvSpPr>
          <p:spPr bwMode="ltGray">
            <a:xfrm rot="9832527" flipV="1">
              <a:off x="2158" y="102"/>
              <a:ext cx="681" cy="593"/>
            </a:xfrm>
            <a:custGeom>
              <a:avLst/>
              <a:gdLst/>
              <a:ahLst/>
              <a:cxnLst>
                <a:cxn ang="0">
                  <a:pos x="0" y="0"/>
                </a:cxn>
                <a:cxn ang="0">
                  <a:pos x="0" y="25"/>
                </a:cxn>
                <a:cxn ang="0">
                  <a:pos x="3" y="50"/>
                </a:cxn>
                <a:cxn ang="0">
                  <a:pos x="6" y="75"/>
                </a:cxn>
                <a:cxn ang="0">
                  <a:pos x="11" y="98"/>
                </a:cxn>
                <a:cxn ang="0">
                  <a:pos x="18" y="119"/>
                </a:cxn>
                <a:cxn ang="0">
                  <a:pos x="27" y="141"/>
                </a:cxn>
                <a:cxn ang="0">
                  <a:pos x="38" y="161"/>
                </a:cxn>
                <a:cxn ang="0">
                  <a:pos x="51" y="178"/>
                </a:cxn>
                <a:cxn ang="0">
                  <a:pos x="67" y="194"/>
                </a:cxn>
                <a:cxn ang="0">
                  <a:pos x="86" y="208"/>
                </a:cxn>
                <a:cxn ang="0">
                  <a:pos x="106" y="219"/>
                </a:cxn>
                <a:cxn ang="0">
                  <a:pos x="131" y="228"/>
                </a:cxn>
                <a:cxn ang="0">
                  <a:pos x="158" y="234"/>
                </a:cxn>
                <a:cxn ang="0">
                  <a:pos x="188" y="237"/>
                </a:cxn>
                <a:cxn ang="0">
                  <a:pos x="220" y="236"/>
                </a:cxn>
                <a:cxn ang="0">
                  <a:pos x="257" y="232"/>
                </a:cxn>
                <a:cxn ang="0">
                  <a:pos x="224" y="227"/>
                </a:cxn>
                <a:cxn ang="0">
                  <a:pos x="195" y="220"/>
                </a:cxn>
                <a:cxn ang="0">
                  <a:pos x="170" y="212"/>
                </a:cxn>
                <a:cxn ang="0">
                  <a:pos x="148" y="204"/>
                </a:cxn>
                <a:cxn ang="0">
                  <a:pos x="128" y="193"/>
                </a:cxn>
                <a:cxn ang="0">
                  <a:pos x="112" y="182"/>
                </a:cxn>
                <a:cxn ang="0">
                  <a:pos x="97" y="169"/>
                </a:cxn>
                <a:cxn ang="0">
                  <a:pos x="84" y="155"/>
                </a:cxn>
                <a:cxn ang="0">
                  <a:pos x="72" y="141"/>
                </a:cxn>
                <a:cxn ang="0">
                  <a:pos x="61" y="125"/>
                </a:cxn>
                <a:cxn ang="0">
                  <a:pos x="52" y="107"/>
                </a:cxn>
                <a:cxn ang="0">
                  <a:pos x="43" y="88"/>
                </a:cxn>
                <a:cxn ang="0">
                  <a:pos x="33" y="69"/>
                </a:cxn>
                <a:cxn ang="0">
                  <a:pos x="23" y="47"/>
                </a:cxn>
                <a:cxn ang="0">
                  <a:pos x="12" y="24"/>
                </a:cxn>
                <a:cxn ang="0">
                  <a:pos x="0" y="0"/>
                </a:cxn>
              </a:cxnLst>
              <a:rect l="0" t="0" r="r" b="b"/>
              <a:pathLst>
                <a:path w="257" h="237">
                  <a:moveTo>
                    <a:pt x="0" y="0"/>
                  </a:moveTo>
                  <a:lnTo>
                    <a:pt x="0" y="25"/>
                  </a:lnTo>
                  <a:lnTo>
                    <a:pt x="3" y="50"/>
                  </a:lnTo>
                  <a:lnTo>
                    <a:pt x="6" y="75"/>
                  </a:lnTo>
                  <a:lnTo>
                    <a:pt x="11" y="98"/>
                  </a:lnTo>
                  <a:lnTo>
                    <a:pt x="18" y="119"/>
                  </a:lnTo>
                  <a:lnTo>
                    <a:pt x="27" y="141"/>
                  </a:lnTo>
                  <a:lnTo>
                    <a:pt x="38" y="161"/>
                  </a:lnTo>
                  <a:lnTo>
                    <a:pt x="51" y="178"/>
                  </a:lnTo>
                  <a:lnTo>
                    <a:pt x="67" y="194"/>
                  </a:lnTo>
                  <a:lnTo>
                    <a:pt x="86" y="208"/>
                  </a:lnTo>
                  <a:lnTo>
                    <a:pt x="106" y="219"/>
                  </a:lnTo>
                  <a:lnTo>
                    <a:pt x="131" y="228"/>
                  </a:lnTo>
                  <a:lnTo>
                    <a:pt x="158" y="234"/>
                  </a:lnTo>
                  <a:lnTo>
                    <a:pt x="188" y="237"/>
                  </a:lnTo>
                  <a:lnTo>
                    <a:pt x="220" y="236"/>
                  </a:lnTo>
                  <a:lnTo>
                    <a:pt x="257" y="232"/>
                  </a:lnTo>
                  <a:lnTo>
                    <a:pt x="224" y="227"/>
                  </a:lnTo>
                  <a:lnTo>
                    <a:pt x="195" y="220"/>
                  </a:lnTo>
                  <a:lnTo>
                    <a:pt x="170" y="212"/>
                  </a:lnTo>
                  <a:lnTo>
                    <a:pt x="148" y="204"/>
                  </a:lnTo>
                  <a:lnTo>
                    <a:pt x="128" y="193"/>
                  </a:lnTo>
                  <a:lnTo>
                    <a:pt x="112" y="182"/>
                  </a:lnTo>
                  <a:lnTo>
                    <a:pt x="97" y="169"/>
                  </a:lnTo>
                  <a:lnTo>
                    <a:pt x="84" y="155"/>
                  </a:lnTo>
                  <a:lnTo>
                    <a:pt x="72" y="141"/>
                  </a:lnTo>
                  <a:lnTo>
                    <a:pt x="61" y="125"/>
                  </a:lnTo>
                  <a:lnTo>
                    <a:pt x="52" y="107"/>
                  </a:lnTo>
                  <a:lnTo>
                    <a:pt x="43" y="88"/>
                  </a:lnTo>
                  <a:lnTo>
                    <a:pt x="33" y="69"/>
                  </a:lnTo>
                  <a:lnTo>
                    <a:pt x="23" y="47"/>
                  </a:lnTo>
                  <a:lnTo>
                    <a:pt x="12" y="24"/>
                  </a:lnTo>
                  <a:lnTo>
                    <a:pt x="0" y="0"/>
                  </a:lnTo>
                  <a:close/>
                </a:path>
              </a:pathLst>
            </a:custGeom>
            <a:solidFill>
              <a:schemeClr val="accent1"/>
            </a:solidFill>
            <a:ln w="9525">
              <a:noFill/>
              <a:round/>
              <a:headEnd/>
              <a:tailEnd/>
            </a:ln>
          </p:spPr>
          <p:txBody>
            <a:bodyPr/>
            <a:lstStyle/>
            <a:p>
              <a:endParaRPr lang="ru-RU"/>
            </a:p>
          </p:txBody>
        </p:sp>
        <p:sp>
          <p:nvSpPr>
            <p:cNvPr id="22567" name="Freeform 39"/>
            <p:cNvSpPr>
              <a:spLocks/>
            </p:cNvSpPr>
            <p:nvPr userDrawn="1"/>
          </p:nvSpPr>
          <p:spPr bwMode="ltGray">
            <a:xfrm rot="9832527" flipV="1">
              <a:off x="1997" y="858"/>
              <a:ext cx="330" cy="278"/>
            </a:xfrm>
            <a:custGeom>
              <a:avLst/>
              <a:gdLst/>
              <a:ahLst/>
              <a:cxnLst>
                <a:cxn ang="0">
                  <a:pos x="77" y="0"/>
                </a:cxn>
                <a:cxn ang="0">
                  <a:pos x="124" y="108"/>
                </a:cxn>
                <a:cxn ang="0">
                  <a:pos x="120" y="107"/>
                </a:cxn>
                <a:cxn ang="0">
                  <a:pos x="107" y="105"/>
                </a:cxn>
                <a:cxn ang="0">
                  <a:pos x="89" y="101"/>
                </a:cxn>
                <a:cxn ang="0">
                  <a:pos x="68" y="99"/>
                </a:cxn>
                <a:cxn ang="0">
                  <a:pos x="45" y="97"/>
                </a:cxn>
                <a:cxn ang="0">
                  <a:pos x="25" y="98"/>
                </a:cxn>
                <a:cxn ang="0">
                  <a:pos x="9" y="102"/>
                </a:cxn>
                <a:cxn ang="0">
                  <a:pos x="0" y="110"/>
                </a:cxn>
                <a:cxn ang="0">
                  <a:pos x="4" y="98"/>
                </a:cxn>
                <a:cxn ang="0">
                  <a:pos x="8" y="89"/>
                </a:cxn>
                <a:cxn ang="0">
                  <a:pos x="16" y="82"/>
                </a:cxn>
                <a:cxn ang="0">
                  <a:pos x="25" y="76"/>
                </a:cxn>
                <a:cxn ang="0">
                  <a:pos x="36" y="72"/>
                </a:cxn>
                <a:cxn ang="0">
                  <a:pos x="47" y="71"/>
                </a:cxn>
                <a:cxn ang="0">
                  <a:pos x="59" y="71"/>
                </a:cxn>
                <a:cxn ang="0">
                  <a:pos x="72" y="74"/>
                </a:cxn>
                <a:cxn ang="0">
                  <a:pos x="73" y="71"/>
                </a:cxn>
                <a:cxn ang="0">
                  <a:pos x="70" y="56"/>
                </a:cxn>
                <a:cxn ang="0">
                  <a:pos x="67" y="38"/>
                </a:cxn>
                <a:cxn ang="0">
                  <a:pos x="65" y="30"/>
                </a:cxn>
                <a:cxn ang="0">
                  <a:pos x="63" y="30"/>
                </a:cxn>
                <a:cxn ang="0">
                  <a:pos x="61" y="29"/>
                </a:cxn>
                <a:cxn ang="0">
                  <a:pos x="59" y="26"/>
                </a:cxn>
                <a:cxn ang="0">
                  <a:pos x="57" y="23"/>
                </a:cxn>
                <a:cxn ang="0">
                  <a:pos x="57" y="19"/>
                </a:cxn>
                <a:cxn ang="0">
                  <a:pos x="59" y="14"/>
                </a:cxn>
                <a:cxn ang="0">
                  <a:pos x="66" y="8"/>
                </a:cxn>
                <a:cxn ang="0">
                  <a:pos x="77" y="0"/>
                </a:cxn>
              </a:cxnLst>
              <a:rect l="0" t="0" r="r" b="b"/>
              <a:pathLst>
                <a:path w="124" h="110">
                  <a:moveTo>
                    <a:pt x="77" y="0"/>
                  </a:moveTo>
                  <a:lnTo>
                    <a:pt x="124" y="108"/>
                  </a:lnTo>
                  <a:lnTo>
                    <a:pt x="120" y="107"/>
                  </a:lnTo>
                  <a:lnTo>
                    <a:pt x="107" y="105"/>
                  </a:lnTo>
                  <a:lnTo>
                    <a:pt x="89" y="101"/>
                  </a:lnTo>
                  <a:lnTo>
                    <a:pt x="68" y="99"/>
                  </a:lnTo>
                  <a:lnTo>
                    <a:pt x="45" y="97"/>
                  </a:lnTo>
                  <a:lnTo>
                    <a:pt x="25" y="98"/>
                  </a:lnTo>
                  <a:lnTo>
                    <a:pt x="9" y="102"/>
                  </a:lnTo>
                  <a:lnTo>
                    <a:pt x="0" y="110"/>
                  </a:lnTo>
                  <a:lnTo>
                    <a:pt x="4" y="98"/>
                  </a:lnTo>
                  <a:lnTo>
                    <a:pt x="8" y="89"/>
                  </a:lnTo>
                  <a:lnTo>
                    <a:pt x="16" y="82"/>
                  </a:lnTo>
                  <a:lnTo>
                    <a:pt x="25" y="76"/>
                  </a:lnTo>
                  <a:lnTo>
                    <a:pt x="36" y="72"/>
                  </a:lnTo>
                  <a:lnTo>
                    <a:pt x="47" y="71"/>
                  </a:lnTo>
                  <a:lnTo>
                    <a:pt x="59" y="71"/>
                  </a:lnTo>
                  <a:lnTo>
                    <a:pt x="72" y="74"/>
                  </a:lnTo>
                  <a:lnTo>
                    <a:pt x="73" y="71"/>
                  </a:lnTo>
                  <a:lnTo>
                    <a:pt x="70" y="56"/>
                  </a:lnTo>
                  <a:lnTo>
                    <a:pt x="67" y="38"/>
                  </a:lnTo>
                  <a:lnTo>
                    <a:pt x="65" y="30"/>
                  </a:lnTo>
                  <a:lnTo>
                    <a:pt x="63" y="30"/>
                  </a:lnTo>
                  <a:lnTo>
                    <a:pt x="61" y="29"/>
                  </a:lnTo>
                  <a:lnTo>
                    <a:pt x="59" y="26"/>
                  </a:lnTo>
                  <a:lnTo>
                    <a:pt x="57" y="23"/>
                  </a:lnTo>
                  <a:lnTo>
                    <a:pt x="57" y="19"/>
                  </a:lnTo>
                  <a:lnTo>
                    <a:pt x="59" y="14"/>
                  </a:lnTo>
                  <a:lnTo>
                    <a:pt x="66" y="8"/>
                  </a:lnTo>
                  <a:lnTo>
                    <a:pt x="77" y="0"/>
                  </a:lnTo>
                  <a:close/>
                </a:path>
              </a:pathLst>
            </a:custGeom>
            <a:solidFill>
              <a:schemeClr val="accent1"/>
            </a:solidFill>
            <a:ln w="9525">
              <a:noFill/>
              <a:round/>
              <a:headEnd/>
              <a:tailEnd/>
            </a:ln>
          </p:spPr>
          <p:txBody>
            <a:bodyPr/>
            <a:lstStyle/>
            <a:p>
              <a:endParaRPr lang="ru-RU"/>
            </a:p>
          </p:txBody>
        </p:sp>
        <p:sp>
          <p:nvSpPr>
            <p:cNvPr id="22568" name="Freeform 40"/>
            <p:cNvSpPr>
              <a:spLocks/>
            </p:cNvSpPr>
            <p:nvPr userDrawn="1"/>
          </p:nvSpPr>
          <p:spPr bwMode="ltGray">
            <a:xfrm rot="9832527" flipV="1">
              <a:off x="2224" y="808"/>
              <a:ext cx="123" cy="233"/>
            </a:xfrm>
            <a:custGeom>
              <a:avLst/>
              <a:gdLst/>
              <a:ahLst/>
              <a:cxnLst>
                <a:cxn ang="0">
                  <a:pos x="31" y="0"/>
                </a:cxn>
                <a:cxn ang="0">
                  <a:pos x="20" y="38"/>
                </a:cxn>
                <a:cxn ang="0">
                  <a:pos x="15" y="62"/>
                </a:cxn>
                <a:cxn ang="0">
                  <a:pos x="11" y="79"/>
                </a:cxn>
                <a:cxn ang="0">
                  <a:pos x="0" y="94"/>
                </a:cxn>
                <a:cxn ang="0">
                  <a:pos x="12" y="88"/>
                </a:cxn>
                <a:cxn ang="0">
                  <a:pos x="23" y="80"/>
                </a:cxn>
                <a:cxn ang="0">
                  <a:pos x="32" y="69"/>
                </a:cxn>
                <a:cxn ang="0">
                  <a:pos x="40" y="57"/>
                </a:cxn>
                <a:cxn ang="0">
                  <a:pos x="45" y="44"/>
                </a:cxn>
                <a:cxn ang="0">
                  <a:pos x="46" y="30"/>
                </a:cxn>
                <a:cxn ang="0">
                  <a:pos x="42" y="15"/>
                </a:cxn>
                <a:cxn ang="0">
                  <a:pos x="31" y="0"/>
                </a:cxn>
              </a:cxnLst>
              <a:rect l="0" t="0" r="r" b="b"/>
              <a:pathLst>
                <a:path w="46" h="94">
                  <a:moveTo>
                    <a:pt x="31" y="0"/>
                  </a:moveTo>
                  <a:lnTo>
                    <a:pt x="20" y="38"/>
                  </a:lnTo>
                  <a:lnTo>
                    <a:pt x="15" y="62"/>
                  </a:lnTo>
                  <a:lnTo>
                    <a:pt x="11" y="79"/>
                  </a:lnTo>
                  <a:lnTo>
                    <a:pt x="0" y="94"/>
                  </a:lnTo>
                  <a:lnTo>
                    <a:pt x="12" y="88"/>
                  </a:lnTo>
                  <a:lnTo>
                    <a:pt x="23" y="80"/>
                  </a:lnTo>
                  <a:lnTo>
                    <a:pt x="32" y="69"/>
                  </a:lnTo>
                  <a:lnTo>
                    <a:pt x="40" y="57"/>
                  </a:lnTo>
                  <a:lnTo>
                    <a:pt x="45" y="44"/>
                  </a:lnTo>
                  <a:lnTo>
                    <a:pt x="46" y="30"/>
                  </a:lnTo>
                  <a:lnTo>
                    <a:pt x="42" y="15"/>
                  </a:lnTo>
                  <a:lnTo>
                    <a:pt x="31" y="0"/>
                  </a:lnTo>
                  <a:close/>
                </a:path>
              </a:pathLst>
            </a:custGeom>
            <a:solidFill>
              <a:schemeClr val="accent1"/>
            </a:solidFill>
            <a:ln w="9525">
              <a:noFill/>
              <a:round/>
              <a:headEnd/>
              <a:tailEnd/>
            </a:ln>
          </p:spPr>
          <p:txBody>
            <a:bodyPr/>
            <a:lstStyle/>
            <a:p>
              <a:endParaRPr lang="ru-RU"/>
            </a:p>
          </p:txBody>
        </p:sp>
        <p:sp>
          <p:nvSpPr>
            <p:cNvPr id="22569" name="Freeform 41"/>
            <p:cNvSpPr>
              <a:spLocks/>
            </p:cNvSpPr>
            <p:nvPr userDrawn="1"/>
          </p:nvSpPr>
          <p:spPr bwMode="ltGray">
            <a:xfrm>
              <a:off x="1603" y="0"/>
              <a:ext cx="124" cy="121"/>
            </a:xfrm>
            <a:custGeom>
              <a:avLst/>
              <a:gdLst/>
              <a:ahLst/>
              <a:cxnLst>
                <a:cxn ang="0">
                  <a:pos x="124" y="0"/>
                </a:cxn>
                <a:cxn ang="0">
                  <a:pos x="113" y="9"/>
                </a:cxn>
                <a:cxn ang="0">
                  <a:pos x="99" y="25"/>
                </a:cxn>
                <a:cxn ang="0">
                  <a:pos x="81" y="41"/>
                </a:cxn>
                <a:cxn ang="0">
                  <a:pos x="63" y="54"/>
                </a:cxn>
                <a:cxn ang="0">
                  <a:pos x="41" y="66"/>
                </a:cxn>
                <a:cxn ang="0">
                  <a:pos x="22" y="74"/>
                </a:cxn>
                <a:cxn ang="0">
                  <a:pos x="0" y="75"/>
                </a:cxn>
                <a:cxn ang="0">
                  <a:pos x="10" y="96"/>
                </a:cxn>
                <a:cxn ang="0">
                  <a:pos x="23" y="113"/>
                </a:cxn>
                <a:cxn ang="0">
                  <a:pos x="41" y="121"/>
                </a:cxn>
                <a:cxn ang="0">
                  <a:pos x="60" y="121"/>
                </a:cxn>
                <a:cxn ang="0">
                  <a:pos x="83" y="111"/>
                </a:cxn>
                <a:cxn ang="0">
                  <a:pos x="101" y="88"/>
                </a:cxn>
                <a:cxn ang="0">
                  <a:pos x="116" y="53"/>
                </a:cxn>
                <a:cxn ang="0">
                  <a:pos x="124" y="0"/>
                </a:cxn>
              </a:cxnLst>
              <a:rect l="0" t="0" r="r" b="b"/>
              <a:pathLst>
                <a:path w="124" h="121">
                  <a:moveTo>
                    <a:pt x="124" y="0"/>
                  </a:moveTo>
                  <a:lnTo>
                    <a:pt x="113" y="9"/>
                  </a:lnTo>
                  <a:lnTo>
                    <a:pt x="99" y="25"/>
                  </a:lnTo>
                  <a:lnTo>
                    <a:pt x="81" y="41"/>
                  </a:lnTo>
                  <a:lnTo>
                    <a:pt x="63" y="54"/>
                  </a:lnTo>
                  <a:lnTo>
                    <a:pt x="41" y="66"/>
                  </a:lnTo>
                  <a:lnTo>
                    <a:pt x="22" y="74"/>
                  </a:lnTo>
                  <a:lnTo>
                    <a:pt x="0" y="75"/>
                  </a:lnTo>
                  <a:lnTo>
                    <a:pt x="10" y="96"/>
                  </a:lnTo>
                  <a:lnTo>
                    <a:pt x="23" y="113"/>
                  </a:lnTo>
                  <a:lnTo>
                    <a:pt x="41" y="121"/>
                  </a:lnTo>
                  <a:lnTo>
                    <a:pt x="60" y="121"/>
                  </a:lnTo>
                  <a:lnTo>
                    <a:pt x="83" y="111"/>
                  </a:lnTo>
                  <a:lnTo>
                    <a:pt x="101" y="88"/>
                  </a:lnTo>
                  <a:lnTo>
                    <a:pt x="116" y="53"/>
                  </a:lnTo>
                  <a:lnTo>
                    <a:pt x="124" y="0"/>
                  </a:lnTo>
                  <a:close/>
                </a:path>
              </a:pathLst>
            </a:custGeom>
            <a:solidFill>
              <a:schemeClr val="accent1"/>
            </a:solidFill>
            <a:ln w="9525">
              <a:noFill/>
              <a:round/>
              <a:headEnd/>
              <a:tailEnd/>
            </a:ln>
          </p:spPr>
          <p:txBody>
            <a:bodyPr/>
            <a:lstStyle/>
            <a:p>
              <a:endParaRPr lang="ru-RU"/>
            </a:p>
          </p:txBody>
        </p:sp>
        <p:sp>
          <p:nvSpPr>
            <p:cNvPr id="22570" name="Freeform 42"/>
            <p:cNvSpPr>
              <a:spLocks/>
            </p:cNvSpPr>
            <p:nvPr userDrawn="1"/>
          </p:nvSpPr>
          <p:spPr bwMode="ltGray">
            <a:xfrm rot="9832527" flipV="1">
              <a:off x="2173" y="1238"/>
              <a:ext cx="393" cy="2300"/>
            </a:xfrm>
            <a:custGeom>
              <a:avLst/>
              <a:gdLst/>
              <a:ahLst/>
              <a:cxnLst>
                <a:cxn ang="0">
                  <a:pos x="0" y="0"/>
                </a:cxn>
                <a:cxn ang="0">
                  <a:pos x="6" y="6"/>
                </a:cxn>
                <a:cxn ang="0">
                  <a:pos x="16" y="14"/>
                </a:cxn>
                <a:cxn ang="0">
                  <a:pos x="28" y="24"/>
                </a:cxn>
                <a:cxn ang="0">
                  <a:pos x="41" y="37"/>
                </a:cxn>
                <a:cxn ang="0">
                  <a:pos x="58" y="53"/>
                </a:cxn>
                <a:cxn ang="0">
                  <a:pos x="73" y="70"/>
                </a:cxn>
                <a:cxn ang="0">
                  <a:pos x="88" y="90"/>
                </a:cxn>
                <a:cxn ang="0">
                  <a:pos x="100" y="113"/>
                </a:cxn>
                <a:cxn ang="0">
                  <a:pos x="112" y="137"/>
                </a:cxn>
                <a:cxn ang="0">
                  <a:pos x="120" y="165"/>
                </a:cxn>
                <a:cxn ang="0">
                  <a:pos x="124" y="196"/>
                </a:cxn>
                <a:cxn ang="0">
                  <a:pos x="126" y="228"/>
                </a:cxn>
                <a:cxn ang="0">
                  <a:pos x="120" y="264"/>
                </a:cxn>
                <a:cxn ang="0">
                  <a:pos x="109" y="302"/>
                </a:cxn>
                <a:cxn ang="0">
                  <a:pos x="92" y="342"/>
                </a:cxn>
                <a:cxn ang="0">
                  <a:pos x="67" y="386"/>
                </a:cxn>
                <a:cxn ang="0">
                  <a:pos x="39" y="436"/>
                </a:cxn>
                <a:cxn ang="0">
                  <a:pos x="21" y="482"/>
                </a:cxn>
                <a:cxn ang="0">
                  <a:pos x="10" y="525"/>
                </a:cxn>
                <a:cxn ang="0">
                  <a:pos x="6" y="566"/>
                </a:cxn>
                <a:cxn ang="0">
                  <a:pos x="6" y="605"/>
                </a:cxn>
                <a:cxn ang="0">
                  <a:pos x="8" y="641"/>
                </a:cxn>
                <a:cxn ang="0">
                  <a:pos x="12" y="673"/>
                </a:cxn>
                <a:cxn ang="0">
                  <a:pos x="14" y="704"/>
                </a:cxn>
                <a:cxn ang="0">
                  <a:pos x="41" y="688"/>
                </a:cxn>
                <a:cxn ang="0">
                  <a:pos x="39" y="680"/>
                </a:cxn>
                <a:cxn ang="0">
                  <a:pos x="36" y="657"/>
                </a:cxn>
                <a:cxn ang="0">
                  <a:pos x="33" y="622"/>
                </a:cxn>
                <a:cxn ang="0">
                  <a:pos x="35" y="575"/>
                </a:cxn>
                <a:cxn ang="0">
                  <a:pos x="41" y="519"/>
                </a:cxn>
                <a:cxn ang="0">
                  <a:pos x="58" y="455"/>
                </a:cxn>
                <a:cxn ang="0">
                  <a:pos x="86" y="386"/>
                </a:cxn>
                <a:cxn ang="0">
                  <a:pos x="129" y="313"/>
                </a:cxn>
                <a:cxn ang="0">
                  <a:pos x="143" y="279"/>
                </a:cxn>
                <a:cxn ang="0">
                  <a:pos x="149" y="235"/>
                </a:cxn>
                <a:cxn ang="0">
                  <a:pos x="144" y="184"/>
                </a:cxn>
                <a:cxn ang="0">
                  <a:pos x="131" y="134"/>
                </a:cxn>
                <a:cxn ang="0">
                  <a:pos x="109" y="85"/>
                </a:cxn>
                <a:cxn ang="0">
                  <a:pos x="81" y="44"/>
                </a:cxn>
                <a:cxn ang="0">
                  <a:pos x="44" y="14"/>
                </a:cxn>
                <a:cxn ang="0">
                  <a:pos x="0" y="0"/>
                </a:cxn>
              </a:cxnLst>
              <a:rect l="0" t="0" r="r" b="b"/>
              <a:pathLst>
                <a:path w="149" h="704">
                  <a:moveTo>
                    <a:pt x="0" y="0"/>
                  </a:moveTo>
                  <a:lnTo>
                    <a:pt x="6" y="6"/>
                  </a:lnTo>
                  <a:lnTo>
                    <a:pt x="16" y="14"/>
                  </a:lnTo>
                  <a:lnTo>
                    <a:pt x="28" y="24"/>
                  </a:lnTo>
                  <a:lnTo>
                    <a:pt x="41" y="37"/>
                  </a:lnTo>
                  <a:lnTo>
                    <a:pt x="58" y="53"/>
                  </a:lnTo>
                  <a:lnTo>
                    <a:pt x="73" y="70"/>
                  </a:lnTo>
                  <a:lnTo>
                    <a:pt x="88" y="90"/>
                  </a:lnTo>
                  <a:lnTo>
                    <a:pt x="100" y="113"/>
                  </a:lnTo>
                  <a:lnTo>
                    <a:pt x="112" y="137"/>
                  </a:lnTo>
                  <a:lnTo>
                    <a:pt x="120" y="165"/>
                  </a:lnTo>
                  <a:lnTo>
                    <a:pt x="124" y="196"/>
                  </a:lnTo>
                  <a:lnTo>
                    <a:pt x="126" y="228"/>
                  </a:lnTo>
                  <a:lnTo>
                    <a:pt x="120" y="264"/>
                  </a:lnTo>
                  <a:lnTo>
                    <a:pt x="109" y="302"/>
                  </a:lnTo>
                  <a:lnTo>
                    <a:pt x="92" y="342"/>
                  </a:lnTo>
                  <a:lnTo>
                    <a:pt x="67" y="386"/>
                  </a:lnTo>
                  <a:lnTo>
                    <a:pt x="39" y="436"/>
                  </a:lnTo>
                  <a:lnTo>
                    <a:pt x="21" y="482"/>
                  </a:lnTo>
                  <a:lnTo>
                    <a:pt x="10" y="525"/>
                  </a:lnTo>
                  <a:lnTo>
                    <a:pt x="6" y="566"/>
                  </a:lnTo>
                  <a:lnTo>
                    <a:pt x="6" y="605"/>
                  </a:lnTo>
                  <a:lnTo>
                    <a:pt x="8" y="641"/>
                  </a:lnTo>
                  <a:lnTo>
                    <a:pt x="12" y="673"/>
                  </a:lnTo>
                  <a:lnTo>
                    <a:pt x="14" y="704"/>
                  </a:lnTo>
                  <a:lnTo>
                    <a:pt x="41" y="688"/>
                  </a:lnTo>
                  <a:lnTo>
                    <a:pt x="39" y="680"/>
                  </a:lnTo>
                  <a:lnTo>
                    <a:pt x="36" y="657"/>
                  </a:lnTo>
                  <a:lnTo>
                    <a:pt x="33" y="622"/>
                  </a:lnTo>
                  <a:lnTo>
                    <a:pt x="35" y="575"/>
                  </a:lnTo>
                  <a:lnTo>
                    <a:pt x="41" y="519"/>
                  </a:lnTo>
                  <a:lnTo>
                    <a:pt x="58" y="455"/>
                  </a:lnTo>
                  <a:lnTo>
                    <a:pt x="86" y="386"/>
                  </a:lnTo>
                  <a:lnTo>
                    <a:pt x="129" y="313"/>
                  </a:lnTo>
                  <a:lnTo>
                    <a:pt x="143" y="279"/>
                  </a:lnTo>
                  <a:lnTo>
                    <a:pt x="149" y="235"/>
                  </a:lnTo>
                  <a:lnTo>
                    <a:pt x="144" y="184"/>
                  </a:lnTo>
                  <a:lnTo>
                    <a:pt x="131" y="134"/>
                  </a:lnTo>
                  <a:lnTo>
                    <a:pt x="109" y="85"/>
                  </a:lnTo>
                  <a:lnTo>
                    <a:pt x="81" y="44"/>
                  </a:lnTo>
                  <a:lnTo>
                    <a:pt x="44" y="14"/>
                  </a:lnTo>
                  <a:lnTo>
                    <a:pt x="0" y="0"/>
                  </a:lnTo>
                  <a:close/>
                </a:path>
              </a:pathLst>
            </a:custGeom>
            <a:solidFill>
              <a:schemeClr val="accent1"/>
            </a:solidFill>
            <a:ln w="9525">
              <a:noFill/>
              <a:round/>
              <a:headEnd/>
              <a:tailEnd/>
            </a:ln>
          </p:spPr>
          <p:txBody>
            <a:bodyPr/>
            <a:lstStyle/>
            <a:p>
              <a:endParaRPr lang="ru-RU"/>
            </a:p>
          </p:txBody>
        </p:sp>
        <p:sp>
          <p:nvSpPr>
            <p:cNvPr id="22571" name="Freeform 43"/>
            <p:cNvSpPr>
              <a:spLocks/>
            </p:cNvSpPr>
            <p:nvPr userDrawn="1"/>
          </p:nvSpPr>
          <p:spPr bwMode="ltGray">
            <a:xfrm>
              <a:off x="0" y="1848"/>
              <a:ext cx="36" cy="132"/>
            </a:xfrm>
            <a:custGeom>
              <a:avLst/>
              <a:gdLst/>
              <a:ahLst/>
              <a:cxnLst>
                <a:cxn ang="0">
                  <a:pos x="0" y="0"/>
                </a:cxn>
                <a:cxn ang="0">
                  <a:pos x="36" y="12"/>
                </a:cxn>
                <a:cxn ang="0">
                  <a:pos x="0" y="132"/>
                </a:cxn>
                <a:cxn ang="0">
                  <a:pos x="0" y="0"/>
                </a:cxn>
              </a:cxnLst>
              <a:rect l="0" t="0" r="r" b="b"/>
              <a:pathLst>
                <a:path w="36" h="132">
                  <a:moveTo>
                    <a:pt x="0" y="0"/>
                  </a:moveTo>
                  <a:lnTo>
                    <a:pt x="36" y="12"/>
                  </a:lnTo>
                  <a:lnTo>
                    <a:pt x="0" y="132"/>
                  </a:lnTo>
                  <a:lnTo>
                    <a:pt x="0" y="0"/>
                  </a:lnTo>
                  <a:close/>
                </a:path>
              </a:pathLst>
            </a:custGeom>
            <a:solidFill>
              <a:schemeClr val="folHlink"/>
            </a:solidFill>
            <a:ln w="9525">
              <a:noFill/>
              <a:round/>
              <a:headEnd/>
              <a:tailEnd/>
            </a:ln>
            <a:effectLst/>
          </p:spPr>
          <p:txBody>
            <a:bodyPr/>
            <a:lstStyle/>
            <a:p>
              <a:endParaRPr lang="ru-RU"/>
            </a:p>
          </p:txBody>
        </p:sp>
      </p:grpSp>
      <p:sp>
        <p:nvSpPr>
          <p:cNvPr id="22572" name="Rectangle 44"/>
          <p:cNvSpPr>
            <a:spLocks noGrp="1" noChangeArrowheads="1"/>
          </p:cNvSpPr>
          <p:nvPr>
            <p:ph type="dt" sz="half" idx="2"/>
          </p:nvPr>
        </p:nvSpPr>
        <p:spPr>
          <a:xfrm>
            <a:off x="457200" y="6248400"/>
            <a:ext cx="2133600" cy="457200"/>
          </a:xfrm>
        </p:spPr>
        <p:txBody>
          <a:bodyPr/>
          <a:lstStyle>
            <a:lvl1pPr>
              <a:defRPr/>
            </a:lvl1pPr>
          </a:lstStyle>
          <a:p>
            <a:endParaRPr lang="ru-RU"/>
          </a:p>
        </p:txBody>
      </p:sp>
      <p:sp>
        <p:nvSpPr>
          <p:cNvPr id="22573" name="Rectangle 45"/>
          <p:cNvSpPr>
            <a:spLocks noGrp="1" noChangeArrowheads="1"/>
          </p:cNvSpPr>
          <p:nvPr>
            <p:ph type="ftr" sz="quarter" idx="3"/>
          </p:nvPr>
        </p:nvSpPr>
        <p:spPr/>
        <p:txBody>
          <a:bodyPr/>
          <a:lstStyle>
            <a:lvl1pPr>
              <a:defRPr/>
            </a:lvl1pPr>
          </a:lstStyle>
          <a:p>
            <a:endParaRPr lang="ru-RU"/>
          </a:p>
        </p:txBody>
      </p:sp>
      <p:sp>
        <p:nvSpPr>
          <p:cNvPr id="22574" name="Rectangle 46"/>
          <p:cNvSpPr>
            <a:spLocks noGrp="1" noChangeArrowheads="1"/>
          </p:cNvSpPr>
          <p:nvPr>
            <p:ph type="sldNum" sz="quarter" idx="4"/>
          </p:nvPr>
        </p:nvSpPr>
        <p:spPr/>
        <p:txBody>
          <a:bodyPr/>
          <a:lstStyle>
            <a:lvl1pPr>
              <a:defRPr/>
            </a:lvl1pPr>
          </a:lstStyle>
          <a:p>
            <a:fld id="{7267CCDE-E825-4E19-B2A9-AAB6383E70F8}" type="slidenum">
              <a:rPr lang="ru-RU"/>
              <a:pPr/>
              <a:t>‹#›</a:t>
            </a:fld>
            <a:endParaRPr lang="ru-RU"/>
          </a:p>
        </p:txBody>
      </p:sp>
      <p:sp>
        <p:nvSpPr>
          <p:cNvPr id="22575" name="Rectangle 47"/>
          <p:cNvSpPr>
            <a:spLocks noGrp="1" noChangeArrowheads="1"/>
          </p:cNvSpPr>
          <p:nvPr>
            <p:ph type="ctrTitle"/>
          </p:nvPr>
        </p:nvSpPr>
        <p:spPr>
          <a:xfrm>
            <a:off x="2455863" y="596900"/>
            <a:ext cx="6192837" cy="3581400"/>
          </a:xfrm>
        </p:spPr>
        <p:txBody>
          <a:bodyPr/>
          <a:lstStyle>
            <a:lvl1pPr>
              <a:defRPr sz="5200" b="1"/>
            </a:lvl1pPr>
          </a:lstStyle>
          <a:p>
            <a:r>
              <a:rPr lang="ru-RU"/>
              <a:t>Образец заголовка</a:t>
            </a:r>
          </a:p>
        </p:txBody>
      </p:sp>
      <p:sp>
        <p:nvSpPr>
          <p:cNvPr id="22576" name="Rectangle 48"/>
          <p:cNvSpPr>
            <a:spLocks noGrp="1" noChangeArrowheads="1"/>
          </p:cNvSpPr>
          <p:nvPr>
            <p:ph type="subTitle" idx="1"/>
          </p:nvPr>
        </p:nvSpPr>
        <p:spPr>
          <a:xfrm>
            <a:off x="2489200" y="4279900"/>
            <a:ext cx="6146800" cy="1485900"/>
          </a:xfrm>
        </p:spPr>
        <p:txBody>
          <a:bodyPr/>
          <a:lstStyle>
            <a:lvl1pPr marL="0" indent="0" algn="ctr">
              <a:buFontTx/>
              <a:buNone/>
              <a:defRPr b="1">
                <a:effectLst>
                  <a:outerShdw blurRad="38100" dist="38100" dir="2700000" algn="tl">
                    <a:srgbClr val="C0C0C0"/>
                  </a:outerShdw>
                </a:effectLst>
              </a:defRPr>
            </a:lvl1pPr>
          </a:lstStyle>
          <a:p>
            <a:r>
              <a:rPr lang="ru-RU"/>
              <a:t>Образец подзаголовка</a:t>
            </a: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67FB70A4-BF02-48E5-ABD4-270BA9DE84BD}" type="slidenum">
              <a:rPr lang="ru-RU"/>
              <a:pPr/>
              <a:t>‹#›</a:t>
            </a:fld>
            <a:endParaRPr lang="ru-RU"/>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CFAE83DE-2687-4C06-832C-F97BBA466C23}" type="slidenum">
              <a:rPr lang="ru-RU"/>
              <a:pPr/>
              <a:t>‹#›</a:t>
            </a:fld>
            <a:endParaRPr lang="ru-RU"/>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4561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4561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1884AC1E-3774-4DA1-A495-9B61296BC6F2}" type="slidenum">
              <a:rPr lang="ru-RU"/>
              <a:pPr/>
              <a:t>‹#›</a:t>
            </a:fld>
            <a:endParaRPr lang="ru-RU"/>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FF408B1D-BB44-4271-BB31-3D0287EF15C5}" type="slidenum">
              <a:rPr lang="ru-RU"/>
              <a:pPr/>
              <a:t>‹#›</a:t>
            </a:fld>
            <a:endParaRPr lang="ru-RU"/>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B0B1A2A6-5400-4E80-921B-480D98FDFECE}" type="slidenum">
              <a:rPr lang="ru-RU"/>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2438400" y="1600200"/>
            <a:ext cx="31242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5715000" y="1600200"/>
            <a:ext cx="31242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446FD992-2F57-4EDF-8E44-DF76FFF9AFEB}" type="slidenum">
              <a:rPr lang="ru-RU"/>
              <a:pPr/>
              <a:t>‹#›</a:t>
            </a:fld>
            <a:endParaRPr lang="ru-RU"/>
          </a:p>
        </p:txBody>
      </p:sp>
    </p:spTree>
  </p:cSld>
  <p:clrMapOvr>
    <a:masterClrMapping/>
  </p:clrMapOvr>
  <p:transition spd="slow"/>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90BD07FC-C190-4612-BA0F-3FAC14F6D253}" type="slidenum">
              <a:rPr lang="ru-RU"/>
              <a:pPr/>
              <a:t>‹#›</a:t>
            </a:fld>
            <a:endParaRPr lang="ru-RU"/>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21A06CCE-5F0A-46D0-B1B9-A2CDCAC2F2DA}" type="slidenum">
              <a:rPr lang="ru-RU"/>
              <a:pPr/>
              <a:t>‹#›</a:t>
            </a:fld>
            <a:endParaRPr lang="ru-RU"/>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FD0332F6-5A43-40D9-A07C-875993CFF580}" type="slidenum">
              <a:rPr lang="ru-RU"/>
              <a:pPr/>
              <a:t>‹#›</a:t>
            </a:fld>
            <a:endParaRPr lang="ru-RU"/>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249F35CF-1FE0-48F5-9BDC-2F8A82210FC4}" type="slidenum">
              <a:rPr lang="ru-RU"/>
              <a:pPr/>
              <a:t>‹#›</a:t>
            </a:fld>
            <a:endParaRPr lang="ru-RU"/>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6225" y="103188"/>
            <a:ext cx="2060575" cy="59531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42913" y="103188"/>
            <a:ext cx="6030912" cy="59531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53BF2DA2-C377-4538-9148-BCB663549D60}" type="slidenum">
              <a:rPr lang="ru-RU"/>
              <a:pPr/>
              <a:t>‹#›</a:t>
            </a:fld>
            <a:endParaRPr lang="ru-RU"/>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8674" name="Rectangle 2"/>
          <p:cNvSpPr>
            <a:spLocks noGrp="1" noChangeArrowheads="1"/>
          </p:cNvSpPr>
          <p:nvPr>
            <p:ph type="ctrTitle"/>
          </p:nvPr>
        </p:nvSpPr>
        <p:spPr>
          <a:xfrm>
            <a:off x="685800" y="990600"/>
            <a:ext cx="7772400" cy="1371600"/>
          </a:xfrm>
        </p:spPr>
        <p:txBody>
          <a:bodyPr/>
          <a:lstStyle>
            <a:lvl1pPr>
              <a:defRPr sz="4000"/>
            </a:lvl1pPr>
          </a:lstStyle>
          <a:p>
            <a:r>
              <a:rPr lang="ru-RU"/>
              <a:t>Образец заголовка</a:t>
            </a:r>
          </a:p>
        </p:txBody>
      </p:sp>
      <p:sp>
        <p:nvSpPr>
          <p:cNvPr id="28675"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r>
              <a:rPr lang="ru-RU"/>
              <a:t>Образец подзаголовка</a:t>
            </a:r>
          </a:p>
        </p:txBody>
      </p:sp>
      <p:sp>
        <p:nvSpPr>
          <p:cNvPr id="28676" name="Rectangle 4"/>
          <p:cNvSpPr>
            <a:spLocks noGrp="1" noChangeArrowheads="1"/>
          </p:cNvSpPr>
          <p:nvPr>
            <p:ph type="dt" sz="half" idx="2"/>
          </p:nvPr>
        </p:nvSpPr>
        <p:spPr>
          <a:xfrm>
            <a:off x="685800" y="6248400"/>
            <a:ext cx="1905000" cy="457200"/>
          </a:xfrm>
        </p:spPr>
        <p:txBody>
          <a:bodyPr/>
          <a:lstStyle>
            <a:lvl1pPr>
              <a:defRPr/>
            </a:lvl1pPr>
          </a:lstStyle>
          <a:p>
            <a:endParaRPr lang="ru-RU"/>
          </a:p>
        </p:txBody>
      </p:sp>
      <p:sp>
        <p:nvSpPr>
          <p:cNvPr id="28677" name="Rectangle 5"/>
          <p:cNvSpPr>
            <a:spLocks noGrp="1" noChangeArrowheads="1"/>
          </p:cNvSpPr>
          <p:nvPr>
            <p:ph type="ftr" sz="quarter" idx="3"/>
          </p:nvPr>
        </p:nvSpPr>
        <p:spPr>
          <a:xfrm>
            <a:off x="3124200" y="6248400"/>
            <a:ext cx="2895600" cy="457200"/>
          </a:xfrm>
        </p:spPr>
        <p:txBody>
          <a:bodyPr/>
          <a:lstStyle>
            <a:lvl1pPr>
              <a:defRPr/>
            </a:lvl1pPr>
          </a:lstStyle>
          <a:p>
            <a:endParaRPr lang="ru-RU"/>
          </a:p>
        </p:txBody>
      </p:sp>
      <p:sp>
        <p:nvSpPr>
          <p:cNvPr id="28678" name="Rectangle 6"/>
          <p:cNvSpPr>
            <a:spLocks noGrp="1" noChangeArrowheads="1"/>
          </p:cNvSpPr>
          <p:nvPr>
            <p:ph type="sldNum" sz="quarter" idx="4"/>
          </p:nvPr>
        </p:nvSpPr>
        <p:spPr>
          <a:xfrm>
            <a:off x="6553200" y="6248400"/>
            <a:ext cx="1905000" cy="457200"/>
          </a:xfrm>
        </p:spPr>
        <p:txBody>
          <a:bodyPr/>
          <a:lstStyle>
            <a:lvl1pPr>
              <a:defRPr/>
            </a:lvl1pPr>
          </a:lstStyle>
          <a:p>
            <a:fld id="{F770C448-21F6-4A73-80C0-2CA45911E457}" type="slidenum">
              <a:rPr lang="ru-RU"/>
              <a:pPr/>
              <a:t>‹#›</a:t>
            </a:fld>
            <a:endParaRPr lang="ru-RU"/>
          </a:p>
        </p:txBody>
      </p:sp>
      <p:sp>
        <p:nvSpPr>
          <p:cNvPr id="28679" name="AutoShape 7"/>
          <p:cNvSpPr>
            <a:spLocks noChangeArrowheads="1"/>
          </p:cNvSpPr>
          <p:nvPr/>
        </p:nvSpPr>
        <p:spPr bwMode="auto">
          <a:xfrm>
            <a:off x="685800" y="2393950"/>
            <a:ext cx="7772400" cy="109538"/>
          </a:xfrm>
          <a:custGeom>
            <a:avLst/>
            <a:gdLst>
              <a:gd name="G0" fmla="+- 618 0 0"/>
            </a:gdLst>
            <a:ahLst/>
            <a:cxnLst>
              <a:cxn ang="0">
                <a:pos x="0" y="0"/>
              </a:cxn>
              <a:cxn ang="0">
                <a:pos x="618" y="0"/>
              </a:cxn>
              <a:cxn ang="0">
                <a:pos x="618" y="1000"/>
              </a:cxn>
              <a:cxn ang="0">
                <a:pos x="0" y="1000"/>
              </a:cxn>
              <a:cxn ang="0">
                <a:pos x="0" y="0"/>
              </a:cxn>
              <a:cxn ang="0">
                <a:pos x="1000" y="0"/>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ru-RU" sz="2400">
              <a:latin typeface="Times New Roman" pitchFamily="18" charset="0"/>
            </a:endParaRPr>
          </a:p>
        </p:txBody>
      </p:sp>
    </p:spTree>
  </p:cSld>
  <p:clrMapOvr>
    <a:masterClrMapping/>
  </p:clrMapOvr>
  <p:timing>
    <p:tnLst>
      <p:par>
        <p:cTn id="1" dur="indefinite" restart="never" nodeType="tmRoot"/>
      </p:par>
    </p:tnLst>
  </p:timing>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BFEDE94D-9965-4C3D-B377-C76D58E19361}" type="slidenum">
              <a:rPr lang="ru-RU"/>
              <a:pPr/>
              <a:t>‹#›</a:t>
            </a:fld>
            <a:endParaRPr lang="ru-RU"/>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47BE0D8F-0BA5-4D9C-AC25-05D24ED8D7BD}" type="slidenum">
              <a:rPr lang="ru-RU"/>
              <a:pPr/>
              <a:t>‹#›</a:t>
            </a:fld>
            <a:endParaRPr lang="ru-RU"/>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7AE76E22-B887-4660-9870-10C2CA4809E0}" type="slidenum">
              <a:rPr lang="ru-RU"/>
              <a:pPr/>
              <a:t>‹#›</a:t>
            </a:fld>
            <a:endParaRPr lang="ru-RU"/>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44FBF692-E88A-4A98-80A2-BC8F133CA4F2}" type="slidenum">
              <a:rPr lang="ru-RU"/>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11EE4323-30A9-4572-9E26-EB92F74B282D}" type="slidenum">
              <a:rPr lang="ru-RU"/>
              <a:pPr/>
              <a:t>‹#›</a:t>
            </a:fld>
            <a:endParaRPr lang="ru-RU"/>
          </a:p>
        </p:txBody>
      </p:sp>
    </p:spTree>
  </p:cSld>
  <p:clrMapOvr>
    <a:masterClrMapping/>
  </p:clrMapOvr>
  <p:transition spd="slow"/>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84ADE329-5AB1-4C7B-8E10-BE1FA24809EB}" type="slidenum">
              <a:rPr lang="ru-RU"/>
              <a:pPr/>
              <a:t>‹#›</a:t>
            </a:fld>
            <a:endParaRPr lang="ru-RU"/>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FEBD7BCF-A040-4607-83DA-557767538CB0}" type="slidenum">
              <a:rPr lang="ru-RU"/>
              <a:pPr/>
              <a:t>‹#›</a:t>
            </a:fld>
            <a:endParaRPr lang="ru-RU"/>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D8A50090-D71E-4F22-8EF4-47BCB5F48BB0}" type="slidenum">
              <a:rPr lang="ru-RU"/>
              <a:pPr/>
              <a:t>‹#›</a:t>
            </a:fld>
            <a:endParaRPr lang="ru-RU"/>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4738399D-9FF2-43D4-AE8A-3D7ECC55BEE7}" type="slidenum">
              <a:rPr lang="ru-RU"/>
              <a:pPr/>
              <a:t>‹#›</a:t>
            </a:fld>
            <a:endParaRPr lang="ru-RU"/>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88F3C30D-9E6C-4900-A0B4-05CC60938B20}" type="slidenum">
              <a:rPr lang="ru-RU"/>
              <a:pPr/>
              <a:t>‹#›</a:t>
            </a:fld>
            <a:endParaRPr lang="ru-RU"/>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73838" y="304800"/>
            <a:ext cx="2001837" cy="57150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566738" y="304800"/>
            <a:ext cx="5854700" cy="57150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B2001480-0DF2-41F2-A99C-E41F1A192C08}" type="slidenum">
              <a:rPr lang="ru-RU"/>
              <a:pPr/>
              <a:t>‹#›</a:t>
            </a:fld>
            <a:endParaRPr lang="ru-RU"/>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32770" name="Group 2"/>
          <p:cNvGrpSpPr>
            <a:grpSpLocks/>
          </p:cNvGrpSpPr>
          <p:nvPr/>
        </p:nvGrpSpPr>
        <p:grpSpPr bwMode="auto">
          <a:xfrm>
            <a:off x="0" y="2438400"/>
            <a:ext cx="9009063" cy="1052513"/>
            <a:chOff x="0" y="1536"/>
            <a:chExt cx="5675" cy="663"/>
          </a:xfrm>
        </p:grpSpPr>
        <p:grpSp>
          <p:nvGrpSpPr>
            <p:cNvPr id="32771" name="Group 3"/>
            <p:cNvGrpSpPr>
              <a:grpSpLocks/>
            </p:cNvGrpSpPr>
            <p:nvPr/>
          </p:nvGrpSpPr>
          <p:grpSpPr bwMode="auto">
            <a:xfrm>
              <a:off x="183" y="1604"/>
              <a:ext cx="448" cy="299"/>
              <a:chOff x="720" y="336"/>
              <a:chExt cx="624" cy="432"/>
            </a:xfrm>
          </p:grpSpPr>
          <p:sp>
            <p:nvSpPr>
              <p:cNvPr id="3277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endParaRPr lang="ru-RU"/>
              </a:p>
            </p:txBody>
          </p:sp>
          <p:sp>
            <p:nvSpPr>
              <p:cNvPr id="3277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endParaRPr lang="ru-RU"/>
              </a:p>
            </p:txBody>
          </p:sp>
        </p:grpSp>
        <p:grpSp>
          <p:nvGrpSpPr>
            <p:cNvPr id="32774" name="Group 6"/>
            <p:cNvGrpSpPr>
              <a:grpSpLocks/>
            </p:cNvGrpSpPr>
            <p:nvPr/>
          </p:nvGrpSpPr>
          <p:grpSpPr bwMode="auto">
            <a:xfrm>
              <a:off x="261" y="1870"/>
              <a:ext cx="465" cy="299"/>
              <a:chOff x="912" y="2640"/>
              <a:chExt cx="672" cy="432"/>
            </a:xfrm>
          </p:grpSpPr>
          <p:sp>
            <p:nvSpPr>
              <p:cNvPr id="32775"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endParaRPr lang="ru-RU"/>
              </a:p>
            </p:txBody>
          </p:sp>
          <p:sp>
            <p:nvSpPr>
              <p:cNvPr id="32776"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endParaRPr lang="ru-RU"/>
              </a:p>
            </p:txBody>
          </p:sp>
        </p:grpSp>
        <p:sp>
          <p:nvSpPr>
            <p:cNvPr id="3277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endParaRPr lang="ru-RU"/>
            </a:p>
          </p:txBody>
        </p:sp>
        <p:sp>
          <p:nvSpPr>
            <p:cNvPr id="3277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endParaRPr lang="ru-RU"/>
            </a:p>
          </p:txBody>
        </p:sp>
        <p:sp>
          <p:nvSpPr>
            <p:cNvPr id="3277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endParaRPr lang="ru-RU"/>
            </a:p>
          </p:txBody>
        </p:sp>
      </p:grpSp>
      <p:sp>
        <p:nvSpPr>
          <p:cNvPr id="32780" name="Rectangle 12"/>
          <p:cNvSpPr>
            <a:spLocks noGrp="1" noChangeArrowheads="1"/>
          </p:cNvSpPr>
          <p:nvPr>
            <p:ph type="ctrTitle"/>
          </p:nvPr>
        </p:nvSpPr>
        <p:spPr>
          <a:xfrm>
            <a:off x="990600" y="1676400"/>
            <a:ext cx="7772400" cy="1462088"/>
          </a:xfrm>
        </p:spPr>
        <p:txBody>
          <a:bodyPr/>
          <a:lstStyle>
            <a:lvl1pPr>
              <a:defRPr/>
            </a:lvl1pPr>
          </a:lstStyle>
          <a:p>
            <a:r>
              <a:rPr lang="ru-RU"/>
              <a:t>Образец заголовка</a:t>
            </a:r>
          </a:p>
        </p:txBody>
      </p:sp>
      <p:sp>
        <p:nvSpPr>
          <p:cNvPr id="32781"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ru-RU"/>
              <a:t>Образец подзаголовка</a:t>
            </a:r>
          </a:p>
        </p:txBody>
      </p:sp>
      <p:sp>
        <p:nvSpPr>
          <p:cNvPr id="32782" name="Rectangle 14"/>
          <p:cNvSpPr>
            <a:spLocks noGrp="1" noChangeArrowheads="1"/>
          </p:cNvSpPr>
          <p:nvPr>
            <p:ph type="dt" sz="half" idx="2"/>
          </p:nvPr>
        </p:nvSpPr>
        <p:spPr>
          <a:xfrm>
            <a:off x="990600" y="6248400"/>
            <a:ext cx="1905000" cy="457200"/>
          </a:xfrm>
        </p:spPr>
        <p:txBody>
          <a:bodyPr/>
          <a:lstStyle>
            <a:lvl1pPr>
              <a:defRPr>
                <a:solidFill>
                  <a:schemeClr val="bg2"/>
                </a:solidFill>
              </a:defRPr>
            </a:lvl1pPr>
          </a:lstStyle>
          <a:p>
            <a:endParaRPr lang="ru-RU"/>
          </a:p>
        </p:txBody>
      </p:sp>
      <p:sp>
        <p:nvSpPr>
          <p:cNvPr id="32783" name="Rectangle 15"/>
          <p:cNvSpPr>
            <a:spLocks noGrp="1" noChangeArrowheads="1"/>
          </p:cNvSpPr>
          <p:nvPr>
            <p:ph type="ftr" sz="quarter" idx="3"/>
          </p:nvPr>
        </p:nvSpPr>
        <p:spPr>
          <a:xfrm>
            <a:off x="3429000" y="6248400"/>
            <a:ext cx="2895600" cy="457200"/>
          </a:xfrm>
        </p:spPr>
        <p:txBody>
          <a:bodyPr/>
          <a:lstStyle>
            <a:lvl1pPr>
              <a:defRPr>
                <a:solidFill>
                  <a:schemeClr val="bg2"/>
                </a:solidFill>
              </a:defRPr>
            </a:lvl1pPr>
          </a:lstStyle>
          <a:p>
            <a:endParaRPr lang="ru-RU"/>
          </a:p>
        </p:txBody>
      </p:sp>
      <p:sp>
        <p:nvSpPr>
          <p:cNvPr id="32784" name="Rectangle 16"/>
          <p:cNvSpPr>
            <a:spLocks noGrp="1" noChangeArrowheads="1"/>
          </p:cNvSpPr>
          <p:nvPr>
            <p:ph type="sldNum" sz="quarter" idx="4"/>
          </p:nvPr>
        </p:nvSpPr>
        <p:spPr>
          <a:xfrm>
            <a:off x="6858000" y="6248400"/>
            <a:ext cx="1905000" cy="457200"/>
          </a:xfrm>
        </p:spPr>
        <p:txBody>
          <a:bodyPr/>
          <a:lstStyle>
            <a:lvl1pPr>
              <a:defRPr>
                <a:solidFill>
                  <a:schemeClr val="bg2"/>
                </a:solidFill>
              </a:defRPr>
            </a:lvl1pPr>
          </a:lstStyle>
          <a:p>
            <a:fld id="{CE74E875-F68C-4E2A-9CBB-952255F90A6C}" type="slidenum">
              <a:rPr lang="ru-RU"/>
              <a:pPr/>
              <a:t>‹#›</a:t>
            </a:fld>
            <a:endParaRPr lang="ru-RU"/>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A37ABB32-2AC0-4080-B7D9-2F03B64F46DA}" type="slidenum">
              <a:rPr lang="ru-RU"/>
              <a:pPr/>
              <a:t>‹#›</a:t>
            </a:fld>
            <a:endParaRPr lang="ru-RU"/>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71DC101A-2FC2-4D3F-9EB2-48A1923F6F42}" type="slidenum">
              <a:rPr lang="ru-RU"/>
              <a:pPr/>
              <a:t>‹#›</a:t>
            </a:fld>
            <a:endParaRPr lang="ru-RU"/>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EA75F9E8-7B93-4DE4-9D1E-33186B2F10DE}" type="slidenum">
              <a:rPr lang="ru-RU"/>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87A73FD3-3495-4DC0-BA04-3618447FEA7C}" type="slidenum">
              <a:rPr lang="ru-RU"/>
              <a:pPr/>
              <a:t>‹#›</a:t>
            </a:fld>
            <a:endParaRPr lang="ru-RU"/>
          </a:p>
        </p:txBody>
      </p:sp>
    </p:spTree>
  </p:cSld>
  <p:clrMapOvr>
    <a:masterClrMapping/>
  </p:clrMapOvr>
  <p:transition spd="slow"/>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834C57AE-6042-4FE4-B5F8-0F48771E4742}" type="slidenum">
              <a:rPr lang="ru-RU"/>
              <a:pPr/>
              <a:t>‹#›</a:t>
            </a:fld>
            <a:endParaRPr lang="ru-RU"/>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358857D8-0920-474E-B454-0A191433F3CF}" type="slidenum">
              <a:rPr lang="ru-RU"/>
              <a:pPr/>
              <a:t>‹#›</a:t>
            </a:fld>
            <a:endParaRPr lang="ru-RU"/>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4DD5A4EB-780D-468B-B68A-50A114051047}" type="slidenum">
              <a:rPr lang="ru-RU"/>
              <a:pPr/>
              <a:t>‹#›</a:t>
            </a:fld>
            <a:endParaRPr lang="ru-RU"/>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456CF5CB-373B-4850-B9BD-BAF76323092C}" type="slidenum">
              <a:rPr lang="ru-RU"/>
              <a:pPr/>
              <a:t>‹#›</a:t>
            </a:fld>
            <a:endParaRPr lang="ru-RU"/>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1644E89B-9E15-4E1D-B16C-A47238A9C2CA}" type="slidenum">
              <a:rPr lang="ru-RU"/>
              <a:pPr/>
              <a:t>‹#›</a:t>
            </a:fld>
            <a:endParaRPr lang="ru-RU"/>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655621A0-30BB-459E-87ED-139E0DDC4F13}" type="slidenum">
              <a:rPr lang="ru-RU"/>
              <a:pPr/>
              <a:t>‹#›</a:t>
            </a:fld>
            <a:endParaRPr lang="ru-RU"/>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7004050" y="214313"/>
            <a:ext cx="1951038" cy="59182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1150938" y="214313"/>
            <a:ext cx="5700712" cy="59182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C075F7FD-9FF9-4186-BB7A-15D9E2F232E2}" type="slidenum">
              <a:rPr lang="ru-RU"/>
              <a:pPr/>
              <a:t>‹#›</a:t>
            </a:fld>
            <a:endParaRPr lang="ru-RU"/>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37890" name="Rectangle 2"/>
          <p:cNvSpPr>
            <a:spLocks noGrp="1" noChangeArrowheads="1"/>
          </p:cNvSpPr>
          <p:nvPr>
            <p:ph type="ctrTitle"/>
          </p:nvPr>
        </p:nvSpPr>
        <p:spPr>
          <a:xfrm>
            <a:off x="685800" y="685800"/>
            <a:ext cx="7772400" cy="2127250"/>
          </a:xfrm>
        </p:spPr>
        <p:txBody>
          <a:bodyPr/>
          <a:lstStyle>
            <a:lvl1pPr algn="ctr">
              <a:defRPr sz="5800"/>
            </a:lvl1pPr>
          </a:lstStyle>
          <a:p>
            <a:r>
              <a:rPr lang="ru-RU"/>
              <a:t>Образец заголовка</a:t>
            </a:r>
          </a:p>
        </p:txBody>
      </p:sp>
      <p:sp>
        <p:nvSpPr>
          <p:cNvPr id="37891" name="Rectangle 3"/>
          <p:cNvSpPr>
            <a:spLocks noGrp="1" noChangeArrowheads="1"/>
          </p:cNvSpPr>
          <p:nvPr>
            <p:ph type="subTitle" idx="1"/>
          </p:nvPr>
        </p:nvSpPr>
        <p:spPr>
          <a:xfrm>
            <a:off x="1371600" y="3270250"/>
            <a:ext cx="6400800" cy="2209800"/>
          </a:xfrm>
        </p:spPr>
        <p:txBody>
          <a:bodyPr/>
          <a:lstStyle>
            <a:lvl1pPr marL="0" indent="0" algn="ctr">
              <a:buFont typeface="Wingdings" pitchFamily="2" charset="2"/>
              <a:buNone/>
              <a:defRPr sz="3000"/>
            </a:lvl1pPr>
          </a:lstStyle>
          <a:p>
            <a:r>
              <a:rPr lang="ru-RU"/>
              <a:t>Образец подзаголовка</a:t>
            </a:r>
          </a:p>
        </p:txBody>
      </p:sp>
      <p:sp>
        <p:nvSpPr>
          <p:cNvPr id="37892" name="Rectangle 4"/>
          <p:cNvSpPr>
            <a:spLocks noGrp="1" noChangeArrowheads="1"/>
          </p:cNvSpPr>
          <p:nvPr>
            <p:ph type="dt" sz="half" idx="2"/>
          </p:nvPr>
        </p:nvSpPr>
        <p:spPr/>
        <p:txBody>
          <a:bodyPr/>
          <a:lstStyle>
            <a:lvl1pPr>
              <a:defRPr/>
            </a:lvl1pPr>
          </a:lstStyle>
          <a:p>
            <a:endParaRPr lang="ru-RU"/>
          </a:p>
        </p:txBody>
      </p:sp>
      <p:sp>
        <p:nvSpPr>
          <p:cNvPr id="37893" name="Rectangle 5"/>
          <p:cNvSpPr>
            <a:spLocks noGrp="1" noChangeArrowheads="1"/>
          </p:cNvSpPr>
          <p:nvPr>
            <p:ph type="ftr" sz="quarter" idx="3"/>
          </p:nvPr>
        </p:nvSpPr>
        <p:spPr/>
        <p:txBody>
          <a:bodyPr/>
          <a:lstStyle>
            <a:lvl1pPr>
              <a:defRPr/>
            </a:lvl1pPr>
          </a:lstStyle>
          <a:p>
            <a:endParaRPr lang="ru-RU"/>
          </a:p>
        </p:txBody>
      </p:sp>
      <p:sp>
        <p:nvSpPr>
          <p:cNvPr id="37894" name="Rectangle 6"/>
          <p:cNvSpPr>
            <a:spLocks noGrp="1" noChangeArrowheads="1"/>
          </p:cNvSpPr>
          <p:nvPr>
            <p:ph type="sldNum" sz="quarter" idx="4"/>
          </p:nvPr>
        </p:nvSpPr>
        <p:spPr/>
        <p:txBody>
          <a:bodyPr/>
          <a:lstStyle>
            <a:lvl1pPr>
              <a:defRPr/>
            </a:lvl1pPr>
          </a:lstStyle>
          <a:p>
            <a:fld id="{A1578830-EAC1-45AB-9318-91376ED7DF57}" type="slidenum">
              <a:rPr lang="ru-RU"/>
              <a:pPr/>
              <a:t>‹#›</a:t>
            </a:fld>
            <a:endParaRPr lang="ru-RU"/>
          </a:p>
        </p:txBody>
      </p:sp>
      <p:grpSp>
        <p:nvGrpSpPr>
          <p:cNvPr id="37895" name="Group 7"/>
          <p:cNvGrpSpPr>
            <a:grpSpLocks/>
          </p:cNvGrpSpPr>
          <p:nvPr/>
        </p:nvGrpSpPr>
        <p:grpSpPr bwMode="auto">
          <a:xfrm>
            <a:off x="228600" y="2889250"/>
            <a:ext cx="8610600" cy="201613"/>
            <a:chOff x="144" y="1680"/>
            <a:chExt cx="5424" cy="144"/>
          </a:xfrm>
        </p:grpSpPr>
        <p:sp>
          <p:nvSpPr>
            <p:cNvPr id="37896" name="Rectangle 8"/>
            <p:cNvSpPr>
              <a:spLocks noChangeArrowheads="1"/>
            </p:cNvSpPr>
            <p:nvPr userDrawn="1"/>
          </p:nvSpPr>
          <p:spPr bwMode="auto">
            <a:xfrm>
              <a:off x="144" y="1680"/>
              <a:ext cx="1808" cy="144"/>
            </a:xfrm>
            <a:prstGeom prst="rect">
              <a:avLst/>
            </a:prstGeom>
            <a:solidFill>
              <a:schemeClr val="bg2"/>
            </a:solidFill>
            <a:ln w="9525">
              <a:noFill/>
              <a:miter lim="800000"/>
              <a:headEnd/>
              <a:tailEnd/>
            </a:ln>
            <a:effectLst/>
          </p:spPr>
          <p:txBody>
            <a:bodyPr wrap="none" anchor="ctr"/>
            <a:lstStyle/>
            <a:p>
              <a:endParaRPr lang="ru-RU"/>
            </a:p>
          </p:txBody>
        </p:sp>
        <p:sp>
          <p:nvSpPr>
            <p:cNvPr id="37897" name="Rectangle 9"/>
            <p:cNvSpPr>
              <a:spLocks noChangeArrowheads="1"/>
            </p:cNvSpPr>
            <p:nvPr userDrawn="1"/>
          </p:nvSpPr>
          <p:spPr bwMode="auto">
            <a:xfrm>
              <a:off x="1952" y="1680"/>
              <a:ext cx="1808" cy="144"/>
            </a:xfrm>
            <a:prstGeom prst="rect">
              <a:avLst/>
            </a:prstGeom>
            <a:solidFill>
              <a:schemeClr val="accent1"/>
            </a:solidFill>
            <a:ln w="9525">
              <a:noFill/>
              <a:miter lim="800000"/>
              <a:headEnd/>
              <a:tailEnd/>
            </a:ln>
            <a:effectLst/>
          </p:spPr>
          <p:txBody>
            <a:bodyPr wrap="none" anchor="ctr"/>
            <a:lstStyle/>
            <a:p>
              <a:endParaRPr lang="ru-RU"/>
            </a:p>
          </p:txBody>
        </p:sp>
        <p:sp>
          <p:nvSpPr>
            <p:cNvPr id="37898" name="Rectangle 10"/>
            <p:cNvSpPr>
              <a:spLocks noChangeArrowheads="1"/>
            </p:cNvSpPr>
            <p:nvPr userDrawn="1"/>
          </p:nvSpPr>
          <p:spPr bwMode="auto">
            <a:xfrm>
              <a:off x="3760" y="1680"/>
              <a:ext cx="1808" cy="144"/>
            </a:xfrm>
            <a:prstGeom prst="rect">
              <a:avLst/>
            </a:prstGeom>
            <a:solidFill>
              <a:schemeClr val="tx2"/>
            </a:solidFill>
            <a:ln w="9525">
              <a:noFill/>
              <a:miter lim="800000"/>
              <a:headEnd/>
              <a:tailEnd/>
            </a:ln>
            <a:effectLst/>
          </p:spPr>
          <p:txBody>
            <a:bodyPr wrap="none" anchor="ctr"/>
            <a:lstStyle/>
            <a:p>
              <a:endParaRPr lang="ru-RU"/>
            </a:p>
          </p:txBody>
        </p:sp>
      </p:grpSp>
    </p:spTree>
  </p:cSld>
  <p:clrMapOvr>
    <a:masterClrMapping/>
  </p:clrMapOvr>
  <p:timing>
    <p:tnLst>
      <p:par>
        <p:cTn id="1" dur="indefinite" restart="never" nodeType="tmRoot"/>
      </p:par>
    </p:tnLst>
  </p:timing>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337624DB-FE01-4555-9716-ED7DBF1B5E06}" type="slidenum">
              <a:rPr lang="ru-RU"/>
              <a:pPr/>
              <a:t>‹#›</a:t>
            </a:fld>
            <a:endParaRPr lang="ru-RU"/>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CDB10EA6-FBD2-4603-9DE1-FBB042D55BB0}" type="slidenum">
              <a:rPr lang="ru-RU"/>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040B05AF-C40B-4E76-9992-0F64E78EC4BA}" type="slidenum">
              <a:rPr lang="ru-RU"/>
              <a:pPr/>
              <a:t>‹#›</a:t>
            </a:fld>
            <a:endParaRPr lang="ru-RU"/>
          </a:p>
        </p:txBody>
      </p:sp>
    </p:spTree>
  </p:cSld>
  <p:clrMapOvr>
    <a:masterClrMapping/>
  </p:clrMapOvr>
  <p:transition spd="slow"/>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2EBB7ADE-B5AF-4434-B071-B65FF1B2DF4C}" type="slidenum">
              <a:rPr lang="ru-RU"/>
              <a:pPr/>
              <a:t>‹#›</a:t>
            </a:fld>
            <a:endParaRPr lang="ru-RU"/>
          </a:p>
        </p:txBody>
      </p:sp>
    </p:spTree>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5026130E-462F-4D44-AF36-08C57C5F5C31}" type="slidenum">
              <a:rPr lang="ru-RU"/>
              <a:pPr/>
              <a:t>‹#›</a:t>
            </a:fld>
            <a:endParaRPr lang="ru-RU"/>
          </a:p>
        </p:txBody>
      </p:sp>
    </p:spTree>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22181FE1-5AA5-4096-890B-E77C829E3FE7}" type="slidenum">
              <a:rPr lang="ru-RU"/>
              <a:pPr/>
              <a:t>‹#›</a:t>
            </a:fld>
            <a:endParaRPr lang="ru-RU"/>
          </a:p>
        </p:txBody>
      </p:sp>
    </p:spTree>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6E78F258-7147-4594-9EB5-3E2EA515622B}" type="slidenum">
              <a:rPr lang="ru-RU"/>
              <a:pPr/>
              <a:t>‹#›</a:t>
            </a:fld>
            <a:endParaRPr lang="ru-RU"/>
          </a:p>
        </p:txBody>
      </p:sp>
    </p:spTree>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402779C0-71F1-48CA-9111-08AFF3A6E231}" type="slidenum">
              <a:rPr lang="ru-RU"/>
              <a:pPr/>
              <a:t>‹#›</a:t>
            </a:fld>
            <a:endParaRPr lang="ru-RU"/>
          </a:p>
        </p:txBody>
      </p:sp>
    </p:spTree>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F6F8E884-91A0-45BA-85D2-D5FA78E4E292}" type="slidenum">
              <a:rPr lang="ru-RU"/>
              <a:pPr/>
              <a:t>‹#›</a:t>
            </a:fld>
            <a:endParaRPr lang="ru-RU"/>
          </a:p>
        </p:txBody>
      </p:sp>
    </p:spTree>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1FD97BE0-7968-41B7-909F-9143CCC7EE20}" type="slidenum">
              <a:rPr lang="ru-RU"/>
              <a:pPr/>
              <a:t>‹#›</a:t>
            </a:fld>
            <a:endParaRPr lang="ru-RU"/>
          </a:p>
        </p:txBody>
      </p:sp>
    </p:spTree>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7813"/>
            <a:ext cx="2057400" cy="5853112"/>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7813"/>
            <a:ext cx="6019800" cy="5853112"/>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56F312E3-A731-4E9E-AD0C-7B55811D361C}" type="slidenum">
              <a:rPr lang="ru-RU"/>
              <a:pPr/>
              <a:t>‹#›</a:t>
            </a:fld>
            <a:endParaRPr lang="ru-RU"/>
          </a:p>
        </p:txBody>
      </p:sp>
    </p:spTree>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3010" name="Group 2"/>
          <p:cNvGrpSpPr>
            <a:grpSpLocks/>
          </p:cNvGrpSpPr>
          <p:nvPr/>
        </p:nvGrpSpPr>
        <p:grpSpPr bwMode="auto">
          <a:xfrm>
            <a:off x="0" y="0"/>
            <a:ext cx="5867400" cy="6858000"/>
            <a:chOff x="0" y="0"/>
            <a:chExt cx="3696" cy="4320"/>
          </a:xfrm>
        </p:grpSpPr>
        <p:sp>
          <p:nvSpPr>
            <p:cNvPr id="43011" name="Rectangle 3"/>
            <p:cNvSpPr>
              <a:spLocks noChangeArrowheads="1"/>
            </p:cNvSpPr>
            <p:nvPr/>
          </p:nvSpPr>
          <p:spPr bwMode="auto">
            <a:xfrm>
              <a:off x="0" y="0"/>
              <a:ext cx="2880" cy="4320"/>
            </a:xfrm>
            <a:prstGeom prst="rect">
              <a:avLst/>
            </a:prstGeom>
            <a:solidFill>
              <a:schemeClr val="accent2"/>
            </a:solidFill>
            <a:ln w="9525">
              <a:noFill/>
              <a:miter lim="800000"/>
              <a:headEnd/>
              <a:tailEnd/>
            </a:ln>
            <a:effectLst/>
          </p:spPr>
          <p:txBody>
            <a:bodyPr wrap="none" anchor="ctr"/>
            <a:lstStyle/>
            <a:p>
              <a:pPr algn="ctr"/>
              <a:endParaRPr kumimoji="1" lang="ru-RU" sz="2400">
                <a:latin typeface="Times New Roman" pitchFamily="18" charset="0"/>
              </a:endParaRPr>
            </a:p>
          </p:txBody>
        </p:sp>
        <p:sp>
          <p:nvSpPr>
            <p:cNvPr id="43012" name="AutoShape 4"/>
            <p:cNvSpPr>
              <a:spLocks noChangeArrowheads="1"/>
            </p:cNvSpPr>
            <p:nvPr/>
          </p:nvSpPr>
          <p:spPr bwMode="white">
            <a:xfrm>
              <a:off x="432" y="624"/>
              <a:ext cx="3264" cy="1200"/>
            </a:xfrm>
            <a:prstGeom prst="roundRect">
              <a:avLst>
                <a:gd name="adj" fmla="val 50000"/>
              </a:avLst>
            </a:prstGeom>
            <a:solidFill>
              <a:schemeClr val="bg1"/>
            </a:solidFill>
            <a:ln w="9525">
              <a:noFill/>
              <a:round/>
              <a:headEnd/>
              <a:tailEnd/>
            </a:ln>
            <a:effectLst/>
          </p:spPr>
          <p:txBody>
            <a:bodyPr wrap="none" anchor="ctr"/>
            <a:lstStyle/>
            <a:p>
              <a:pPr algn="ctr"/>
              <a:endParaRPr kumimoji="1" lang="ru-RU" sz="2400">
                <a:latin typeface="Times New Roman" pitchFamily="18" charset="0"/>
              </a:endParaRPr>
            </a:p>
          </p:txBody>
        </p:sp>
      </p:grpSp>
      <p:grpSp>
        <p:nvGrpSpPr>
          <p:cNvPr id="43013" name="Group 5"/>
          <p:cNvGrpSpPr>
            <a:grpSpLocks/>
          </p:cNvGrpSpPr>
          <p:nvPr/>
        </p:nvGrpSpPr>
        <p:grpSpPr bwMode="auto">
          <a:xfrm>
            <a:off x="3632200" y="4889500"/>
            <a:ext cx="4876800" cy="319088"/>
            <a:chOff x="2288" y="3080"/>
            <a:chExt cx="3072" cy="201"/>
          </a:xfrm>
        </p:grpSpPr>
        <p:sp>
          <p:nvSpPr>
            <p:cNvPr id="43014" name="AutoShape 6"/>
            <p:cNvSpPr>
              <a:spLocks noChangeArrowheads="1"/>
            </p:cNvSpPr>
            <p:nvPr/>
          </p:nvSpPr>
          <p:spPr bwMode="auto">
            <a:xfrm flipH="1">
              <a:off x="2288" y="3080"/>
              <a:ext cx="2914" cy="200"/>
            </a:xfrm>
            <a:prstGeom prst="roundRect">
              <a:avLst>
                <a:gd name="adj" fmla="val 0"/>
              </a:avLst>
            </a:prstGeom>
            <a:solidFill>
              <a:schemeClr val="hlink"/>
            </a:solidFill>
            <a:ln w="9525">
              <a:noFill/>
              <a:round/>
              <a:headEnd/>
              <a:tailEnd/>
            </a:ln>
            <a:effectLst/>
          </p:spPr>
          <p:txBody>
            <a:bodyPr wrap="none" anchor="ctr"/>
            <a:lstStyle/>
            <a:p>
              <a:endParaRPr lang="ru-RU"/>
            </a:p>
          </p:txBody>
        </p:sp>
        <p:sp>
          <p:nvSpPr>
            <p:cNvPr id="43015" name="AutoShape 7"/>
            <p:cNvSpPr>
              <a:spLocks noChangeArrowheads="1"/>
            </p:cNvSpPr>
            <p:nvPr/>
          </p:nvSpPr>
          <p:spPr bwMode="auto">
            <a:xfrm>
              <a:off x="5196" y="3080"/>
              <a:ext cx="164" cy="201"/>
            </a:xfrm>
            <a:prstGeom prst="flowChartDelay">
              <a:avLst/>
            </a:prstGeom>
            <a:solidFill>
              <a:schemeClr val="hlink"/>
            </a:solidFill>
            <a:ln w="9525">
              <a:noFill/>
              <a:miter lim="800000"/>
              <a:headEnd/>
              <a:tailEnd/>
            </a:ln>
            <a:effectLst/>
          </p:spPr>
          <p:txBody>
            <a:bodyPr wrap="none" anchor="ctr"/>
            <a:lstStyle/>
            <a:p>
              <a:endParaRPr lang="ru-RU"/>
            </a:p>
          </p:txBody>
        </p:sp>
      </p:grpSp>
      <p:sp>
        <p:nvSpPr>
          <p:cNvPr id="43016" name="Rectangle 8"/>
          <p:cNvSpPr>
            <a:spLocks noGrp="1" noChangeArrowheads="1"/>
          </p:cNvSpPr>
          <p:nvPr>
            <p:ph type="subTitle" idx="1"/>
          </p:nvPr>
        </p:nvSpPr>
        <p:spPr>
          <a:xfrm>
            <a:off x="4673600" y="2927350"/>
            <a:ext cx="4013200" cy="1822450"/>
          </a:xfrm>
        </p:spPr>
        <p:txBody>
          <a:bodyPr anchor="b"/>
          <a:lstStyle>
            <a:lvl1pPr marL="0" indent="0">
              <a:buFont typeface="Wingdings" pitchFamily="2" charset="2"/>
              <a:buNone/>
              <a:defRPr>
                <a:solidFill>
                  <a:schemeClr val="tx2"/>
                </a:solidFill>
              </a:defRPr>
            </a:lvl1pPr>
          </a:lstStyle>
          <a:p>
            <a:r>
              <a:rPr lang="ru-RU"/>
              <a:t>Образец подзаголовка</a:t>
            </a:r>
          </a:p>
        </p:txBody>
      </p:sp>
      <p:sp>
        <p:nvSpPr>
          <p:cNvPr id="43017" name="Rectangle 9"/>
          <p:cNvSpPr>
            <a:spLocks noGrp="1" noChangeArrowheads="1"/>
          </p:cNvSpPr>
          <p:nvPr>
            <p:ph type="dt" sz="quarter" idx="2"/>
          </p:nvPr>
        </p:nvSpPr>
        <p:spPr/>
        <p:txBody>
          <a:bodyPr/>
          <a:lstStyle>
            <a:lvl1pPr>
              <a:defRPr>
                <a:solidFill>
                  <a:schemeClr val="bg1"/>
                </a:solidFill>
              </a:defRPr>
            </a:lvl1pPr>
          </a:lstStyle>
          <a:p>
            <a:endParaRPr lang="ru-RU"/>
          </a:p>
        </p:txBody>
      </p:sp>
      <p:sp>
        <p:nvSpPr>
          <p:cNvPr id="43018" name="Rectangle 10"/>
          <p:cNvSpPr>
            <a:spLocks noGrp="1" noChangeArrowheads="1"/>
          </p:cNvSpPr>
          <p:nvPr>
            <p:ph type="ftr" sz="quarter" idx="3"/>
          </p:nvPr>
        </p:nvSpPr>
        <p:spPr/>
        <p:txBody>
          <a:bodyPr/>
          <a:lstStyle>
            <a:lvl1pPr algn="r">
              <a:defRPr/>
            </a:lvl1pPr>
          </a:lstStyle>
          <a:p>
            <a:endParaRPr lang="ru-RU"/>
          </a:p>
        </p:txBody>
      </p:sp>
      <p:sp>
        <p:nvSpPr>
          <p:cNvPr id="43019" name="Rectangle 11"/>
          <p:cNvSpPr>
            <a:spLocks noGrp="1" noChangeArrowheads="1"/>
          </p:cNvSpPr>
          <p:nvPr>
            <p:ph type="sldNum" sz="quarter" idx="4"/>
          </p:nvPr>
        </p:nvSpPr>
        <p:spPr>
          <a:xfrm>
            <a:off x="76200" y="6248400"/>
            <a:ext cx="587375" cy="488950"/>
          </a:xfrm>
        </p:spPr>
        <p:txBody>
          <a:bodyPr anchorCtr="0"/>
          <a:lstStyle>
            <a:lvl1pPr>
              <a:defRPr/>
            </a:lvl1pPr>
          </a:lstStyle>
          <a:p>
            <a:fld id="{A2ABAF84-23D7-4EA4-95C8-02BC3CC1CB62}" type="slidenum">
              <a:rPr lang="ru-RU"/>
              <a:pPr/>
              <a:t>‹#›</a:t>
            </a:fld>
            <a:endParaRPr lang="ru-RU"/>
          </a:p>
        </p:txBody>
      </p:sp>
      <p:sp>
        <p:nvSpPr>
          <p:cNvPr id="43020" name="AutoShape 12"/>
          <p:cNvSpPr>
            <a:spLocks noGrp="1" noChangeArrowheads="1"/>
          </p:cNvSpPr>
          <p:nvPr>
            <p:ph type="ctrTitle" sz="quarter"/>
          </p:nvPr>
        </p:nvSpPr>
        <p:spPr>
          <a:xfrm>
            <a:off x="685800" y="990600"/>
            <a:ext cx="8229600" cy="1905000"/>
          </a:xfrm>
          <a:prstGeom prst="roundRect">
            <a:avLst>
              <a:gd name="adj" fmla="val 50000"/>
            </a:avLst>
          </a:prstGeom>
        </p:spPr>
        <p:txBody>
          <a:bodyPr anchor="ctr"/>
          <a:lstStyle>
            <a:lvl1pPr algn="ctr">
              <a:defRPr>
                <a:solidFill>
                  <a:schemeClr val="tx1"/>
                </a:solidFill>
              </a:defRPr>
            </a:lvl1pPr>
          </a:lstStyle>
          <a:p>
            <a:r>
              <a:rPr lang="ru-RU"/>
              <a:t>Образец заголовка</a:t>
            </a:r>
          </a:p>
        </p:txBody>
      </p:sp>
    </p:spTree>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88EAF063-4CD6-4438-B01C-643E95489482}" type="slidenum">
              <a:rPr lang="ru-RU"/>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705282C1-6BFF-42CC-A215-1CD363D5B0D7}" type="slidenum">
              <a:rPr lang="ru-RU"/>
              <a:pPr/>
              <a:t>‹#›</a:t>
            </a:fld>
            <a:endParaRPr lang="ru-RU"/>
          </a:p>
        </p:txBody>
      </p:sp>
    </p:spTree>
  </p:cSld>
  <p:clrMapOvr>
    <a:masterClrMapping/>
  </p:clrMapOvr>
  <p:transition spd="slow"/>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D53EE2E0-25B8-4070-B036-A63F883E3F5E}" type="slidenum">
              <a:rPr lang="ru-RU"/>
              <a:pPr/>
              <a:t>‹#›</a:t>
            </a:fld>
            <a:endParaRPr lang="ru-RU"/>
          </a:p>
        </p:txBody>
      </p:sp>
    </p:spTree>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838200" y="23622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760913" y="2362200"/>
            <a:ext cx="3770312"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93E08A17-6B43-4AE1-A3C5-10BBAC12C60B}" type="slidenum">
              <a:rPr lang="ru-RU"/>
              <a:pPr/>
              <a:t>‹#›</a:t>
            </a:fld>
            <a:endParaRPr lang="ru-RU"/>
          </a:p>
        </p:txBody>
      </p:sp>
    </p:spTree>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1B35836D-C1BF-453F-9B78-395666B138AC}" type="slidenum">
              <a:rPr lang="ru-RU"/>
              <a:pPr/>
              <a:t>‹#›</a:t>
            </a:fld>
            <a:endParaRPr lang="ru-RU"/>
          </a:p>
        </p:txBody>
      </p:sp>
    </p:spTree>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D0395D72-7A37-4FE6-9B3C-257C330B0762}" type="slidenum">
              <a:rPr lang="ru-RU"/>
              <a:pPr/>
              <a:t>‹#›</a:t>
            </a:fld>
            <a:endParaRPr lang="ru-RU"/>
          </a:p>
        </p:txBody>
      </p:sp>
    </p:spTree>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FB780107-19D5-4D13-9E23-5D2CFC92E2C3}" type="slidenum">
              <a:rPr lang="ru-RU"/>
              <a:pPr/>
              <a:t>‹#›</a:t>
            </a:fld>
            <a:endParaRPr lang="ru-RU"/>
          </a:p>
        </p:txBody>
      </p:sp>
    </p:spTree>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999D0E96-8D5A-484F-BFD1-5E5054D8F4E6}" type="slidenum">
              <a:rPr lang="ru-RU"/>
              <a:pPr/>
              <a:t>‹#›</a:t>
            </a:fld>
            <a:endParaRPr lang="ru-RU"/>
          </a:p>
        </p:txBody>
      </p:sp>
    </p:spTree>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E81EAE53-D77B-4B32-B98A-3777E908E4CC}" type="slidenum">
              <a:rPr lang="ru-RU"/>
              <a:pPr/>
              <a:t>‹#›</a:t>
            </a:fld>
            <a:endParaRPr lang="ru-RU"/>
          </a:p>
        </p:txBody>
      </p:sp>
    </p:spTree>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448B96BB-C408-4AD3-BD98-99862474CBF1}" type="slidenum">
              <a:rPr lang="ru-RU"/>
              <a:pPr/>
              <a:t>‹#›</a:t>
            </a:fld>
            <a:endParaRPr lang="ru-RU"/>
          </a:p>
        </p:txBody>
      </p:sp>
    </p:spTree>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05600" y="762000"/>
            <a:ext cx="1981200" cy="532447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762000" y="762000"/>
            <a:ext cx="5791200" cy="532447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13B497AC-FC15-4A91-BF45-C834D4130C6F}" type="slidenum">
              <a:rPr lang="ru-RU"/>
              <a:pPr/>
              <a:t>‹#›</a:t>
            </a:fld>
            <a:endParaRPr lang="ru-RU"/>
          </a:p>
        </p:txBody>
      </p:sp>
    </p:spTree>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8130" name="Group 2"/>
          <p:cNvGrpSpPr>
            <a:grpSpLocks/>
          </p:cNvGrpSpPr>
          <p:nvPr/>
        </p:nvGrpSpPr>
        <p:grpSpPr bwMode="auto">
          <a:xfrm>
            <a:off x="0" y="0"/>
            <a:ext cx="9144000" cy="6858000"/>
            <a:chOff x="0" y="0"/>
            <a:chExt cx="5760" cy="4320"/>
          </a:xfrm>
        </p:grpSpPr>
        <p:sp>
          <p:nvSpPr>
            <p:cNvPr id="48131"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endParaRPr lang="ru-RU" sz="2400">
                <a:latin typeface="Times New Roman" pitchFamily="18" charset="0"/>
              </a:endParaRPr>
            </a:p>
          </p:txBody>
        </p:sp>
        <p:sp>
          <p:nvSpPr>
            <p:cNvPr id="48132" name="Rectangle 4"/>
            <p:cNvSpPr>
              <a:spLocks noChangeArrowheads="1"/>
            </p:cNvSpPr>
            <p:nvPr/>
          </p:nvSpPr>
          <p:spPr bwMode="hidden">
            <a:xfrm>
              <a:off x="1081" y="1065"/>
              <a:ext cx="4679" cy="1596"/>
            </a:xfrm>
            <a:prstGeom prst="rect">
              <a:avLst/>
            </a:prstGeom>
            <a:solidFill>
              <a:schemeClr val="bg2"/>
            </a:solidFill>
            <a:ln w="9525">
              <a:noFill/>
              <a:miter lim="800000"/>
              <a:headEnd/>
              <a:tailEnd/>
            </a:ln>
          </p:spPr>
          <p:txBody>
            <a:bodyPr/>
            <a:lstStyle/>
            <a:p>
              <a:endParaRPr lang="ru-RU" sz="2400">
                <a:latin typeface="Times New Roman" pitchFamily="18" charset="0"/>
              </a:endParaRPr>
            </a:p>
          </p:txBody>
        </p:sp>
        <p:grpSp>
          <p:nvGrpSpPr>
            <p:cNvPr id="48133" name="Group 5"/>
            <p:cNvGrpSpPr>
              <a:grpSpLocks/>
            </p:cNvGrpSpPr>
            <p:nvPr/>
          </p:nvGrpSpPr>
          <p:grpSpPr bwMode="auto">
            <a:xfrm>
              <a:off x="0" y="672"/>
              <a:ext cx="1806" cy="1989"/>
              <a:chOff x="0" y="672"/>
              <a:chExt cx="1806" cy="1989"/>
            </a:xfrm>
          </p:grpSpPr>
          <p:sp>
            <p:nvSpPr>
              <p:cNvPr id="48134" name="Rectangle 6"/>
              <p:cNvSpPr>
                <a:spLocks noChangeArrowheads="1"/>
              </p:cNvSpPr>
              <p:nvPr userDrawn="1"/>
            </p:nvSpPr>
            <p:spPr bwMode="auto">
              <a:xfrm>
                <a:off x="361" y="2257"/>
                <a:ext cx="363" cy="404"/>
              </a:xfrm>
              <a:prstGeom prst="rect">
                <a:avLst/>
              </a:prstGeom>
              <a:solidFill>
                <a:schemeClr val="accent2"/>
              </a:solidFill>
              <a:ln w="9525">
                <a:noFill/>
                <a:miter lim="800000"/>
                <a:headEnd/>
                <a:tailEnd/>
              </a:ln>
            </p:spPr>
            <p:txBody>
              <a:bodyPr/>
              <a:lstStyle/>
              <a:p>
                <a:endParaRPr lang="ru-RU" sz="2400">
                  <a:latin typeface="Times New Roman" pitchFamily="18" charset="0"/>
                </a:endParaRPr>
              </a:p>
            </p:txBody>
          </p:sp>
          <p:sp>
            <p:nvSpPr>
              <p:cNvPr id="48135" name="Rectangle 7"/>
              <p:cNvSpPr>
                <a:spLocks noChangeArrowheads="1"/>
              </p:cNvSpPr>
              <p:nvPr userDrawn="1"/>
            </p:nvSpPr>
            <p:spPr bwMode="auto">
              <a:xfrm>
                <a:off x="1081" y="1065"/>
                <a:ext cx="362" cy="405"/>
              </a:xfrm>
              <a:prstGeom prst="rect">
                <a:avLst/>
              </a:prstGeom>
              <a:solidFill>
                <a:schemeClr val="folHlink"/>
              </a:solidFill>
              <a:ln w="9525">
                <a:noFill/>
                <a:miter lim="800000"/>
                <a:headEnd/>
                <a:tailEnd/>
              </a:ln>
            </p:spPr>
            <p:txBody>
              <a:bodyPr/>
              <a:lstStyle/>
              <a:p>
                <a:endParaRPr lang="ru-RU" sz="2400">
                  <a:latin typeface="Times New Roman" pitchFamily="18" charset="0"/>
                </a:endParaRPr>
              </a:p>
            </p:txBody>
          </p:sp>
          <p:sp>
            <p:nvSpPr>
              <p:cNvPr id="48136" name="Rectangle 8"/>
              <p:cNvSpPr>
                <a:spLocks noChangeArrowheads="1"/>
              </p:cNvSpPr>
              <p:nvPr userDrawn="1"/>
            </p:nvSpPr>
            <p:spPr bwMode="auto">
              <a:xfrm>
                <a:off x="1437" y="672"/>
                <a:ext cx="369" cy="400"/>
              </a:xfrm>
              <a:prstGeom prst="rect">
                <a:avLst/>
              </a:prstGeom>
              <a:solidFill>
                <a:schemeClr val="folHlink"/>
              </a:solidFill>
              <a:ln w="9525">
                <a:noFill/>
                <a:miter lim="800000"/>
                <a:headEnd/>
                <a:tailEnd/>
              </a:ln>
            </p:spPr>
            <p:txBody>
              <a:bodyPr/>
              <a:lstStyle/>
              <a:p>
                <a:endParaRPr lang="ru-RU" sz="2400">
                  <a:latin typeface="Times New Roman" pitchFamily="18" charset="0"/>
                </a:endParaRPr>
              </a:p>
            </p:txBody>
          </p:sp>
          <p:sp>
            <p:nvSpPr>
              <p:cNvPr id="48137" name="Rectangle 9"/>
              <p:cNvSpPr>
                <a:spLocks noChangeArrowheads="1"/>
              </p:cNvSpPr>
              <p:nvPr userDrawn="1"/>
            </p:nvSpPr>
            <p:spPr bwMode="auto">
              <a:xfrm>
                <a:off x="719" y="2257"/>
                <a:ext cx="368" cy="404"/>
              </a:xfrm>
              <a:prstGeom prst="rect">
                <a:avLst/>
              </a:prstGeom>
              <a:solidFill>
                <a:schemeClr val="bg2"/>
              </a:solidFill>
              <a:ln w="9525">
                <a:noFill/>
                <a:miter lim="800000"/>
                <a:headEnd/>
                <a:tailEnd/>
              </a:ln>
            </p:spPr>
            <p:txBody>
              <a:bodyPr/>
              <a:lstStyle/>
              <a:p>
                <a:endParaRPr lang="ru-RU" sz="2400">
                  <a:latin typeface="Times New Roman" pitchFamily="18" charset="0"/>
                </a:endParaRPr>
              </a:p>
            </p:txBody>
          </p:sp>
          <p:sp>
            <p:nvSpPr>
              <p:cNvPr id="48138" name="Rectangle 10"/>
              <p:cNvSpPr>
                <a:spLocks noChangeArrowheads="1"/>
              </p:cNvSpPr>
              <p:nvPr userDrawn="1"/>
            </p:nvSpPr>
            <p:spPr bwMode="auto">
              <a:xfrm>
                <a:off x="1437" y="1065"/>
                <a:ext cx="369" cy="405"/>
              </a:xfrm>
              <a:prstGeom prst="rect">
                <a:avLst/>
              </a:prstGeom>
              <a:solidFill>
                <a:schemeClr val="accent2"/>
              </a:solidFill>
              <a:ln w="9525">
                <a:noFill/>
                <a:miter lim="800000"/>
                <a:headEnd/>
                <a:tailEnd/>
              </a:ln>
            </p:spPr>
            <p:txBody>
              <a:bodyPr/>
              <a:lstStyle/>
              <a:p>
                <a:endParaRPr lang="ru-RU" sz="2400">
                  <a:latin typeface="Times New Roman" pitchFamily="18" charset="0"/>
                </a:endParaRPr>
              </a:p>
            </p:txBody>
          </p:sp>
          <p:sp>
            <p:nvSpPr>
              <p:cNvPr id="48139" name="Rectangle 11"/>
              <p:cNvSpPr>
                <a:spLocks noChangeArrowheads="1"/>
              </p:cNvSpPr>
              <p:nvPr userDrawn="1"/>
            </p:nvSpPr>
            <p:spPr bwMode="auto">
              <a:xfrm>
                <a:off x="719" y="1464"/>
                <a:ext cx="368" cy="399"/>
              </a:xfrm>
              <a:prstGeom prst="rect">
                <a:avLst/>
              </a:prstGeom>
              <a:solidFill>
                <a:schemeClr val="folHlink"/>
              </a:solidFill>
              <a:ln w="9525">
                <a:noFill/>
                <a:miter lim="800000"/>
                <a:headEnd/>
                <a:tailEnd/>
              </a:ln>
            </p:spPr>
            <p:txBody>
              <a:bodyPr/>
              <a:lstStyle/>
              <a:p>
                <a:endParaRPr lang="ru-RU" sz="2400">
                  <a:latin typeface="Times New Roman" pitchFamily="18" charset="0"/>
                </a:endParaRPr>
              </a:p>
            </p:txBody>
          </p:sp>
          <p:sp>
            <p:nvSpPr>
              <p:cNvPr id="48140" name="Rectangle 12"/>
              <p:cNvSpPr>
                <a:spLocks noChangeArrowheads="1"/>
              </p:cNvSpPr>
              <p:nvPr userDrawn="1"/>
            </p:nvSpPr>
            <p:spPr bwMode="auto">
              <a:xfrm>
                <a:off x="0" y="1464"/>
                <a:ext cx="367" cy="399"/>
              </a:xfrm>
              <a:prstGeom prst="rect">
                <a:avLst/>
              </a:prstGeom>
              <a:solidFill>
                <a:schemeClr val="bg2"/>
              </a:solidFill>
              <a:ln w="9525">
                <a:noFill/>
                <a:miter lim="800000"/>
                <a:headEnd/>
                <a:tailEnd/>
              </a:ln>
            </p:spPr>
            <p:txBody>
              <a:bodyPr/>
              <a:lstStyle/>
              <a:p>
                <a:endParaRPr lang="ru-RU" sz="2400">
                  <a:latin typeface="Times New Roman" pitchFamily="18" charset="0"/>
                </a:endParaRPr>
              </a:p>
            </p:txBody>
          </p:sp>
          <p:sp>
            <p:nvSpPr>
              <p:cNvPr id="48141" name="Rectangle 13"/>
              <p:cNvSpPr>
                <a:spLocks noChangeArrowheads="1"/>
              </p:cNvSpPr>
              <p:nvPr userDrawn="1"/>
            </p:nvSpPr>
            <p:spPr bwMode="auto">
              <a:xfrm>
                <a:off x="1081" y="1464"/>
                <a:ext cx="362" cy="399"/>
              </a:xfrm>
              <a:prstGeom prst="rect">
                <a:avLst/>
              </a:prstGeom>
              <a:solidFill>
                <a:schemeClr val="accent2"/>
              </a:solidFill>
              <a:ln w="9525">
                <a:noFill/>
                <a:miter lim="800000"/>
                <a:headEnd/>
                <a:tailEnd/>
              </a:ln>
            </p:spPr>
            <p:txBody>
              <a:bodyPr/>
              <a:lstStyle/>
              <a:p>
                <a:endParaRPr lang="ru-RU" sz="2400">
                  <a:latin typeface="Times New Roman" pitchFamily="18" charset="0"/>
                </a:endParaRPr>
              </a:p>
            </p:txBody>
          </p:sp>
          <p:sp>
            <p:nvSpPr>
              <p:cNvPr id="48142" name="Rectangle 14"/>
              <p:cNvSpPr>
                <a:spLocks noChangeArrowheads="1"/>
              </p:cNvSpPr>
              <p:nvPr userDrawn="1"/>
            </p:nvSpPr>
            <p:spPr bwMode="auto">
              <a:xfrm>
                <a:off x="361" y="1857"/>
                <a:ext cx="363" cy="406"/>
              </a:xfrm>
              <a:prstGeom prst="rect">
                <a:avLst/>
              </a:prstGeom>
              <a:solidFill>
                <a:schemeClr val="folHlink"/>
              </a:solidFill>
              <a:ln w="9525">
                <a:noFill/>
                <a:miter lim="800000"/>
                <a:headEnd/>
                <a:tailEnd/>
              </a:ln>
            </p:spPr>
            <p:txBody>
              <a:bodyPr/>
              <a:lstStyle/>
              <a:p>
                <a:endParaRPr lang="ru-RU" sz="2400">
                  <a:latin typeface="Times New Roman" pitchFamily="18" charset="0"/>
                </a:endParaRPr>
              </a:p>
            </p:txBody>
          </p:sp>
          <p:sp>
            <p:nvSpPr>
              <p:cNvPr id="48143" name="Rectangle 15"/>
              <p:cNvSpPr>
                <a:spLocks noChangeArrowheads="1"/>
              </p:cNvSpPr>
              <p:nvPr userDrawn="1"/>
            </p:nvSpPr>
            <p:spPr bwMode="auto">
              <a:xfrm>
                <a:off x="719" y="1857"/>
                <a:ext cx="368" cy="406"/>
              </a:xfrm>
              <a:prstGeom prst="rect">
                <a:avLst/>
              </a:prstGeom>
              <a:solidFill>
                <a:schemeClr val="accent2"/>
              </a:solidFill>
              <a:ln w="9525">
                <a:noFill/>
                <a:miter lim="800000"/>
                <a:headEnd/>
                <a:tailEnd/>
              </a:ln>
            </p:spPr>
            <p:txBody>
              <a:bodyPr/>
              <a:lstStyle/>
              <a:p>
                <a:endParaRPr lang="ru-RU" sz="2400">
                  <a:latin typeface="Times New Roman" pitchFamily="18" charset="0"/>
                </a:endParaRPr>
              </a:p>
            </p:txBody>
          </p:sp>
        </p:grpSp>
      </p:grpSp>
      <p:sp>
        <p:nvSpPr>
          <p:cNvPr id="48144" name="Rectangle 16"/>
          <p:cNvSpPr>
            <a:spLocks noGrp="1" noChangeArrowheads="1"/>
          </p:cNvSpPr>
          <p:nvPr>
            <p:ph type="dt" sz="half" idx="2"/>
          </p:nvPr>
        </p:nvSpPr>
        <p:spPr>
          <a:xfrm>
            <a:off x="457200" y="6248400"/>
            <a:ext cx="2133600" cy="457200"/>
          </a:xfrm>
        </p:spPr>
        <p:txBody>
          <a:bodyPr/>
          <a:lstStyle>
            <a:lvl1pPr>
              <a:defRPr/>
            </a:lvl1pPr>
          </a:lstStyle>
          <a:p>
            <a:endParaRPr lang="ru-RU"/>
          </a:p>
        </p:txBody>
      </p:sp>
      <p:sp>
        <p:nvSpPr>
          <p:cNvPr id="48145" name="Rectangle 17"/>
          <p:cNvSpPr>
            <a:spLocks noGrp="1" noChangeArrowheads="1"/>
          </p:cNvSpPr>
          <p:nvPr>
            <p:ph type="ftr" sz="quarter" idx="3"/>
          </p:nvPr>
        </p:nvSpPr>
        <p:spPr/>
        <p:txBody>
          <a:bodyPr/>
          <a:lstStyle>
            <a:lvl1pPr>
              <a:defRPr/>
            </a:lvl1pPr>
          </a:lstStyle>
          <a:p>
            <a:endParaRPr lang="ru-RU"/>
          </a:p>
        </p:txBody>
      </p:sp>
      <p:sp>
        <p:nvSpPr>
          <p:cNvPr id="48146" name="Rectangle 18"/>
          <p:cNvSpPr>
            <a:spLocks noGrp="1" noChangeArrowheads="1"/>
          </p:cNvSpPr>
          <p:nvPr>
            <p:ph type="sldNum" sz="quarter" idx="4"/>
          </p:nvPr>
        </p:nvSpPr>
        <p:spPr/>
        <p:txBody>
          <a:bodyPr/>
          <a:lstStyle>
            <a:lvl1pPr>
              <a:defRPr/>
            </a:lvl1pPr>
          </a:lstStyle>
          <a:p>
            <a:fld id="{ADD346EC-56C2-415E-9F40-0A15F89CC43D}" type="slidenum">
              <a:rPr lang="ru-RU"/>
              <a:pPr/>
              <a:t>‹#›</a:t>
            </a:fld>
            <a:endParaRPr lang="ru-RU"/>
          </a:p>
        </p:txBody>
      </p:sp>
      <p:sp>
        <p:nvSpPr>
          <p:cNvPr id="48147" name="Rectangle 19"/>
          <p:cNvSpPr>
            <a:spLocks noGrp="1" noChangeArrowheads="1"/>
          </p:cNvSpPr>
          <p:nvPr>
            <p:ph type="ctrTitle"/>
          </p:nvPr>
        </p:nvSpPr>
        <p:spPr>
          <a:xfrm>
            <a:off x="2971800" y="1828800"/>
            <a:ext cx="6019800" cy="2209800"/>
          </a:xfrm>
        </p:spPr>
        <p:txBody>
          <a:bodyPr/>
          <a:lstStyle>
            <a:lvl1pPr>
              <a:defRPr sz="5000">
                <a:solidFill>
                  <a:srgbClr val="FFFFFF"/>
                </a:solidFill>
              </a:defRPr>
            </a:lvl1pPr>
          </a:lstStyle>
          <a:p>
            <a:r>
              <a:rPr lang="ru-RU"/>
              <a:t>Образец заголовка</a:t>
            </a:r>
          </a:p>
        </p:txBody>
      </p:sp>
      <p:sp>
        <p:nvSpPr>
          <p:cNvPr id="48148" name="Rectangle 20"/>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3400"/>
            </a:lvl1pPr>
          </a:lstStyle>
          <a:p>
            <a:r>
              <a:rPr lang="ru-RU"/>
              <a:t>Образец подзаголовка</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D5109976-A392-4014-91D6-81F0F87E998C}" type="slidenum">
              <a:rPr lang="ru-RU"/>
              <a:pPr/>
              <a:t>‹#›</a:t>
            </a:fld>
            <a:endParaRPr lang="ru-RU"/>
          </a:p>
        </p:txBody>
      </p:sp>
    </p:spTree>
  </p:cSld>
  <p:clrMapOvr>
    <a:masterClrMapping/>
  </p:clrMapOvr>
  <p:transition spd="slow"/>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Нижний колонтитул 3"/>
          <p:cNvSpPr>
            <a:spLocks noGrp="1"/>
          </p:cNvSpPr>
          <p:nvPr>
            <p:ph type="ftr" sz="quarter" idx="10"/>
          </p:nvPr>
        </p:nvSpPr>
        <p:spPr/>
        <p:txBody>
          <a:bodyPr/>
          <a:lstStyle>
            <a:lvl1pPr>
              <a:defRPr/>
            </a:lvl1pPr>
          </a:lstStyle>
          <a:p>
            <a:endParaRPr lang="ru-RU"/>
          </a:p>
        </p:txBody>
      </p:sp>
      <p:sp>
        <p:nvSpPr>
          <p:cNvPr id="5" name="Номер слайда 4"/>
          <p:cNvSpPr>
            <a:spLocks noGrp="1"/>
          </p:cNvSpPr>
          <p:nvPr>
            <p:ph type="sldNum" sz="quarter" idx="11"/>
          </p:nvPr>
        </p:nvSpPr>
        <p:spPr/>
        <p:txBody>
          <a:bodyPr/>
          <a:lstStyle>
            <a:lvl1pPr>
              <a:defRPr/>
            </a:lvl1pPr>
          </a:lstStyle>
          <a:p>
            <a:fld id="{8F54FD63-EEAD-43EF-A9BB-3625BFFAAED3}" type="slidenum">
              <a:rPr lang="ru-RU"/>
              <a:pPr/>
              <a:t>‹#›</a:t>
            </a:fld>
            <a:endParaRPr lang="ru-RU"/>
          </a:p>
        </p:txBody>
      </p:sp>
      <p:sp>
        <p:nvSpPr>
          <p:cNvPr id="6" name="Дата 5"/>
          <p:cNvSpPr>
            <a:spLocks noGrp="1"/>
          </p:cNvSpPr>
          <p:nvPr>
            <p:ph type="dt" sz="half" idx="12"/>
          </p:nvPr>
        </p:nvSpPr>
        <p:spPr/>
        <p:txBody>
          <a:bodyPr/>
          <a:lstStyle>
            <a:lvl1pPr>
              <a:defRPr/>
            </a:lvl1pPr>
          </a:lstStyle>
          <a:p>
            <a:endParaRPr lang="ru-RU"/>
          </a:p>
        </p:txBody>
      </p:sp>
    </p:spTree>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Нижний колонтитул 3"/>
          <p:cNvSpPr>
            <a:spLocks noGrp="1"/>
          </p:cNvSpPr>
          <p:nvPr>
            <p:ph type="ftr" sz="quarter" idx="10"/>
          </p:nvPr>
        </p:nvSpPr>
        <p:spPr/>
        <p:txBody>
          <a:bodyPr/>
          <a:lstStyle>
            <a:lvl1pPr>
              <a:defRPr/>
            </a:lvl1pPr>
          </a:lstStyle>
          <a:p>
            <a:endParaRPr lang="ru-RU"/>
          </a:p>
        </p:txBody>
      </p:sp>
      <p:sp>
        <p:nvSpPr>
          <p:cNvPr id="5" name="Номер слайда 4"/>
          <p:cNvSpPr>
            <a:spLocks noGrp="1"/>
          </p:cNvSpPr>
          <p:nvPr>
            <p:ph type="sldNum" sz="quarter" idx="11"/>
          </p:nvPr>
        </p:nvSpPr>
        <p:spPr/>
        <p:txBody>
          <a:bodyPr/>
          <a:lstStyle>
            <a:lvl1pPr>
              <a:defRPr/>
            </a:lvl1pPr>
          </a:lstStyle>
          <a:p>
            <a:fld id="{7A30DC79-64F3-42E8-A07A-90E1130CEF2A}" type="slidenum">
              <a:rPr lang="ru-RU"/>
              <a:pPr/>
              <a:t>‹#›</a:t>
            </a:fld>
            <a:endParaRPr lang="ru-RU"/>
          </a:p>
        </p:txBody>
      </p:sp>
      <p:sp>
        <p:nvSpPr>
          <p:cNvPr id="6" name="Дата 5"/>
          <p:cNvSpPr>
            <a:spLocks noGrp="1"/>
          </p:cNvSpPr>
          <p:nvPr>
            <p:ph type="dt" sz="half" idx="12"/>
          </p:nvPr>
        </p:nvSpPr>
        <p:spPr/>
        <p:txBody>
          <a:bodyPr/>
          <a:lstStyle>
            <a:lvl1pPr>
              <a:defRPr/>
            </a:lvl1pPr>
          </a:lstStyle>
          <a:p>
            <a:endParaRPr lang="ru-RU"/>
          </a:p>
        </p:txBody>
      </p:sp>
    </p:spTree>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Нижний колонтитул 4"/>
          <p:cNvSpPr>
            <a:spLocks noGrp="1"/>
          </p:cNvSpPr>
          <p:nvPr>
            <p:ph type="ftr" sz="quarter" idx="10"/>
          </p:nvPr>
        </p:nvSpPr>
        <p:spPr/>
        <p:txBody>
          <a:bodyPr/>
          <a:lstStyle>
            <a:lvl1pPr>
              <a:defRPr/>
            </a:lvl1pPr>
          </a:lstStyle>
          <a:p>
            <a:endParaRPr lang="ru-RU"/>
          </a:p>
        </p:txBody>
      </p:sp>
      <p:sp>
        <p:nvSpPr>
          <p:cNvPr id="6" name="Номер слайда 5"/>
          <p:cNvSpPr>
            <a:spLocks noGrp="1"/>
          </p:cNvSpPr>
          <p:nvPr>
            <p:ph type="sldNum" sz="quarter" idx="11"/>
          </p:nvPr>
        </p:nvSpPr>
        <p:spPr/>
        <p:txBody>
          <a:bodyPr/>
          <a:lstStyle>
            <a:lvl1pPr>
              <a:defRPr/>
            </a:lvl1pPr>
          </a:lstStyle>
          <a:p>
            <a:fld id="{080A1ABB-E140-443C-A9AD-C2063DCE859F}" type="slidenum">
              <a:rPr lang="ru-RU"/>
              <a:pPr/>
              <a:t>‹#›</a:t>
            </a:fld>
            <a:endParaRPr lang="ru-RU"/>
          </a:p>
        </p:txBody>
      </p:sp>
      <p:sp>
        <p:nvSpPr>
          <p:cNvPr id="7" name="Дата 6"/>
          <p:cNvSpPr>
            <a:spLocks noGrp="1"/>
          </p:cNvSpPr>
          <p:nvPr>
            <p:ph type="dt" sz="half" idx="12"/>
          </p:nvPr>
        </p:nvSpPr>
        <p:spPr/>
        <p:txBody>
          <a:bodyPr/>
          <a:lstStyle>
            <a:lvl1pPr>
              <a:defRPr/>
            </a:lvl1pPr>
          </a:lstStyle>
          <a:p>
            <a:endParaRPr lang="ru-RU"/>
          </a:p>
        </p:txBody>
      </p:sp>
    </p:spTree>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Нижний колонтитул 6"/>
          <p:cNvSpPr>
            <a:spLocks noGrp="1"/>
          </p:cNvSpPr>
          <p:nvPr>
            <p:ph type="ftr" sz="quarter" idx="10"/>
          </p:nvPr>
        </p:nvSpPr>
        <p:spPr/>
        <p:txBody>
          <a:bodyPr/>
          <a:lstStyle>
            <a:lvl1pPr>
              <a:defRPr/>
            </a:lvl1pPr>
          </a:lstStyle>
          <a:p>
            <a:endParaRPr lang="ru-RU"/>
          </a:p>
        </p:txBody>
      </p:sp>
      <p:sp>
        <p:nvSpPr>
          <p:cNvPr id="8" name="Номер слайда 7"/>
          <p:cNvSpPr>
            <a:spLocks noGrp="1"/>
          </p:cNvSpPr>
          <p:nvPr>
            <p:ph type="sldNum" sz="quarter" idx="11"/>
          </p:nvPr>
        </p:nvSpPr>
        <p:spPr/>
        <p:txBody>
          <a:bodyPr/>
          <a:lstStyle>
            <a:lvl1pPr>
              <a:defRPr/>
            </a:lvl1pPr>
          </a:lstStyle>
          <a:p>
            <a:fld id="{81B6B592-9C68-4978-8AB3-AB4797566763}" type="slidenum">
              <a:rPr lang="ru-RU"/>
              <a:pPr/>
              <a:t>‹#›</a:t>
            </a:fld>
            <a:endParaRPr lang="ru-RU"/>
          </a:p>
        </p:txBody>
      </p:sp>
      <p:sp>
        <p:nvSpPr>
          <p:cNvPr id="9" name="Дата 8"/>
          <p:cNvSpPr>
            <a:spLocks noGrp="1"/>
          </p:cNvSpPr>
          <p:nvPr>
            <p:ph type="dt" sz="half" idx="12"/>
          </p:nvPr>
        </p:nvSpPr>
        <p:spPr/>
        <p:txBody>
          <a:bodyPr/>
          <a:lstStyle>
            <a:lvl1pPr>
              <a:defRPr/>
            </a:lvl1pPr>
          </a:lstStyle>
          <a:p>
            <a:endParaRPr lang="ru-RU"/>
          </a:p>
        </p:txBody>
      </p:sp>
    </p:spTree>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Нижний колонтитул 2"/>
          <p:cNvSpPr>
            <a:spLocks noGrp="1"/>
          </p:cNvSpPr>
          <p:nvPr>
            <p:ph type="ftr" sz="quarter" idx="10"/>
          </p:nvPr>
        </p:nvSpPr>
        <p:spPr/>
        <p:txBody>
          <a:bodyPr/>
          <a:lstStyle>
            <a:lvl1pPr>
              <a:defRPr/>
            </a:lvl1pPr>
          </a:lstStyle>
          <a:p>
            <a:endParaRPr lang="ru-RU"/>
          </a:p>
        </p:txBody>
      </p:sp>
      <p:sp>
        <p:nvSpPr>
          <p:cNvPr id="4" name="Номер слайда 3"/>
          <p:cNvSpPr>
            <a:spLocks noGrp="1"/>
          </p:cNvSpPr>
          <p:nvPr>
            <p:ph type="sldNum" sz="quarter" idx="11"/>
          </p:nvPr>
        </p:nvSpPr>
        <p:spPr/>
        <p:txBody>
          <a:bodyPr/>
          <a:lstStyle>
            <a:lvl1pPr>
              <a:defRPr/>
            </a:lvl1pPr>
          </a:lstStyle>
          <a:p>
            <a:fld id="{8E87F7B4-1D80-4EE9-B087-8364042BB1FA}" type="slidenum">
              <a:rPr lang="ru-RU"/>
              <a:pPr/>
              <a:t>‹#›</a:t>
            </a:fld>
            <a:endParaRPr lang="ru-RU"/>
          </a:p>
        </p:txBody>
      </p:sp>
      <p:sp>
        <p:nvSpPr>
          <p:cNvPr id="5" name="Дата 4"/>
          <p:cNvSpPr>
            <a:spLocks noGrp="1"/>
          </p:cNvSpPr>
          <p:nvPr>
            <p:ph type="dt" sz="half" idx="12"/>
          </p:nvPr>
        </p:nvSpPr>
        <p:spPr/>
        <p:txBody>
          <a:bodyPr/>
          <a:lstStyle>
            <a:lvl1pPr>
              <a:defRPr/>
            </a:lvl1pPr>
          </a:lstStyle>
          <a:p>
            <a:endParaRPr lang="ru-RU"/>
          </a:p>
        </p:txBody>
      </p:sp>
    </p:spTree>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Нижний колонтитул 1"/>
          <p:cNvSpPr>
            <a:spLocks noGrp="1"/>
          </p:cNvSpPr>
          <p:nvPr>
            <p:ph type="ftr" sz="quarter" idx="10"/>
          </p:nvPr>
        </p:nvSpPr>
        <p:spPr/>
        <p:txBody>
          <a:bodyPr/>
          <a:lstStyle>
            <a:lvl1pPr>
              <a:defRPr/>
            </a:lvl1pPr>
          </a:lstStyle>
          <a:p>
            <a:endParaRPr lang="ru-RU"/>
          </a:p>
        </p:txBody>
      </p:sp>
      <p:sp>
        <p:nvSpPr>
          <p:cNvPr id="3" name="Номер слайда 2"/>
          <p:cNvSpPr>
            <a:spLocks noGrp="1"/>
          </p:cNvSpPr>
          <p:nvPr>
            <p:ph type="sldNum" sz="quarter" idx="11"/>
          </p:nvPr>
        </p:nvSpPr>
        <p:spPr/>
        <p:txBody>
          <a:bodyPr/>
          <a:lstStyle>
            <a:lvl1pPr>
              <a:defRPr/>
            </a:lvl1pPr>
          </a:lstStyle>
          <a:p>
            <a:fld id="{CB8C76EC-84C8-41D0-BAF2-AFCFAB55AE86}" type="slidenum">
              <a:rPr lang="ru-RU"/>
              <a:pPr/>
              <a:t>‹#›</a:t>
            </a:fld>
            <a:endParaRPr lang="ru-RU"/>
          </a:p>
        </p:txBody>
      </p:sp>
      <p:sp>
        <p:nvSpPr>
          <p:cNvPr id="4" name="Дата 3"/>
          <p:cNvSpPr>
            <a:spLocks noGrp="1"/>
          </p:cNvSpPr>
          <p:nvPr>
            <p:ph type="dt" sz="half" idx="12"/>
          </p:nvPr>
        </p:nvSpPr>
        <p:spPr/>
        <p:txBody>
          <a:bodyPr/>
          <a:lstStyle>
            <a:lvl1pPr>
              <a:defRPr/>
            </a:lvl1pPr>
          </a:lstStyle>
          <a:p>
            <a:endParaRPr lang="ru-RU"/>
          </a:p>
        </p:txBody>
      </p:sp>
    </p:spTree>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Нижний колонтитул 4"/>
          <p:cNvSpPr>
            <a:spLocks noGrp="1"/>
          </p:cNvSpPr>
          <p:nvPr>
            <p:ph type="ftr" sz="quarter" idx="10"/>
          </p:nvPr>
        </p:nvSpPr>
        <p:spPr/>
        <p:txBody>
          <a:bodyPr/>
          <a:lstStyle>
            <a:lvl1pPr>
              <a:defRPr/>
            </a:lvl1pPr>
          </a:lstStyle>
          <a:p>
            <a:endParaRPr lang="ru-RU"/>
          </a:p>
        </p:txBody>
      </p:sp>
      <p:sp>
        <p:nvSpPr>
          <p:cNvPr id="6" name="Номер слайда 5"/>
          <p:cNvSpPr>
            <a:spLocks noGrp="1"/>
          </p:cNvSpPr>
          <p:nvPr>
            <p:ph type="sldNum" sz="quarter" idx="11"/>
          </p:nvPr>
        </p:nvSpPr>
        <p:spPr/>
        <p:txBody>
          <a:bodyPr/>
          <a:lstStyle>
            <a:lvl1pPr>
              <a:defRPr/>
            </a:lvl1pPr>
          </a:lstStyle>
          <a:p>
            <a:fld id="{2BDDC27E-EDC9-4F05-BCA5-46503AC063CC}" type="slidenum">
              <a:rPr lang="ru-RU"/>
              <a:pPr/>
              <a:t>‹#›</a:t>
            </a:fld>
            <a:endParaRPr lang="ru-RU"/>
          </a:p>
        </p:txBody>
      </p:sp>
      <p:sp>
        <p:nvSpPr>
          <p:cNvPr id="7" name="Дата 6"/>
          <p:cNvSpPr>
            <a:spLocks noGrp="1"/>
          </p:cNvSpPr>
          <p:nvPr>
            <p:ph type="dt" sz="half" idx="12"/>
          </p:nvPr>
        </p:nvSpPr>
        <p:spPr/>
        <p:txBody>
          <a:bodyPr/>
          <a:lstStyle>
            <a:lvl1pPr>
              <a:defRPr/>
            </a:lvl1pPr>
          </a:lstStyle>
          <a:p>
            <a:endParaRPr lang="ru-RU"/>
          </a:p>
        </p:txBody>
      </p:sp>
    </p:spTree>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Нижний колонтитул 4"/>
          <p:cNvSpPr>
            <a:spLocks noGrp="1"/>
          </p:cNvSpPr>
          <p:nvPr>
            <p:ph type="ftr" sz="quarter" idx="10"/>
          </p:nvPr>
        </p:nvSpPr>
        <p:spPr/>
        <p:txBody>
          <a:bodyPr/>
          <a:lstStyle>
            <a:lvl1pPr>
              <a:defRPr/>
            </a:lvl1pPr>
          </a:lstStyle>
          <a:p>
            <a:endParaRPr lang="ru-RU"/>
          </a:p>
        </p:txBody>
      </p:sp>
      <p:sp>
        <p:nvSpPr>
          <p:cNvPr id="6" name="Номер слайда 5"/>
          <p:cNvSpPr>
            <a:spLocks noGrp="1"/>
          </p:cNvSpPr>
          <p:nvPr>
            <p:ph type="sldNum" sz="quarter" idx="11"/>
          </p:nvPr>
        </p:nvSpPr>
        <p:spPr/>
        <p:txBody>
          <a:bodyPr/>
          <a:lstStyle>
            <a:lvl1pPr>
              <a:defRPr/>
            </a:lvl1pPr>
          </a:lstStyle>
          <a:p>
            <a:fld id="{D56D3D38-FBE4-45E9-8F63-F084A4AF4E62}" type="slidenum">
              <a:rPr lang="ru-RU"/>
              <a:pPr/>
              <a:t>‹#›</a:t>
            </a:fld>
            <a:endParaRPr lang="ru-RU"/>
          </a:p>
        </p:txBody>
      </p:sp>
      <p:sp>
        <p:nvSpPr>
          <p:cNvPr id="7" name="Дата 6"/>
          <p:cNvSpPr>
            <a:spLocks noGrp="1"/>
          </p:cNvSpPr>
          <p:nvPr>
            <p:ph type="dt" sz="half" idx="12"/>
          </p:nvPr>
        </p:nvSpPr>
        <p:spPr/>
        <p:txBody>
          <a:bodyPr/>
          <a:lstStyle>
            <a:lvl1pPr>
              <a:defRPr/>
            </a:lvl1pPr>
          </a:lstStyle>
          <a:p>
            <a:endParaRPr lang="ru-RU"/>
          </a:p>
        </p:txBody>
      </p:sp>
    </p:spTree>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Нижний колонтитул 3"/>
          <p:cNvSpPr>
            <a:spLocks noGrp="1"/>
          </p:cNvSpPr>
          <p:nvPr>
            <p:ph type="ftr" sz="quarter" idx="10"/>
          </p:nvPr>
        </p:nvSpPr>
        <p:spPr/>
        <p:txBody>
          <a:bodyPr/>
          <a:lstStyle>
            <a:lvl1pPr>
              <a:defRPr/>
            </a:lvl1pPr>
          </a:lstStyle>
          <a:p>
            <a:endParaRPr lang="ru-RU"/>
          </a:p>
        </p:txBody>
      </p:sp>
      <p:sp>
        <p:nvSpPr>
          <p:cNvPr id="5" name="Номер слайда 4"/>
          <p:cNvSpPr>
            <a:spLocks noGrp="1"/>
          </p:cNvSpPr>
          <p:nvPr>
            <p:ph type="sldNum" sz="quarter" idx="11"/>
          </p:nvPr>
        </p:nvSpPr>
        <p:spPr/>
        <p:txBody>
          <a:bodyPr/>
          <a:lstStyle>
            <a:lvl1pPr>
              <a:defRPr/>
            </a:lvl1pPr>
          </a:lstStyle>
          <a:p>
            <a:fld id="{E7F33601-9B29-4D4D-AE10-D9C562494F70}" type="slidenum">
              <a:rPr lang="ru-RU"/>
              <a:pPr/>
              <a:t>‹#›</a:t>
            </a:fld>
            <a:endParaRPr lang="ru-RU"/>
          </a:p>
        </p:txBody>
      </p:sp>
      <p:sp>
        <p:nvSpPr>
          <p:cNvPr id="6" name="Дата 5"/>
          <p:cNvSpPr>
            <a:spLocks noGrp="1"/>
          </p:cNvSpPr>
          <p:nvPr>
            <p:ph type="dt" sz="half" idx="12"/>
          </p:nvPr>
        </p:nvSpPr>
        <p:spPr/>
        <p:txBody>
          <a:bodyPr/>
          <a:lstStyle>
            <a:lvl1pPr>
              <a:defRPr/>
            </a:lvl1pPr>
          </a:lstStyle>
          <a:p>
            <a:endParaRPr lang="ru-RU"/>
          </a:p>
        </p:txBody>
      </p:sp>
    </p:spTree>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457200"/>
            <a:ext cx="2057400" cy="54102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457200"/>
            <a:ext cx="6019800" cy="54102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Нижний колонтитул 3"/>
          <p:cNvSpPr>
            <a:spLocks noGrp="1"/>
          </p:cNvSpPr>
          <p:nvPr>
            <p:ph type="ftr" sz="quarter" idx="10"/>
          </p:nvPr>
        </p:nvSpPr>
        <p:spPr/>
        <p:txBody>
          <a:bodyPr/>
          <a:lstStyle>
            <a:lvl1pPr>
              <a:defRPr/>
            </a:lvl1pPr>
          </a:lstStyle>
          <a:p>
            <a:endParaRPr lang="ru-RU"/>
          </a:p>
        </p:txBody>
      </p:sp>
      <p:sp>
        <p:nvSpPr>
          <p:cNvPr id="5" name="Номер слайда 4"/>
          <p:cNvSpPr>
            <a:spLocks noGrp="1"/>
          </p:cNvSpPr>
          <p:nvPr>
            <p:ph type="sldNum" sz="quarter" idx="11"/>
          </p:nvPr>
        </p:nvSpPr>
        <p:spPr/>
        <p:txBody>
          <a:bodyPr/>
          <a:lstStyle>
            <a:lvl1pPr>
              <a:defRPr/>
            </a:lvl1pPr>
          </a:lstStyle>
          <a:p>
            <a:fld id="{3E47EF5D-6707-465F-AA83-275EBBB7C7F3}" type="slidenum">
              <a:rPr lang="ru-RU"/>
              <a:pPr/>
              <a:t>‹#›</a:t>
            </a:fld>
            <a:endParaRPr lang="ru-RU"/>
          </a:p>
        </p:txBody>
      </p:sp>
      <p:sp>
        <p:nvSpPr>
          <p:cNvPr id="6" name="Дата 5"/>
          <p:cNvSpPr>
            <a:spLocks noGrp="1"/>
          </p:cNvSpPr>
          <p:nvPr>
            <p:ph type="dt" sz="half" idx="12"/>
          </p:nvPr>
        </p:nvSpPr>
        <p:spPr/>
        <p:txBody>
          <a:bodyPr/>
          <a:lstStyle>
            <a:lvl1pPr>
              <a:defRPr/>
            </a:lvl1pPr>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18.xml"/><Relationship Id="rId13" Type="http://schemas.openxmlformats.org/officeDocument/2006/relationships/image" Target="../media/image3.wmf"/><Relationship Id="rId3" Type="http://schemas.openxmlformats.org/officeDocument/2006/relationships/slideLayout" Target="../slideLayouts/slideLayout113.xml"/><Relationship Id="rId7" Type="http://schemas.openxmlformats.org/officeDocument/2006/relationships/slideLayout" Target="../slideLayouts/slideLayout117.xml"/><Relationship Id="rId12" Type="http://schemas.openxmlformats.org/officeDocument/2006/relationships/theme" Target="../theme/theme11.xml"/><Relationship Id="rId17" Type="http://schemas.openxmlformats.org/officeDocument/2006/relationships/image" Target="../media/image7.png"/><Relationship Id="rId2" Type="http://schemas.openxmlformats.org/officeDocument/2006/relationships/slideLayout" Target="../slideLayouts/slideLayout112.xml"/><Relationship Id="rId16" Type="http://schemas.openxmlformats.org/officeDocument/2006/relationships/image" Target="../media/image6.png"/><Relationship Id="rId1" Type="http://schemas.openxmlformats.org/officeDocument/2006/relationships/slideLayout" Target="../slideLayouts/slideLayout111.xml"/><Relationship Id="rId6" Type="http://schemas.openxmlformats.org/officeDocument/2006/relationships/slideLayout" Target="../slideLayouts/slideLayout116.xml"/><Relationship Id="rId11" Type="http://schemas.openxmlformats.org/officeDocument/2006/relationships/slideLayout" Target="../slideLayouts/slideLayout121.xml"/><Relationship Id="rId5" Type="http://schemas.openxmlformats.org/officeDocument/2006/relationships/slideLayout" Target="../slideLayouts/slideLayout115.xml"/><Relationship Id="rId15" Type="http://schemas.openxmlformats.org/officeDocument/2006/relationships/image" Target="../media/image5.png"/><Relationship Id="rId10" Type="http://schemas.openxmlformats.org/officeDocument/2006/relationships/slideLayout" Target="../slideLayouts/slideLayout120.xml"/><Relationship Id="rId4" Type="http://schemas.openxmlformats.org/officeDocument/2006/relationships/slideLayout" Target="../slideLayouts/slideLayout114.xml"/><Relationship Id="rId9" Type="http://schemas.openxmlformats.org/officeDocument/2006/relationships/slideLayout" Target="../slideLayouts/slideLayout119.xml"/><Relationship Id="rId14" Type="http://schemas.openxmlformats.org/officeDocument/2006/relationships/image" Target="../media/image4.png"/></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29.xml"/><Relationship Id="rId3" Type="http://schemas.openxmlformats.org/officeDocument/2006/relationships/slideLayout" Target="../slideLayouts/slideLayout124.xml"/><Relationship Id="rId7" Type="http://schemas.openxmlformats.org/officeDocument/2006/relationships/slideLayout" Target="../slideLayouts/slideLayout128.xml"/><Relationship Id="rId12" Type="http://schemas.openxmlformats.org/officeDocument/2006/relationships/theme" Target="../theme/theme12.xml"/><Relationship Id="rId2" Type="http://schemas.openxmlformats.org/officeDocument/2006/relationships/slideLayout" Target="../slideLayouts/slideLayout123.xml"/><Relationship Id="rId1" Type="http://schemas.openxmlformats.org/officeDocument/2006/relationships/slideLayout" Target="../slideLayouts/slideLayout122.xml"/><Relationship Id="rId6" Type="http://schemas.openxmlformats.org/officeDocument/2006/relationships/slideLayout" Target="../slideLayouts/slideLayout127.xml"/><Relationship Id="rId11" Type="http://schemas.openxmlformats.org/officeDocument/2006/relationships/slideLayout" Target="../slideLayouts/slideLayout132.xml"/><Relationship Id="rId5" Type="http://schemas.openxmlformats.org/officeDocument/2006/relationships/slideLayout" Target="../slideLayouts/slideLayout126.xml"/><Relationship Id="rId10" Type="http://schemas.openxmlformats.org/officeDocument/2006/relationships/slideLayout" Target="../slideLayouts/slideLayout131.xml"/><Relationship Id="rId4" Type="http://schemas.openxmlformats.org/officeDocument/2006/relationships/slideLayout" Target="../slideLayouts/slideLayout125.xml"/><Relationship Id="rId9" Type="http://schemas.openxmlformats.org/officeDocument/2006/relationships/slideLayout" Target="../slideLayouts/slideLayout130.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6146" name="Group 2"/>
          <p:cNvGrpSpPr>
            <a:grpSpLocks/>
          </p:cNvGrpSpPr>
          <p:nvPr/>
        </p:nvGrpSpPr>
        <p:grpSpPr bwMode="auto">
          <a:xfrm>
            <a:off x="0" y="0"/>
            <a:ext cx="2667000" cy="6858000"/>
            <a:chOff x="0" y="0"/>
            <a:chExt cx="1680" cy="4320"/>
          </a:xfrm>
        </p:grpSpPr>
        <p:sp>
          <p:nvSpPr>
            <p:cNvPr id="6147" name="Rectangle 3"/>
            <p:cNvSpPr>
              <a:spLocks noChangeArrowheads="1"/>
            </p:cNvSpPr>
            <p:nvPr/>
          </p:nvSpPr>
          <p:spPr bwMode="hidden">
            <a:xfrm>
              <a:off x="1248" y="0"/>
              <a:ext cx="432" cy="4320"/>
            </a:xfrm>
            <a:prstGeom prst="rect">
              <a:avLst/>
            </a:prstGeom>
            <a:gradFill rotWithShape="0">
              <a:gsLst>
                <a:gs pos="0">
                  <a:schemeClr val="bg1">
                    <a:gamma/>
                    <a:shade val="45490"/>
                    <a:invGamma/>
                  </a:schemeClr>
                </a:gs>
                <a:gs pos="100000">
                  <a:schemeClr val="bg1"/>
                </a:gs>
              </a:gsLst>
              <a:lin ang="0" scaled="1"/>
            </a:gradFill>
            <a:ln w="9525">
              <a:noFill/>
              <a:miter lim="800000"/>
              <a:headEnd/>
              <a:tailEnd/>
            </a:ln>
            <a:effectLst/>
          </p:spPr>
          <p:txBody>
            <a:bodyPr wrap="none" anchor="ctr"/>
            <a:lstStyle/>
            <a:p>
              <a:pPr algn="ctr"/>
              <a:endParaRPr lang="ru-RU"/>
            </a:p>
          </p:txBody>
        </p:sp>
        <p:pic>
          <p:nvPicPr>
            <p:cNvPr id="6148" name="Picture 4" descr="slidemaster_med3"/>
            <p:cNvPicPr>
              <a:picLocks noChangeAspect="1" noChangeArrowheads="1"/>
            </p:cNvPicPr>
            <p:nvPr/>
          </p:nvPicPr>
          <p:blipFill>
            <a:blip r:embed="rId13"/>
            <a:srcRect/>
            <a:stretch>
              <a:fillRect/>
            </a:stretch>
          </p:blipFill>
          <p:spPr bwMode="ltGray">
            <a:xfrm>
              <a:off x="0" y="0"/>
              <a:ext cx="1348" cy="4320"/>
            </a:xfrm>
            <a:prstGeom prst="rect">
              <a:avLst/>
            </a:prstGeom>
            <a:noFill/>
          </p:spPr>
        </p:pic>
      </p:grpSp>
      <p:sp>
        <p:nvSpPr>
          <p:cNvPr id="6149" name="Rectangle 5"/>
          <p:cNvSpPr>
            <a:spLocks noGrp="1" noChangeArrowheads="1"/>
          </p:cNvSpPr>
          <p:nvPr>
            <p:ph type="title"/>
          </p:nvPr>
        </p:nvSpPr>
        <p:spPr bwMode="auto">
          <a:xfrm>
            <a:off x="2438400" y="228600"/>
            <a:ext cx="6400800" cy="121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6150" name="Rectangle 6"/>
          <p:cNvSpPr>
            <a:spLocks noGrp="1" noChangeArrowheads="1"/>
          </p:cNvSpPr>
          <p:nvPr>
            <p:ph type="body" idx="1"/>
          </p:nvPr>
        </p:nvSpPr>
        <p:spPr bwMode="auto">
          <a:xfrm>
            <a:off x="2438400" y="1600200"/>
            <a:ext cx="64008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6151" name="Rectangle 7"/>
          <p:cNvSpPr>
            <a:spLocks noGrp="1" noChangeArrowheads="1"/>
          </p:cNvSpPr>
          <p:nvPr>
            <p:ph type="dt" sz="half" idx="2"/>
          </p:nvPr>
        </p:nvSpPr>
        <p:spPr bwMode="auto">
          <a:xfrm>
            <a:off x="152400" y="6248400"/>
            <a:ext cx="1901825"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effectLst>
                  <a:outerShdw blurRad="38100" dist="38100" dir="2700000" algn="tl">
                    <a:srgbClr val="C0C0C0"/>
                  </a:outerShdw>
                </a:effectLst>
              </a:defRPr>
            </a:lvl1pPr>
          </a:lstStyle>
          <a:p>
            <a:endParaRPr lang="ru-RU"/>
          </a:p>
        </p:txBody>
      </p:sp>
      <p:sp>
        <p:nvSpPr>
          <p:cNvPr id="6152" name="Rectangle 8"/>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effectLst>
                  <a:outerShdw blurRad="38100" dist="38100" dir="2700000" algn="tl">
                    <a:srgbClr val="C0C0C0"/>
                  </a:outerShdw>
                </a:effectLst>
              </a:defRPr>
            </a:lvl1pPr>
          </a:lstStyle>
          <a:p>
            <a:endParaRPr lang="ru-RU"/>
          </a:p>
        </p:txBody>
      </p:sp>
      <p:sp>
        <p:nvSpPr>
          <p:cNvPr id="6153" name="Rectangle 9"/>
          <p:cNvSpPr>
            <a:spLocks noGrp="1" noChangeArrowheads="1"/>
          </p:cNvSpPr>
          <p:nvPr>
            <p:ph type="sldNum" sz="quarter" idx="4"/>
          </p:nvPr>
        </p:nvSpPr>
        <p:spPr bwMode="auto">
          <a:xfrm>
            <a:off x="6934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effectLst>
                  <a:outerShdw blurRad="38100" dist="38100" dir="2700000" algn="tl">
                    <a:srgbClr val="C0C0C0"/>
                  </a:outerShdw>
                </a:effectLst>
              </a:defRPr>
            </a:lvl1pPr>
          </a:lstStyle>
          <a:p>
            <a:fld id="{BBF63DB6-CB7A-4158-81F6-EE9818CA3BF1}" type="slidenum">
              <a:rPr lang="ru-RU"/>
              <a:pPr/>
              <a:t>‹#›</a:t>
            </a:fld>
            <a:endParaRPr lang="ru-RU"/>
          </a:p>
        </p:txBody>
      </p:sp>
    </p:spTree>
  </p:cSld>
  <p:clrMap bg1="lt1" tx1="dk1" bg2="lt2" tx2="dk2" accent1="accent1" accent2="accent2" accent3="accent3" accent4="accent4" accent5="accent5" accent6="accent6" hlink="hlink" folHlink="folHlink"/>
  <p:sldLayoutIdLst>
    <p:sldLayoutId id="2147483650"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ransition spd="slow"/>
  <p:txStyles>
    <p:titleStyle>
      <a:lvl1pPr algn="l" rtl="0" fontAlgn="base">
        <a:spcBef>
          <a:spcPct val="0"/>
        </a:spcBef>
        <a:spcAft>
          <a:spcPct val="0"/>
        </a:spcAft>
        <a:defRPr sz="3600">
          <a:solidFill>
            <a:schemeClr val="tx2"/>
          </a:solidFill>
          <a:effectLst>
            <a:outerShdw blurRad="38100" dist="38100" dir="2700000" algn="tl">
              <a:srgbClr val="C0C0C0"/>
            </a:outerShdw>
          </a:effectLst>
          <a:latin typeface="+mj-lt"/>
          <a:ea typeface="+mj-ea"/>
          <a:cs typeface="+mj-cs"/>
        </a:defRPr>
      </a:lvl1pPr>
      <a:lvl2pPr algn="l" rtl="0" fontAlgn="base">
        <a:spcBef>
          <a:spcPct val="0"/>
        </a:spcBef>
        <a:spcAft>
          <a:spcPct val="0"/>
        </a:spcAft>
        <a:defRPr sz="3600">
          <a:solidFill>
            <a:schemeClr val="tx2"/>
          </a:solidFill>
          <a:effectLst>
            <a:outerShdw blurRad="38100" dist="38100" dir="2700000" algn="tl">
              <a:srgbClr val="C0C0C0"/>
            </a:outerShdw>
          </a:effectLst>
          <a:latin typeface="Arial" charset="0"/>
        </a:defRPr>
      </a:lvl2pPr>
      <a:lvl3pPr algn="l" rtl="0" fontAlgn="base">
        <a:spcBef>
          <a:spcPct val="0"/>
        </a:spcBef>
        <a:spcAft>
          <a:spcPct val="0"/>
        </a:spcAft>
        <a:defRPr sz="3600">
          <a:solidFill>
            <a:schemeClr val="tx2"/>
          </a:solidFill>
          <a:effectLst>
            <a:outerShdw blurRad="38100" dist="38100" dir="2700000" algn="tl">
              <a:srgbClr val="C0C0C0"/>
            </a:outerShdw>
          </a:effectLst>
          <a:latin typeface="Arial" charset="0"/>
        </a:defRPr>
      </a:lvl3pPr>
      <a:lvl4pPr algn="l" rtl="0" fontAlgn="base">
        <a:spcBef>
          <a:spcPct val="0"/>
        </a:spcBef>
        <a:spcAft>
          <a:spcPct val="0"/>
        </a:spcAft>
        <a:defRPr sz="3600">
          <a:solidFill>
            <a:schemeClr val="tx2"/>
          </a:solidFill>
          <a:effectLst>
            <a:outerShdw blurRad="38100" dist="38100" dir="2700000" algn="tl">
              <a:srgbClr val="C0C0C0"/>
            </a:outerShdw>
          </a:effectLst>
          <a:latin typeface="Arial" charset="0"/>
        </a:defRPr>
      </a:lvl4pPr>
      <a:lvl5pPr algn="l" rtl="0" fontAlgn="base">
        <a:spcBef>
          <a:spcPct val="0"/>
        </a:spcBef>
        <a:spcAft>
          <a:spcPct val="0"/>
        </a:spcAft>
        <a:defRPr sz="3600">
          <a:solidFill>
            <a:schemeClr val="tx2"/>
          </a:solidFill>
          <a:effectLst>
            <a:outerShdw blurRad="38100" dist="38100" dir="2700000" algn="tl">
              <a:srgbClr val="C0C0C0"/>
            </a:outerShdw>
          </a:effectLst>
          <a:latin typeface="Arial" charset="0"/>
        </a:defRPr>
      </a:lvl5pPr>
      <a:lvl6pPr marL="457200" algn="l" rtl="0" fontAlgn="base">
        <a:spcBef>
          <a:spcPct val="0"/>
        </a:spcBef>
        <a:spcAft>
          <a:spcPct val="0"/>
        </a:spcAft>
        <a:defRPr sz="3600">
          <a:solidFill>
            <a:schemeClr val="tx2"/>
          </a:solidFill>
          <a:effectLst>
            <a:outerShdw blurRad="38100" dist="38100" dir="2700000" algn="tl">
              <a:srgbClr val="C0C0C0"/>
            </a:outerShdw>
          </a:effectLst>
          <a:latin typeface="Arial" charset="0"/>
        </a:defRPr>
      </a:lvl6pPr>
      <a:lvl7pPr marL="914400" algn="l" rtl="0" fontAlgn="base">
        <a:spcBef>
          <a:spcPct val="0"/>
        </a:spcBef>
        <a:spcAft>
          <a:spcPct val="0"/>
        </a:spcAft>
        <a:defRPr sz="3600">
          <a:solidFill>
            <a:schemeClr val="tx2"/>
          </a:solidFill>
          <a:effectLst>
            <a:outerShdw blurRad="38100" dist="38100" dir="2700000" algn="tl">
              <a:srgbClr val="C0C0C0"/>
            </a:outerShdw>
          </a:effectLst>
          <a:latin typeface="Arial" charset="0"/>
        </a:defRPr>
      </a:lvl7pPr>
      <a:lvl8pPr marL="1371600" algn="l" rtl="0" fontAlgn="base">
        <a:spcBef>
          <a:spcPct val="0"/>
        </a:spcBef>
        <a:spcAft>
          <a:spcPct val="0"/>
        </a:spcAft>
        <a:defRPr sz="3600">
          <a:solidFill>
            <a:schemeClr val="tx2"/>
          </a:solidFill>
          <a:effectLst>
            <a:outerShdw blurRad="38100" dist="38100" dir="2700000" algn="tl">
              <a:srgbClr val="C0C0C0"/>
            </a:outerShdw>
          </a:effectLst>
          <a:latin typeface="Arial" charset="0"/>
        </a:defRPr>
      </a:lvl8pPr>
      <a:lvl9pPr marL="1828800" algn="l" rtl="0" fontAlgn="base">
        <a:spcBef>
          <a:spcPct val="0"/>
        </a:spcBef>
        <a:spcAft>
          <a:spcPct val="0"/>
        </a:spcAft>
        <a:defRPr sz="3600">
          <a:solidFill>
            <a:schemeClr val="tx2"/>
          </a:solidFill>
          <a:effectLst>
            <a:outerShdw blurRad="38100" dist="38100" dir="2700000" algn="tl">
              <a:srgbClr val="C0C0C0"/>
            </a:outerShdw>
          </a:effectLst>
          <a:latin typeface="Arial" charset="0"/>
        </a:defRPr>
      </a:lvl9pPr>
    </p:titleStyle>
    <p:bodyStyle>
      <a:lvl1pPr marL="342900" indent="-342900" algn="l" rtl="0" fontAlgn="base">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C0C0C0"/>
            </a:outerShdw>
          </a:effectLst>
          <a:latin typeface="+mn-lt"/>
          <a:ea typeface="+mn-ea"/>
          <a:cs typeface="+mn-cs"/>
        </a:defRPr>
      </a:lvl1pPr>
      <a:lvl2pPr marL="742950" indent="-285750" algn="l" rtl="0" fontAlgn="base">
        <a:spcBef>
          <a:spcPct val="20000"/>
        </a:spcBef>
        <a:spcAft>
          <a:spcPct val="0"/>
        </a:spcAft>
        <a:buClr>
          <a:schemeClr val="folHlink"/>
        </a:buClr>
        <a:buSzPct val="70000"/>
        <a:buFont typeface="Wingdings" pitchFamily="2" charset="2"/>
        <a:buChar char="l"/>
        <a:defRPr sz="2800">
          <a:solidFill>
            <a:schemeClr val="tx1"/>
          </a:solidFill>
          <a:effectLst>
            <a:outerShdw blurRad="38100" dist="38100" dir="2700000" algn="tl">
              <a:srgbClr val="C0C0C0"/>
            </a:outerShdw>
          </a:effectLst>
          <a:latin typeface="+mn-lt"/>
        </a:defRPr>
      </a:lvl2pPr>
      <a:lvl3pPr marL="1143000" indent="-228600" algn="l" rtl="0" fontAlgn="base">
        <a:spcBef>
          <a:spcPct val="20000"/>
        </a:spcBef>
        <a:spcAft>
          <a:spcPct val="0"/>
        </a:spcAft>
        <a:buClr>
          <a:schemeClr val="hlink"/>
        </a:buClr>
        <a:buSzPct val="70000"/>
        <a:buFont typeface="Wingdings" pitchFamily="2" charset="2"/>
        <a:buChar char="n"/>
        <a:defRPr sz="2400">
          <a:solidFill>
            <a:schemeClr val="tx1"/>
          </a:solidFill>
          <a:effectLst>
            <a:outerShdw blurRad="38100" dist="38100" dir="2700000" algn="tl">
              <a:srgbClr val="C0C0C0"/>
            </a:outerShdw>
          </a:effectLst>
          <a:latin typeface="+mn-lt"/>
        </a:defRPr>
      </a:lvl3pPr>
      <a:lvl4pPr marL="1600200" indent="-228600" algn="l" rtl="0" fontAlgn="base">
        <a:spcBef>
          <a:spcPct val="20000"/>
        </a:spcBef>
        <a:spcAft>
          <a:spcPct val="0"/>
        </a:spcAft>
        <a:buClr>
          <a:schemeClr val="folHlink"/>
        </a:buClr>
        <a:buSzPct val="70000"/>
        <a:buFont typeface="Wingdings" pitchFamily="2" charset="2"/>
        <a:buChar char="l"/>
        <a:defRPr sz="2000">
          <a:solidFill>
            <a:schemeClr val="tx1"/>
          </a:solidFill>
          <a:effectLst>
            <a:outerShdw blurRad="38100" dist="38100" dir="2700000" algn="tl">
              <a:srgbClr val="C0C0C0"/>
            </a:outerShdw>
          </a:effectLst>
          <a:latin typeface="+mn-lt"/>
        </a:defRPr>
      </a:lvl4pPr>
      <a:lvl5pPr marL="20574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57346" name="Group 2"/>
          <p:cNvGrpSpPr>
            <a:grpSpLocks/>
          </p:cNvGrpSpPr>
          <p:nvPr/>
        </p:nvGrpSpPr>
        <p:grpSpPr bwMode="auto">
          <a:xfrm>
            <a:off x="0" y="0"/>
            <a:ext cx="8686800" cy="4876800"/>
            <a:chOff x="0" y="0"/>
            <a:chExt cx="5472" cy="3072"/>
          </a:xfrm>
        </p:grpSpPr>
        <p:sp>
          <p:nvSpPr>
            <p:cNvPr id="57347" name="Rectangle 3"/>
            <p:cNvSpPr>
              <a:spLocks noChangeArrowheads="1"/>
            </p:cNvSpPr>
            <p:nvPr/>
          </p:nvSpPr>
          <p:spPr bwMode="auto">
            <a:xfrm>
              <a:off x="0" y="0"/>
              <a:ext cx="384" cy="3072"/>
            </a:xfrm>
            <a:prstGeom prst="rect">
              <a:avLst/>
            </a:prstGeom>
            <a:solidFill>
              <a:schemeClr val="accent1"/>
            </a:solidFill>
            <a:ln w="9525">
              <a:noFill/>
              <a:miter lim="800000"/>
              <a:headEnd/>
              <a:tailEnd/>
            </a:ln>
            <a:effectLst/>
          </p:spPr>
          <p:txBody>
            <a:bodyPr wrap="none" anchor="ctr"/>
            <a:lstStyle/>
            <a:p>
              <a:pPr algn="ctr"/>
              <a:endParaRPr lang="ru-RU" sz="2400">
                <a:latin typeface="Times New Roman" pitchFamily="18" charset="0"/>
              </a:endParaRPr>
            </a:p>
          </p:txBody>
        </p:sp>
        <p:grpSp>
          <p:nvGrpSpPr>
            <p:cNvPr id="57348" name="Group 4"/>
            <p:cNvGrpSpPr>
              <a:grpSpLocks/>
            </p:cNvGrpSpPr>
            <p:nvPr/>
          </p:nvGrpSpPr>
          <p:grpSpPr bwMode="auto">
            <a:xfrm>
              <a:off x="240" y="893"/>
              <a:ext cx="5232" cy="115"/>
              <a:chOff x="240" y="893"/>
              <a:chExt cx="5232" cy="115"/>
            </a:xfrm>
          </p:grpSpPr>
          <p:sp>
            <p:nvSpPr>
              <p:cNvPr id="57349" name="Rectangle 5"/>
              <p:cNvSpPr>
                <a:spLocks noChangeArrowheads="1"/>
              </p:cNvSpPr>
              <p:nvPr/>
            </p:nvSpPr>
            <p:spPr bwMode="auto">
              <a:xfrm>
                <a:off x="4320" y="893"/>
                <a:ext cx="1152" cy="115"/>
              </a:xfrm>
              <a:prstGeom prst="rect">
                <a:avLst/>
              </a:prstGeom>
              <a:solidFill>
                <a:schemeClr val="folHlink"/>
              </a:solidFill>
              <a:ln w="9525">
                <a:noFill/>
                <a:miter lim="800000"/>
                <a:headEnd/>
                <a:tailEnd/>
              </a:ln>
              <a:effectLst/>
            </p:spPr>
            <p:txBody>
              <a:bodyPr wrap="none" anchor="ctr"/>
              <a:lstStyle/>
              <a:p>
                <a:pPr algn="ctr"/>
                <a:endParaRPr lang="ru-RU" sz="2400">
                  <a:latin typeface="Times New Roman" pitchFamily="18" charset="0"/>
                </a:endParaRPr>
              </a:p>
            </p:txBody>
          </p:sp>
          <p:sp>
            <p:nvSpPr>
              <p:cNvPr id="57350" name="Line 6"/>
              <p:cNvSpPr>
                <a:spLocks noChangeShapeType="1"/>
              </p:cNvSpPr>
              <p:nvPr/>
            </p:nvSpPr>
            <p:spPr bwMode="auto">
              <a:xfrm>
                <a:off x="240" y="941"/>
                <a:ext cx="5232" cy="0"/>
              </a:xfrm>
              <a:prstGeom prst="line">
                <a:avLst/>
              </a:prstGeom>
              <a:noFill/>
              <a:ln w="19050">
                <a:solidFill>
                  <a:schemeClr val="bg2"/>
                </a:solidFill>
                <a:round/>
                <a:headEnd/>
                <a:tailEnd/>
              </a:ln>
              <a:effectLst/>
            </p:spPr>
            <p:txBody>
              <a:bodyPr/>
              <a:lstStyle/>
              <a:p>
                <a:endParaRPr lang="ru-RU"/>
              </a:p>
            </p:txBody>
          </p:sp>
        </p:grpSp>
      </p:grpSp>
      <p:sp>
        <p:nvSpPr>
          <p:cNvPr id="57351" name="Rectangle 7"/>
          <p:cNvSpPr>
            <a:spLocks noGrp="1" noChangeArrowheads="1"/>
          </p:cNvSpPr>
          <p:nvPr>
            <p:ph type="title"/>
          </p:nvPr>
        </p:nvSpPr>
        <p:spPr bwMode="auto">
          <a:xfrm>
            <a:off x="914400" y="277813"/>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57352" name="Rectangle 8"/>
          <p:cNvSpPr>
            <a:spLocks noGrp="1" noChangeArrowheads="1"/>
          </p:cNvSpPr>
          <p:nvPr>
            <p:ph type="body" idx="1"/>
          </p:nvPr>
        </p:nvSpPr>
        <p:spPr bwMode="auto">
          <a:xfrm>
            <a:off x="914400" y="1600200"/>
            <a:ext cx="77724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57353" name="Rectangle 9"/>
          <p:cNvSpPr>
            <a:spLocks noGrp="1" noChangeArrowheads="1"/>
          </p:cNvSpPr>
          <p:nvPr>
            <p:ph type="dt" sz="half" idx="2"/>
          </p:nvPr>
        </p:nvSpPr>
        <p:spPr bwMode="auto">
          <a:xfrm>
            <a:off x="914400" y="6251575"/>
            <a:ext cx="19812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endParaRPr lang="ru-RU"/>
          </a:p>
        </p:txBody>
      </p:sp>
      <p:sp>
        <p:nvSpPr>
          <p:cNvPr id="57354" name="Rectangle 10"/>
          <p:cNvSpPr>
            <a:spLocks noGrp="1" noChangeArrowheads="1"/>
          </p:cNvSpPr>
          <p:nvPr>
            <p:ph type="ftr" sz="quarter" idx="3"/>
          </p:nvPr>
        </p:nvSpPr>
        <p:spPr bwMode="auto">
          <a:xfrm>
            <a:off x="3352800" y="624840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ru-RU"/>
          </a:p>
        </p:txBody>
      </p:sp>
      <p:sp>
        <p:nvSpPr>
          <p:cNvPr id="57355" name="Rectangle 11"/>
          <p:cNvSpPr>
            <a:spLocks noGrp="1" noChangeArrowheads="1"/>
          </p:cNvSpPr>
          <p:nvPr>
            <p:ph type="sldNum" sz="quarter" idx="4"/>
          </p:nvPr>
        </p:nvSpPr>
        <p:spPr bwMode="auto">
          <a:xfrm>
            <a:off x="6781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6B41A284-574C-4AF6-8AF7-1C843A4E06CD}" type="slidenum">
              <a:rPr lang="ru-RU"/>
              <a:pPr/>
              <a:t>‹#›</a:t>
            </a:fld>
            <a:endParaRPr lang="ru-RU"/>
          </a:p>
        </p:txBody>
      </p:sp>
      <p:sp>
        <p:nvSpPr>
          <p:cNvPr id="57356" name="Line 12"/>
          <p:cNvSpPr>
            <a:spLocks noChangeShapeType="1"/>
          </p:cNvSpPr>
          <p:nvPr/>
        </p:nvSpPr>
        <p:spPr bwMode="auto">
          <a:xfrm>
            <a:off x="0" y="4876800"/>
            <a:ext cx="609600" cy="0"/>
          </a:xfrm>
          <a:prstGeom prst="line">
            <a:avLst/>
          </a:prstGeom>
          <a:noFill/>
          <a:ln w="44450">
            <a:solidFill>
              <a:schemeClr val="bg2"/>
            </a:solidFill>
            <a:round/>
            <a:headEnd/>
            <a:tailEnd/>
          </a:ln>
          <a:effectLst/>
        </p:spPr>
        <p:txBody>
          <a:bodyPr/>
          <a:lstStyle/>
          <a:p>
            <a:endParaRPr lang="ru-RU"/>
          </a:p>
        </p:txBody>
      </p:sp>
    </p:spTree>
  </p:cSld>
  <p:clrMap bg1="lt1" tx1="dk1" bg2="lt2" tx2="dk2" accent1="accent1" accent2="accent2" accent3="accent3" accent4="accent4" accent5="accent5" accent6="accent6" hlink="hlink" folHlink="folHlink"/>
  <p:sldLayoutIdLst>
    <p:sldLayoutId id="2147483670" r:id="rId1"/>
    <p:sldLayoutId id="2147483767" r:id="rId2"/>
    <p:sldLayoutId id="2147483768" r:id="rId3"/>
    <p:sldLayoutId id="2147483769" r:id="rId4"/>
    <p:sldLayoutId id="2147483770" r:id="rId5"/>
    <p:sldLayoutId id="2147483771" r:id="rId6"/>
    <p:sldLayoutId id="2147483772" r:id="rId7"/>
    <p:sldLayoutId id="2147483773" r:id="rId8"/>
    <p:sldLayoutId id="2147483774" r:id="rId9"/>
    <p:sldLayoutId id="2147483775" r:id="rId10"/>
    <p:sldLayoutId id="2147483776" r:id="rId11"/>
  </p:sldLayoutIdLst>
  <p:timing>
    <p:tnLst>
      <p:par>
        <p:cTn id="1" dur="indefinite" restart="never" nodeType="tmRoot"/>
      </p:par>
    </p:tnLst>
  </p:timing>
  <p:txStyles>
    <p:titleStyle>
      <a:lvl1pPr algn="l" rtl="0" fontAlgn="base">
        <a:spcBef>
          <a:spcPct val="0"/>
        </a:spcBef>
        <a:spcAft>
          <a:spcPct val="0"/>
        </a:spcAft>
        <a:defRPr sz="4200">
          <a:solidFill>
            <a:schemeClr val="tx2"/>
          </a:solidFill>
          <a:latin typeface="+mj-lt"/>
          <a:ea typeface="+mj-ea"/>
          <a:cs typeface="+mj-cs"/>
        </a:defRPr>
      </a:lvl1pPr>
      <a:lvl2pPr algn="l" rtl="0" fontAlgn="base">
        <a:spcBef>
          <a:spcPct val="0"/>
        </a:spcBef>
        <a:spcAft>
          <a:spcPct val="0"/>
        </a:spcAft>
        <a:defRPr sz="4200">
          <a:solidFill>
            <a:schemeClr val="tx2"/>
          </a:solidFill>
          <a:latin typeface="Times New Roman" pitchFamily="18" charset="0"/>
        </a:defRPr>
      </a:lvl2pPr>
      <a:lvl3pPr algn="l" rtl="0" fontAlgn="base">
        <a:spcBef>
          <a:spcPct val="0"/>
        </a:spcBef>
        <a:spcAft>
          <a:spcPct val="0"/>
        </a:spcAft>
        <a:defRPr sz="4200">
          <a:solidFill>
            <a:schemeClr val="tx2"/>
          </a:solidFill>
          <a:latin typeface="Times New Roman" pitchFamily="18" charset="0"/>
        </a:defRPr>
      </a:lvl3pPr>
      <a:lvl4pPr algn="l" rtl="0" fontAlgn="base">
        <a:spcBef>
          <a:spcPct val="0"/>
        </a:spcBef>
        <a:spcAft>
          <a:spcPct val="0"/>
        </a:spcAft>
        <a:defRPr sz="4200">
          <a:solidFill>
            <a:schemeClr val="tx2"/>
          </a:solidFill>
          <a:latin typeface="Times New Roman" pitchFamily="18" charset="0"/>
        </a:defRPr>
      </a:lvl4pPr>
      <a:lvl5pPr algn="l" rtl="0" fontAlgn="base">
        <a:spcBef>
          <a:spcPct val="0"/>
        </a:spcBef>
        <a:spcAft>
          <a:spcPct val="0"/>
        </a:spcAft>
        <a:defRPr sz="4200">
          <a:solidFill>
            <a:schemeClr val="tx2"/>
          </a:solidFill>
          <a:latin typeface="Times New Roman" pitchFamily="18" charset="0"/>
        </a:defRPr>
      </a:lvl5pPr>
      <a:lvl6pPr marL="457200" algn="l" rtl="0" fontAlgn="base">
        <a:spcBef>
          <a:spcPct val="0"/>
        </a:spcBef>
        <a:spcAft>
          <a:spcPct val="0"/>
        </a:spcAft>
        <a:defRPr sz="4200">
          <a:solidFill>
            <a:schemeClr val="tx2"/>
          </a:solidFill>
          <a:latin typeface="Times New Roman" pitchFamily="18" charset="0"/>
        </a:defRPr>
      </a:lvl6pPr>
      <a:lvl7pPr marL="914400" algn="l" rtl="0" fontAlgn="base">
        <a:spcBef>
          <a:spcPct val="0"/>
        </a:spcBef>
        <a:spcAft>
          <a:spcPct val="0"/>
        </a:spcAft>
        <a:defRPr sz="4200">
          <a:solidFill>
            <a:schemeClr val="tx2"/>
          </a:solidFill>
          <a:latin typeface="Times New Roman" pitchFamily="18" charset="0"/>
        </a:defRPr>
      </a:lvl7pPr>
      <a:lvl8pPr marL="1371600" algn="l" rtl="0" fontAlgn="base">
        <a:spcBef>
          <a:spcPct val="0"/>
        </a:spcBef>
        <a:spcAft>
          <a:spcPct val="0"/>
        </a:spcAft>
        <a:defRPr sz="4200">
          <a:solidFill>
            <a:schemeClr val="tx2"/>
          </a:solidFill>
          <a:latin typeface="Times New Roman" pitchFamily="18" charset="0"/>
        </a:defRPr>
      </a:lvl8pPr>
      <a:lvl9pPr marL="1828800" algn="l" rtl="0" fontAlgn="base">
        <a:spcBef>
          <a:spcPct val="0"/>
        </a:spcBef>
        <a:spcAft>
          <a:spcPct val="0"/>
        </a:spcAft>
        <a:defRPr sz="4200">
          <a:solidFill>
            <a:schemeClr val="tx2"/>
          </a:solidFill>
          <a:latin typeface="Times New Roman" pitchFamily="18" charset="0"/>
        </a:defRPr>
      </a:lvl9pPr>
    </p:titleStyle>
    <p:bodyStyle>
      <a:lvl1pPr marL="342900" indent="-342900" algn="l" rtl="0" fontAlgn="base">
        <a:spcBef>
          <a:spcPct val="20000"/>
        </a:spcBef>
        <a:spcAft>
          <a:spcPct val="0"/>
        </a:spcAft>
        <a:buClr>
          <a:schemeClr val="folHlink"/>
        </a:buClr>
        <a:buSzPct val="90000"/>
        <a:buFont typeface="Wingdings" pitchFamily="2" charset="2"/>
        <a:buChar char="n"/>
        <a:defRPr sz="2800">
          <a:solidFill>
            <a:schemeClr val="tx1"/>
          </a:solidFill>
          <a:latin typeface="+mn-lt"/>
          <a:ea typeface="+mn-ea"/>
          <a:cs typeface="+mn-cs"/>
        </a:defRPr>
      </a:lvl1pPr>
      <a:lvl2pPr marL="742950" indent="-285750" algn="l" rtl="0" fontAlgn="base">
        <a:spcBef>
          <a:spcPct val="20000"/>
        </a:spcBef>
        <a:spcAft>
          <a:spcPct val="0"/>
        </a:spcAft>
        <a:buClr>
          <a:schemeClr val="accent1"/>
        </a:buClr>
        <a:buSzPct val="75000"/>
        <a:buFont typeface="Wingdings" pitchFamily="2" charset="2"/>
        <a:buChar char="n"/>
        <a:defRPr sz="2600">
          <a:solidFill>
            <a:schemeClr val="tx1"/>
          </a:solidFill>
          <a:latin typeface="+mn-lt"/>
        </a:defRPr>
      </a:lvl2pPr>
      <a:lvl3pPr marL="1143000" indent="-228600" algn="l" rtl="0" fontAlgn="base">
        <a:spcBef>
          <a:spcPct val="20000"/>
        </a:spcBef>
        <a:spcAft>
          <a:spcPct val="0"/>
        </a:spcAft>
        <a:buClr>
          <a:schemeClr val="folHlink"/>
        </a:buClr>
        <a:buSzPct val="55000"/>
        <a:buFont typeface="Wingdings" pitchFamily="2" charset="2"/>
        <a:buChar char="n"/>
        <a:defRPr sz="2300">
          <a:solidFill>
            <a:schemeClr val="tx1"/>
          </a:solidFill>
          <a:latin typeface="+mn-lt"/>
        </a:defRPr>
      </a:lvl3pPr>
      <a:lvl4pPr marL="1600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4pPr>
      <a:lvl5pPr marL="20574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67586" name="Group 2"/>
          <p:cNvGrpSpPr>
            <a:grpSpLocks/>
          </p:cNvGrpSpPr>
          <p:nvPr/>
        </p:nvGrpSpPr>
        <p:grpSpPr bwMode="auto">
          <a:xfrm>
            <a:off x="0" y="0"/>
            <a:ext cx="9159875" cy="6870700"/>
            <a:chOff x="0" y="0"/>
            <a:chExt cx="5770" cy="4328"/>
          </a:xfrm>
        </p:grpSpPr>
        <p:sp>
          <p:nvSpPr>
            <p:cNvPr id="67587" name="Rectangle 3"/>
            <p:cNvSpPr>
              <a:spLocks noChangeArrowheads="1"/>
            </p:cNvSpPr>
            <p:nvPr/>
          </p:nvSpPr>
          <p:spPr bwMode="hidden">
            <a:xfrm>
              <a:off x="0" y="4186"/>
              <a:ext cx="5089" cy="142"/>
            </a:xfrm>
            <a:prstGeom prst="rect">
              <a:avLst/>
            </a:prstGeom>
            <a:gradFill rotWithShape="0">
              <a:gsLst>
                <a:gs pos="0">
                  <a:schemeClr val="bg1"/>
                </a:gs>
                <a:gs pos="100000">
                  <a:schemeClr val="bg2"/>
                </a:gs>
              </a:gsLst>
              <a:lin ang="5400000" scaled="1"/>
            </a:gradFill>
            <a:ln w="9525">
              <a:noFill/>
              <a:miter lim="800000"/>
              <a:headEnd/>
              <a:tailEnd/>
            </a:ln>
            <a:effectLst/>
          </p:spPr>
          <p:txBody>
            <a:bodyPr wrap="none" anchor="ctr"/>
            <a:lstStyle/>
            <a:p>
              <a:pPr algn="ctr"/>
              <a:endParaRPr kumimoji="1" lang="ru-RU"/>
            </a:p>
          </p:txBody>
        </p:sp>
        <p:sp>
          <p:nvSpPr>
            <p:cNvPr id="67588" name="Rectangle 4"/>
            <p:cNvSpPr>
              <a:spLocks noChangeArrowheads="1"/>
            </p:cNvSpPr>
            <p:nvPr/>
          </p:nvSpPr>
          <p:spPr bwMode="hidden">
            <a:xfrm>
              <a:off x="0" y="0"/>
              <a:ext cx="5089" cy="126"/>
            </a:xfrm>
            <a:prstGeom prst="rect">
              <a:avLst/>
            </a:prstGeom>
            <a:gradFill rotWithShape="0">
              <a:gsLst>
                <a:gs pos="0">
                  <a:schemeClr val="bg2"/>
                </a:gs>
                <a:gs pos="100000">
                  <a:schemeClr val="bg1"/>
                </a:gs>
              </a:gsLst>
              <a:lin ang="5400000" scaled="1"/>
            </a:gradFill>
            <a:ln w="9525">
              <a:noFill/>
              <a:miter lim="800000"/>
              <a:headEnd/>
              <a:tailEnd/>
            </a:ln>
            <a:effectLst/>
          </p:spPr>
          <p:txBody>
            <a:bodyPr wrap="none" anchor="ctr"/>
            <a:lstStyle/>
            <a:p>
              <a:pPr algn="ctr"/>
              <a:endParaRPr kumimoji="1" lang="ru-RU"/>
            </a:p>
          </p:txBody>
        </p:sp>
        <p:sp>
          <p:nvSpPr>
            <p:cNvPr id="67589" name="Rectangle 5"/>
            <p:cNvSpPr>
              <a:spLocks noChangeArrowheads="1"/>
            </p:cNvSpPr>
            <p:nvPr/>
          </p:nvSpPr>
          <p:spPr bwMode="auto">
            <a:xfrm>
              <a:off x="5010" y="0"/>
              <a:ext cx="758" cy="4320"/>
            </a:xfrm>
            <a:prstGeom prst="rect">
              <a:avLst/>
            </a:prstGeom>
            <a:gradFill rotWithShape="0">
              <a:gsLst>
                <a:gs pos="0">
                  <a:schemeClr val="accent1">
                    <a:gamma/>
                    <a:shade val="84706"/>
                    <a:invGamma/>
                  </a:schemeClr>
                </a:gs>
                <a:gs pos="50000">
                  <a:schemeClr val="accent1"/>
                </a:gs>
                <a:gs pos="100000">
                  <a:schemeClr val="accent1">
                    <a:gamma/>
                    <a:shade val="84706"/>
                    <a:invGamma/>
                  </a:schemeClr>
                </a:gs>
              </a:gsLst>
              <a:lin ang="5400000" scaled="1"/>
            </a:gradFill>
            <a:ln w="9525">
              <a:noFill/>
              <a:miter lim="800000"/>
              <a:headEnd/>
              <a:tailEnd/>
            </a:ln>
            <a:effectLst/>
          </p:spPr>
          <p:txBody>
            <a:bodyPr wrap="none" anchor="ctr"/>
            <a:lstStyle/>
            <a:p>
              <a:pPr algn="ctr"/>
              <a:endParaRPr kumimoji="1" lang="ru-RU"/>
            </a:p>
          </p:txBody>
        </p:sp>
        <p:grpSp>
          <p:nvGrpSpPr>
            <p:cNvPr id="67590" name="Group 6"/>
            <p:cNvGrpSpPr>
              <a:grpSpLocks/>
            </p:cNvGrpSpPr>
            <p:nvPr/>
          </p:nvGrpSpPr>
          <p:grpSpPr bwMode="auto">
            <a:xfrm>
              <a:off x="4944" y="1"/>
              <a:ext cx="816" cy="3974"/>
              <a:chOff x="4944" y="1"/>
              <a:chExt cx="816" cy="3974"/>
            </a:xfrm>
          </p:grpSpPr>
          <p:grpSp>
            <p:nvGrpSpPr>
              <p:cNvPr id="67591" name="Group 7"/>
              <p:cNvGrpSpPr>
                <a:grpSpLocks/>
              </p:cNvGrpSpPr>
              <p:nvPr userDrawn="1"/>
            </p:nvGrpSpPr>
            <p:grpSpPr bwMode="auto">
              <a:xfrm>
                <a:off x="5280" y="1"/>
                <a:ext cx="480" cy="1430"/>
                <a:chOff x="5280" y="1"/>
                <a:chExt cx="480" cy="1430"/>
              </a:xfrm>
            </p:grpSpPr>
            <p:grpSp>
              <p:nvGrpSpPr>
                <p:cNvPr id="67592" name="Group 8"/>
                <p:cNvGrpSpPr>
                  <a:grpSpLocks/>
                </p:cNvGrpSpPr>
                <p:nvPr userDrawn="1"/>
              </p:nvGrpSpPr>
              <p:grpSpPr bwMode="auto">
                <a:xfrm rot="-5400000">
                  <a:off x="5484" y="0"/>
                  <a:ext cx="174" cy="176"/>
                  <a:chOff x="1657" y="323"/>
                  <a:chExt cx="1691" cy="2560"/>
                </a:xfrm>
              </p:grpSpPr>
              <p:grpSp>
                <p:nvGrpSpPr>
                  <p:cNvPr id="67593" name="Group 9"/>
                  <p:cNvGrpSpPr>
                    <a:grpSpLocks/>
                  </p:cNvGrpSpPr>
                  <p:nvPr/>
                </p:nvGrpSpPr>
                <p:grpSpPr bwMode="auto">
                  <a:xfrm>
                    <a:off x="1657" y="323"/>
                    <a:ext cx="1691" cy="2560"/>
                    <a:chOff x="1657" y="323"/>
                    <a:chExt cx="1691" cy="2560"/>
                  </a:xfrm>
                </p:grpSpPr>
                <p:sp>
                  <p:nvSpPr>
                    <p:cNvPr id="67594" name="Freeform 10"/>
                    <p:cNvSpPr>
                      <a:spLocks/>
                    </p:cNvSpPr>
                    <p:nvPr/>
                  </p:nvSpPr>
                  <p:spPr bwMode="auto">
                    <a:xfrm>
                      <a:off x="2117" y="323"/>
                      <a:ext cx="1231" cy="2560"/>
                    </a:xfrm>
                    <a:custGeom>
                      <a:avLst/>
                      <a:gdLst/>
                      <a:ahLst/>
                      <a:cxnLst>
                        <a:cxn ang="0">
                          <a:pos x="337" y="283"/>
                        </a:cxn>
                        <a:cxn ang="0">
                          <a:pos x="415" y="115"/>
                        </a:cxn>
                        <a:cxn ang="0">
                          <a:pos x="583" y="7"/>
                        </a:cxn>
                        <a:cxn ang="0">
                          <a:pos x="895" y="61"/>
                        </a:cxn>
                        <a:cxn ang="0">
                          <a:pos x="1051" y="349"/>
                        </a:cxn>
                        <a:cxn ang="0">
                          <a:pos x="979" y="769"/>
                        </a:cxn>
                        <a:cxn ang="0">
                          <a:pos x="943" y="943"/>
                        </a:cxn>
                        <a:cxn ang="0">
                          <a:pos x="1105" y="1075"/>
                        </a:cxn>
                        <a:cxn ang="0">
                          <a:pos x="1231" y="1525"/>
                        </a:cxn>
                        <a:cxn ang="0">
                          <a:pos x="1123" y="1969"/>
                        </a:cxn>
                        <a:cxn ang="0">
                          <a:pos x="907" y="2077"/>
                        </a:cxn>
                        <a:cxn ang="0">
                          <a:pos x="721" y="2059"/>
                        </a:cxn>
                        <a:cxn ang="0">
                          <a:pos x="655" y="2251"/>
                        </a:cxn>
                        <a:cxn ang="0">
                          <a:pos x="529" y="2527"/>
                        </a:cxn>
                        <a:cxn ang="0">
                          <a:pos x="211" y="2509"/>
                        </a:cxn>
                        <a:cxn ang="0">
                          <a:pos x="31" y="2227"/>
                        </a:cxn>
                        <a:cxn ang="0">
                          <a:pos x="25" y="1969"/>
                        </a:cxn>
                        <a:cxn ang="0">
                          <a:pos x="145" y="1651"/>
                        </a:cxn>
                        <a:cxn ang="0">
                          <a:pos x="259" y="1513"/>
                        </a:cxn>
                        <a:cxn ang="0">
                          <a:pos x="217" y="1729"/>
                        </a:cxn>
                        <a:cxn ang="0">
                          <a:pos x="73" y="2023"/>
                        </a:cxn>
                        <a:cxn ang="0">
                          <a:pos x="169" y="2323"/>
                        </a:cxn>
                        <a:cxn ang="0">
                          <a:pos x="439" y="2431"/>
                        </a:cxn>
                        <a:cxn ang="0">
                          <a:pos x="595" y="2227"/>
                        </a:cxn>
                        <a:cxn ang="0">
                          <a:pos x="577" y="1807"/>
                        </a:cxn>
                        <a:cxn ang="0">
                          <a:pos x="493" y="1531"/>
                        </a:cxn>
                        <a:cxn ang="0">
                          <a:pos x="535" y="1459"/>
                        </a:cxn>
                        <a:cxn ang="0">
                          <a:pos x="625" y="1633"/>
                        </a:cxn>
                        <a:cxn ang="0">
                          <a:pos x="721" y="1933"/>
                        </a:cxn>
                        <a:cxn ang="0">
                          <a:pos x="967" y="1963"/>
                        </a:cxn>
                        <a:cxn ang="0">
                          <a:pos x="1135" y="1687"/>
                        </a:cxn>
                        <a:cxn ang="0">
                          <a:pos x="1117" y="1273"/>
                        </a:cxn>
                        <a:cxn ang="0">
                          <a:pos x="883" y="1057"/>
                        </a:cxn>
                        <a:cxn ang="0">
                          <a:pos x="679" y="1129"/>
                        </a:cxn>
                        <a:cxn ang="0">
                          <a:pos x="577" y="1117"/>
                        </a:cxn>
                        <a:cxn ang="0">
                          <a:pos x="619" y="1033"/>
                        </a:cxn>
                        <a:cxn ang="0">
                          <a:pos x="811" y="937"/>
                        </a:cxn>
                        <a:cxn ang="0">
                          <a:pos x="949" y="613"/>
                        </a:cxn>
                        <a:cxn ang="0">
                          <a:pos x="883" y="175"/>
                        </a:cxn>
                        <a:cxn ang="0">
                          <a:pos x="619" y="103"/>
                        </a:cxn>
                        <a:cxn ang="0">
                          <a:pos x="391" y="355"/>
                        </a:cxn>
                        <a:cxn ang="0">
                          <a:pos x="403" y="763"/>
                        </a:cxn>
                        <a:cxn ang="0">
                          <a:pos x="343" y="949"/>
                        </a:cxn>
                        <a:cxn ang="0">
                          <a:pos x="289" y="685"/>
                        </a:cxn>
                        <a:cxn ang="0">
                          <a:pos x="307" y="367"/>
                        </a:cxn>
                      </a:cxnLst>
                      <a:rect l="0" t="0" r="r" b="b"/>
                      <a:pathLst>
                        <a:path w="1231" h="2560">
                          <a:moveTo>
                            <a:pt x="307" y="367"/>
                          </a:moveTo>
                          <a:cubicBezTo>
                            <a:pt x="317" y="336"/>
                            <a:pt x="326" y="303"/>
                            <a:pt x="337" y="283"/>
                          </a:cubicBezTo>
                          <a:cubicBezTo>
                            <a:pt x="348" y="263"/>
                            <a:pt x="360" y="275"/>
                            <a:pt x="373" y="247"/>
                          </a:cubicBezTo>
                          <a:cubicBezTo>
                            <a:pt x="386" y="219"/>
                            <a:pt x="400" y="147"/>
                            <a:pt x="415" y="115"/>
                          </a:cubicBezTo>
                          <a:cubicBezTo>
                            <a:pt x="430" y="83"/>
                            <a:pt x="435" y="73"/>
                            <a:pt x="463" y="55"/>
                          </a:cubicBezTo>
                          <a:cubicBezTo>
                            <a:pt x="491" y="37"/>
                            <a:pt x="536" y="14"/>
                            <a:pt x="583" y="7"/>
                          </a:cubicBezTo>
                          <a:cubicBezTo>
                            <a:pt x="630" y="0"/>
                            <a:pt x="693" y="4"/>
                            <a:pt x="745" y="13"/>
                          </a:cubicBezTo>
                          <a:cubicBezTo>
                            <a:pt x="797" y="22"/>
                            <a:pt x="852" y="34"/>
                            <a:pt x="895" y="61"/>
                          </a:cubicBezTo>
                          <a:cubicBezTo>
                            <a:pt x="938" y="88"/>
                            <a:pt x="977" y="127"/>
                            <a:pt x="1003" y="175"/>
                          </a:cubicBezTo>
                          <a:cubicBezTo>
                            <a:pt x="1029" y="223"/>
                            <a:pt x="1044" y="287"/>
                            <a:pt x="1051" y="349"/>
                          </a:cubicBezTo>
                          <a:cubicBezTo>
                            <a:pt x="1058" y="411"/>
                            <a:pt x="1057" y="477"/>
                            <a:pt x="1045" y="547"/>
                          </a:cubicBezTo>
                          <a:cubicBezTo>
                            <a:pt x="1033" y="617"/>
                            <a:pt x="995" y="712"/>
                            <a:pt x="979" y="769"/>
                          </a:cubicBezTo>
                          <a:cubicBezTo>
                            <a:pt x="963" y="826"/>
                            <a:pt x="955" y="860"/>
                            <a:pt x="949" y="889"/>
                          </a:cubicBezTo>
                          <a:cubicBezTo>
                            <a:pt x="943" y="918"/>
                            <a:pt x="936" y="925"/>
                            <a:pt x="943" y="943"/>
                          </a:cubicBezTo>
                          <a:cubicBezTo>
                            <a:pt x="950" y="961"/>
                            <a:pt x="964" y="975"/>
                            <a:pt x="991" y="997"/>
                          </a:cubicBezTo>
                          <a:cubicBezTo>
                            <a:pt x="1018" y="1019"/>
                            <a:pt x="1069" y="1033"/>
                            <a:pt x="1105" y="1075"/>
                          </a:cubicBezTo>
                          <a:cubicBezTo>
                            <a:pt x="1141" y="1117"/>
                            <a:pt x="1186" y="1174"/>
                            <a:pt x="1207" y="1249"/>
                          </a:cubicBezTo>
                          <a:cubicBezTo>
                            <a:pt x="1228" y="1324"/>
                            <a:pt x="1231" y="1441"/>
                            <a:pt x="1231" y="1525"/>
                          </a:cubicBezTo>
                          <a:cubicBezTo>
                            <a:pt x="1231" y="1609"/>
                            <a:pt x="1225" y="1679"/>
                            <a:pt x="1207" y="1753"/>
                          </a:cubicBezTo>
                          <a:cubicBezTo>
                            <a:pt x="1189" y="1827"/>
                            <a:pt x="1153" y="1917"/>
                            <a:pt x="1123" y="1969"/>
                          </a:cubicBezTo>
                          <a:cubicBezTo>
                            <a:pt x="1093" y="2021"/>
                            <a:pt x="1063" y="2047"/>
                            <a:pt x="1027" y="2065"/>
                          </a:cubicBezTo>
                          <a:cubicBezTo>
                            <a:pt x="991" y="2083"/>
                            <a:pt x="951" y="2079"/>
                            <a:pt x="907" y="2077"/>
                          </a:cubicBezTo>
                          <a:cubicBezTo>
                            <a:pt x="863" y="2075"/>
                            <a:pt x="794" y="2056"/>
                            <a:pt x="763" y="2053"/>
                          </a:cubicBezTo>
                          <a:cubicBezTo>
                            <a:pt x="732" y="2050"/>
                            <a:pt x="733" y="2050"/>
                            <a:pt x="721" y="2059"/>
                          </a:cubicBezTo>
                          <a:cubicBezTo>
                            <a:pt x="709" y="2068"/>
                            <a:pt x="702" y="2075"/>
                            <a:pt x="691" y="2107"/>
                          </a:cubicBezTo>
                          <a:cubicBezTo>
                            <a:pt x="680" y="2139"/>
                            <a:pt x="665" y="2205"/>
                            <a:pt x="655" y="2251"/>
                          </a:cubicBezTo>
                          <a:cubicBezTo>
                            <a:pt x="645" y="2297"/>
                            <a:pt x="652" y="2337"/>
                            <a:pt x="631" y="2383"/>
                          </a:cubicBezTo>
                          <a:cubicBezTo>
                            <a:pt x="610" y="2429"/>
                            <a:pt x="574" y="2498"/>
                            <a:pt x="529" y="2527"/>
                          </a:cubicBezTo>
                          <a:cubicBezTo>
                            <a:pt x="484" y="2556"/>
                            <a:pt x="414" y="2560"/>
                            <a:pt x="361" y="2557"/>
                          </a:cubicBezTo>
                          <a:cubicBezTo>
                            <a:pt x="308" y="2554"/>
                            <a:pt x="256" y="2537"/>
                            <a:pt x="211" y="2509"/>
                          </a:cubicBezTo>
                          <a:cubicBezTo>
                            <a:pt x="166" y="2481"/>
                            <a:pt x="121" y="2436"/>
                            <a:pt x="91" y="2389"/>
                          </a:cubicBezTo>
                          <a:cubicBezTo>
                            <a:pt x="61" y="2342"/>
                            <a:pt x="46" y="2275"/>
                            <a:pt x="31" y="2227"/>
                          </a:cubicBezTo>
                          <a:cubicBezTo>
                            <a:pt x="16" y="2179"/>
                            <a:pt x="2" y="2144"/>
                            <a:pt x="1" y="2101"/>
                          </a:cubicBezTo>
                          <a:cubicBezTo>
                            <a:pt x="0" y="2058"/>
                            <a:pt x="13" y="2018"/>
                            <a:pt x="25" y="1969"/>
                          </a:cubicBezTo>
                          <a:cubicBezTo>
                            <a:pt x="37" y="1920"/>
                            <a:pt x="53" y="1860"/>
                            <a:pt x="73" y="1807"/>
                          </a:cubicBezTo>
                          <a:cubicBezTo>
                            <a:pt x="93" y="1754"/>
                            <a:pt x="122" y="1698"/>
                            <a:pt x="145" y="1651"/>
                          </a:cubicBezTo>
                          <a:cubicBezTo>
                            <a:pt x="168" y="1604"/>
                            <a:pt x="192" y="1548"/>
                            <a:pt x="211" y="1525"/>
                          </a:cubicBezTo>
                          <a:cubicBezTo>
                            <a:pt x="230" y="1502"/>
                            <a:pt x="249" y="1502"/>
                            <a:pt x="259" y="1513"/>
                          </a:cubicBezTo>
                          <a:cubicBezTo>
                            <a:pt x="269" y="1524"/>
                            <a:pt x="278" y="1555"/>
                            <a:pt x="271" y="1591"/>
                          </a:cubicBezTo>
                          <a:cubicBezTo>
                            <a:pt x="264" y="1627"/>
                            <a:pt x="242" y="1682"/>
                            <a:pt x="217" y="1729"/>
                          </a:cubicBezTo>
                          <a:cubicBezTo>
                            <a:pt x="192" y="1776"/>
                            <a:pt x="145" y="1824"/>
                            <a:pt x="121" y="1873"/>
                          </a:cubicBezTo>
                          <a:cubicBezTo>
                            <a:pt x="97" y="1922"/>
                            <a:pt x="76" y="1970"/>
                            <a:pt x="73" y="2023"/>
                          </a:cubicBezTo>
                          <a:cubicBezTo>
                            <a:pt x="70" y="2076"/>
                            <a:pt x="87" y="2141"/>
                            <a:pt x="103" y="2191"/>
                          </a:cubicBezTo>
                          <a:cubicBezTo>
                            <a:pt x="119" y="2241"/>
                            <a:pt x="140" y="2285"/>
                            <a:pt x="169" y="2323"/>
                          </a:cubicBezTo>
                          <a:cubicBezTo>
                            <a:pt x="198" y="2361"/>
                            <a:pt x="232" y="2401"/>
                            <a:pt x="277" y="2419"/>
                          </a:cubicBezTo>
                          <a:cubicBezTo>
                            <a:pt x="322" y="2437"/>
                            <a:pt x="395" y="2440"/>
                            <a:pt x="439" y="2431"/>
                          </a:cubicBezTo>
                          <a:cubicBezTo>
                            <a:pt x="483" y="2422"/>
                            <a:pt x="515" y="2399"/>
                            <a:pt x="541" y="2365"/>
                          </a:cubicBezTo>
                          <a:cubicBezTo>
                            <a:pt x="567" y="2331"/>
                            <a:pt x="583" y="2280"/>
                            <a:pt x="595" y="2227"/>
                          </a:cubicBezTo>
                          <a:cubicBezTo>
                            <a:pt x="607" y="2174"/>
                            <a:pt x="616" y="2117"/>
                            <a:pt x="613" y="2047"/>
                          </a:cubicBezTo>
                          <a:cubicBezTo>
                            <a:pt x="610" y="1977"/>
                            <a:pt x="589" y="1871"/>
                            <a:pt x="577" y="1807"/>
                          </a:cubicBezTo>
                          <a:cubicBezTo>
                            <a:pt x="565" y="1743"/>
                            <a:pt x="555" y="1709"/>
                            <a:pt x="541" y="1663"/>
                          </a:cubicBezTo>
                          <a:cubicBezTo>
                            <a:pt x="527" y="1617"/>
                            <a:pt x="502" y="1561"/>
                            <a:pt x="493" y="1531"/>
                          </a:cubicBezTo>
                          <a:cubicBezTo>
                            <a:pt x="484" y="1501"/>
                            <a:pt x="480" y="1495"/>
                            <a:pt x="487" y="1483"/>
                          </a:cubicBezTo>
                          <a:cubicBezTo>
                            <a:pt x="494" y="1471"/>
                            <a:pt x="519" y="1455"/>
                            <a:pt x="535" y="1459"/>
                          </a:cubicBezTo>
                          <a:cubicBezTo>
                            <a:pt x="551" y="1463"/>
                            <a:pt x="568" y="1478"/>
                            <a:pt x="583" y="1507"/>
                          </a:cubicBezTo>
                          <a:cubicBezTo>
                            <a:pt x="598" y="1536"/>
                            <a:pt x="610" y="1583"/>
                            <a:pt x="625" y="1633"/>
                          </a:cubicBezTo>
                          <a:cubicBezTo>
                            <a:pt x="640" y="1683"/>
                            <a:pt x="657" y="1757"/>
                            <a:pt x="673" y="1807"/>
                          </a:cubicBezTo>
                          <a:cubicBezTo>
                            <a:pt x="689" y="1857"/>
                            <a:pt x="697" y="1905"/>
                            <a:pt x="721" y="1933"/>
                          </a:cubicBezTo>
                          <a:cubicBezTo>
                            <a:pt x="745" y="1961"/>
                            <a:pt x="776" y="1970"/>
                            <a:pt x="817" y="1975"/>
                          </a:cubicBezTo>
                          <a:cubicBezTo>
                            <a:pt x="858" y="1980"/>
                            <a:pt x="926" y="1980"/>
                            <a:pt x="967" y="1963"/>
                          </a:cubicBezTo>
                          <a:cubicBezTo>
                            <a:pt x="1008" y="1946"/>
                            <a:pt x="1035" y="1919"/>
                            <a:pt x="1063" y="1873"/>
                          </a:cubicBezTo>
                          <a:cubicBezTo>
                            <a:pt x="1091" y="1827"/>
                            <a:pt x="1122" y="1761"/>
                            <a:pt x="1135" y="1687"/>
                          </a:cubicBezTo>
                          <a:cubicBezTo>
                            <a:pt x="1148" y="1613"/>
                            <a:pt x="1144" y="1498"/>
                            <a:pt x="1141" y="1429"/>
                          </a:cubicBezTo>
                          <a:cubicBezTo>
                            <a:pt x="1138" y="1360"/>
                            <a:pt x="1140" y="1325"/>
                            <a:pt x="1117" y="1273"/>
                          </a:cubicBezTo>
                          <a:cubicBezTo>
                            <a:pt x="1094" y="1221"/>
                            <a:pt x="1042" y="1153"/>
                            <a:pt x="1003" y="1117"/>
                          </a:cubicBezTo>
                          <a:cubicBezTo>
                            <a:pt x="964" y="1081"/>
                            <a:pt x="919" y="1064"/>
                            <a:pt x="883" y="1057"/>
                          </a:cubicBezTo>
                          <a:cubicBezTo>
                            <a:pt x="847" y="1050"/>
                            <a:pt x="821" y="1063"/>
                            <a:pt x="787" y="1075"/>
                          </a:cubicBezTo>
                          <a:cubicBezTo>
                            <a:pt x="753" y="1087"/>
                            <a:pt x="706" y="1117"/>
                            <a:pt x="679" y="1129"/>
                          </a:cubicBezTo>
                          <a:cubicBezTo>
                            <a:pt x="652" y="1141"/>
                            <a:pt x="642" y="1149"/>
                            <a:pt x="625" y="1147"/>
                          </a:cubicBezTo>
                          <a:cubicBezTo>
                            <a:pt x="608" y="1145"/>
                            <a:pt x="584" y="1130"/>
                            <a:pt x="577" y="1117"/>
                          </a:cubicBezTo>
                          <a:cubicBezTo>
                            <a:pt x="570" y="1104"/>
                            <a:pt x="576" y="1083"/>
                            <a:pt x="583" y="1069"/>
                          </a:cubicBezTo>
                          <a:cubicBezTo>
                            <a:pt x="590" y="1055"/>
                            <a:pt x="599" y="1043"/>
                            <a:pt x="619" y="1033"/>
                          </a:cubicBezTo>
                          <a:cubicBezTo>
                            <a:pt x="639" y="1023"/>
                            <a:pt x="671" y="1025"/>
                            <a:pt x="703" y="1009"/>
                          </a:cubicBezTo>
                          <a:cubicBezTo>
                            <a:pt x="735" y="993"/>
                            <a:pt x="780" y="965"/>
                            <a:pt x="811" y="937"/>
                          </a:cubicBezTo>
                          <a:cubicBezTo>
                            <a:pt x="842" y="909"/>
                            <a:pt x="866" y="895"/>
                            <a:pt x="889" y="841"/>
                          </a:cubicBezTo>
                          <a:cubicBezTo>
                            <a:pt x="912" y="787"/>
                            <a:pt x="939" y="696"/>
                            <a:pt x="949" y="613"/>
                          </a:cubicBezTo>
                          <a:cubicBezTo>
                            <a:pt x="959" y="530"/>
                            <a:pt x="960" y="416"/>
                            <a:pt x="949" y="343"/>
                          </a:cubicBezTo>
                          <a:cubicBezTo>
                            <a:pt x="938" y="270"/>
                            <a:pt x="914" y="215"/>
                            <a:pt x="883" y="175"/>
                          </a:cubicBezTo>
                          <a:cubicBezTo>
                            <a:pt x="852" y="135"/>
                            <a:pt x="807" y="115"/>
                            <a:pt x="763" y="103"/>
                          </a:cubicBezTo>
                          <a:cubicBezTo>
                            <a:pt x="719" y="91"/>
                            <a:pt x="665" y="90"/>
                            <a:pt x="619" y="103"/>
                          </a:cubicBezTo>
                          <a:cubicBezTo>
                            <a:pt x="573" y="116"/>
                            <a:pt x="525" y="139"/>
                            <a:pt x="487" y="181"/>
                          </a:cubicBezTo>
                          <a:cubicBezTo>
                            <a:pt x="449" y="223"/>
                            <a:pt x="412" y="301"/>
                            <a:pt x="391" y="355"/>
                          </a:cubicBezTo>
                          <a:cubicBezTo>
                            <a:pt x="370" y="409"/>
                            <a:pt x="359" y="437"/>
                            <a:pt x="361" y="505"/>
                          </a:cubicBezTo>
                          <a:cubicBezTo>
                            <a:pt x="363" y="573"/>
                            <a:pt x="399" y="691"/>
                            <a:pt x="403" y="763"/>
                          </a:cubicBezTo>
                          <a:cubicBezTo>
                            <a:pt x="407" y="835"/>
                            <a:pt x="395" y="906"/>
                            <a:pt x="385" y="937"/>
                          </a:cubicBezTo>
                          <a:cubicBezTo>
                            <a:pt x="375" y="968"/>
                            <a:pt x="356" y="957"/>
                            <a:pt x="343" y="949"/>
                          </a:cubicBezTo>
                          <a:cubicBezTo>
                            <a:pt x="330" y="941"/>
                            <a:pt x="316" y="933"/>
                            <a:pt x="307" y="889"/>
                          </a:cubicBezTo>
                          <a:cubicBezTo>
                            <a:pt x="298" y="845"/>
                            <a:pt x="294" y="755"/>
                            <a:pt x="289" y="685"/>
                          </a:cubicBezTo>
                          <a:cubicBezTo>
                            <a:pt x="284" y="615"/>
                            <a:pt x="273" y="523"/>
                            <a:pt x="277" y="469"/>
                          </a:cubicBezTo>
                          <a:cubicBezTo>
                            <a:pt x="281" y="415"/>
                            <a:pt x="297" y="398"/>
                            <a:pt x="307" y="367"/>
                          </a:cubicBezTo>
                          <a:close/>
                        </a:path>
                      </a:pathLst>
                    </a:custGeom>
                    <a:solidFill>
                      <a:srgbClr val="E7D6B7"/>
                    </a:solidFill>
                    <a:ln w="9525" cap="flat" cmpd="sng">
                      <a:noFill/>
                      <a:prstDash val="solid"/>
                      <a:round/>
                      <a:headEnd type="none" w="med" len="med"/>
                      <a:tailEnd type="none" w="med" len="med"/>
                    </a:ln>
                    <a:effectLst/>
                  </p:spPr>
                  <p:txBody>
                    <a:bodyPr wrap="none" anchor="ctr"/>
                    <a:lstStyle/>
                    <a:p>
                      <a:endParaRPr lang="ru-RU"/>
                    </a:p>
                  </p:txBody>
                </p:sp>
                <p:sp>
                  <p:nvSpPr>
                    <p:cNvPr id="67595" name="Freeform 11"/>
                    <p:cNvSpPr>
                      <a:spLocks/>
                    </p:cNvSpPr>
                    <p:nvPr/>
                  </p:nvSpPr>
                  <p:spPr bwMode="auto">
                    <a:xfrm>
                      <a:off x="1657" y="376"/>
                      <a:ext cx="865" cy="2071"/>
                    </a:xfrm>
                    <a:custGeom>
                      <a:avLst/>
                      <a:gdLst/>
                      <a:ahLst/>
                      <a:cxnLst>
                        <a:cxn ang="0">
                          <a:pos x="785" y="530"/>
                        </a:cxn>
                        <a:cxn ang="0">
                          <a:pos x="797" y="350"/>
                        </a:cxn>
                        <a:cxn ang="0">
                          <a:pos x="863" y="206"/>
                        </a:cxn>
                        <a:cxn ang="0">
                          <a:pos x="809" y="218"/>
                        </a:cxn>
                        <a:cxn ang="0">
                          <a:pos x="749" y="218"/>
                        </a:cxn>
                        <a:cxn ang="0">
                          <a:pos x="683" y="116"/>
                        </a:cxn>
                        <a:cxn ang="0">
                          <a:pos x="611" y="32"/>
                        </a:cxn>
                        <a:cxn ang="0">
                          <a:pos x="509" y="2"/>
                        </a:cxn>
                        <a:cxn ang="0">
                          <a:pos x="407" y="20"/>
                        </a:cxn>
                        <a:cxn ang="0">
                          <a:pos x="281" y="74"/>
                        </a:cxn>
                        <a:cxn ang="0">
                          <a:pos x="173" y="206"/>
                        </a:cxn>
                        <a:cxn ang="0">
                          <a:pos x="119" y="404"/>
                        </a:cxn>
                        <a:cxn ang="0">
                          <a:pos x="131" y="590"/>
                        </a:cxn>
                        <a:cxn ang="0">
                          <a:pos x="173" y="782"/>
                        </a:cxn>
                        <a:cxn ang="0">
                          <a:pos x="197" y="884"/>
                        </a:cxn>
                        <a:cxn ang="0">
                          <a:pos x="167" y="986"/>
                        </a:cxn>
                        <a:cxn ang="0">
                          <a:pos x="65" y="1124"/>
                        </a:cxn>
                        <a:cxn ang="0">
                          <a:pos x="17" y="1298"/>
                        </a:cxn>
                        <a:cxn ang="0">
                          <a:pos x="5" y="1550"/>
                        </a:cxn>
                        <a:cxn ang="0">
                          <a:pos x="47" y="1748"/>
                        </a:cxn>
                        <a:cxn ang="0">
                          <a:pos x="131" y="1898"/>
                        </a:cxn>
                        <a:cxn ang="0">
                          <a:pos x="299" y="1988"/>
                        </a:cxn>
                        <a:cxn ang="0">
                          <a:pos x="425" y="1982"/>
                        </a:cxn>
                        <a:cxn ang="0">
                          <a:pos x="467" y="1994"/>
                        </a:cxn>
                        <a:cxn ang="0">
                          <a:pos x="497" y="2066"/>
                        </a:cxn>
                        <a:cxn ang="0">
                          <a:pos x="497" y="1964"/>
                        </a:cxn>
                        <a:cxn ang="0">
                          <a:pos x="557" y="1778"/>
                        </a:cxn>
                        <a:cxn ang="0">
                          <a:pos x="617" y="1658"/>
                        </a:cxn>
                        <a:cxn ang="0">
                          <a:pos x="581" y="1700"/>
                        </a:cxn>
                        <a:cxn ang="0">
                          <a:pos x="515" y="1820"/>
                        </a:cxn>
                        <a:cxn ang="0">
                          <a:pos x="407" y="1904"/>
                        </a:cxn>
                        <a:cxn ang="0">
                          <a:pos x="269" y="1898"/>
                        </a:cxn>
                        <a:cxn ang="0">
                          <a:pos x="179" y="1814"/>
                        </a:cxn>
                        <a:cxn ang="0">
                          <a:pos x="113" y="1640"/>
                        </a:cxn>
                        <a:cxn ang="0">
                          <a:pos x="107" y="1394"/>
                        </a:cxn>
                        <a:cxn ang="0">
                          <a:pos x="137" y="1190"/>
                        </a:cxn>
                        <a:cxn ang="0">
                          <a:pos x="203" y="1070"/>
                        </a:cxn>
                        <a:cxn ang="0">
                          <a:pos x="323" y="1022"/>
                        </a:cxn>
                        <a:cxn ang="0">
                          <a:pos x="509" y="1076"/>
                        </a:cxn>
                        <a:cxn ang="0">
                          <a:pos x="611" y="1124"/>
                        </a:cxn>
                        <a:cxn ang="0">
                          <a:pos x="665" y="1100"/>
                        </a:cxn>
                        <a:cxn ang="0">
                          <a:pos x="659" y="1046"/>
                        </a:cxn>
                        <a:cxn ang="0">
                          <a:pos x="611" y="1004"/>
                        </a:cxn>
                        <a:cxn ang="0">
                          <a:pos x="497" y="980"/>
                        </a:cxn>
                        <a:cxn ang="0">
                          <a:pos x="323" y="896"/>
                        </a:cxn>
                        <a:cxn ang="0">
                          <a:pos x="233" y="680"/>
                        </a:cxn>
                        <a:cxn ang="0">
                          <a:pos x="209" y="416"/>
                        </a:cxn>
                        <a:cxn ang="0">
                          <a:pos x="317" y="170"/>
                        </a:cxn>
                        <a:cxn ang="0">
                          <a:pos x="485" y="110"/>
                        </a:cxn>
                        <a:cxn ang="0">
                          <a:pos x="617" y="164"/>
                        </a:cxn>
                        <a:cxn ang="0">
                          <a:pos x="707" y="290"/>
                        </a:cxn>
                        <a:cxn ang="0">
                          <a:pos x="737" y="428"/>
                        </a:cxn>
                        <a:cxn ang="0">
                          <a:pos x="773" y="602"/>
                        </a:cxn>
                        <a:cxn ang="0">
                          <a:pos x="809" y="584"/>
                        </a:cxn>
                        <a:cxn ang="0">
                          <a:pos x="785" y="530"/>
                        </a:cxn>
                      </a:cxnLst>
                      <a:rect l="0" t="0" r="r" b="b"/>
                      <a:pathLst>
                        <a:path w="865" h="2071">
                          <a:moveTo>
                            <a:pt x="785" y="530"/>
                          </a:moveTo>
                          <a:cubicBezTo>
                            <a:pt x="783" y="491"/>
                            <a:pt x="784" y="404"/>
                            <a:pt x="797" y="350"/>
                          </a:cubicBezTo>
                          <a:cubicBezTo>
                            <a:pt x="810" y="296"/>
                            <a:pt x="861" y="228"/>
                            <a:pt x="863" y="206"/>
                          </a:cubicBezTo>
                          <a:cubicBezTo>
                            <a:pt x="865" y="184"/>
                            <a:pt x="828" y="216"/>
                            <a:pt x="809" y="218"/>
                          </a:cubicBezTo>
                          <a:cubicBezTo>
                            <a:pt x="790" y="220"/>
                            <a:pt x="770" y="235"/>
                            <a:pt x="749" y="218"/>
                          </a:cubicBezTo>
                          <a:cubicBezTo>
                            <a:pt x="728" y="201"/>
                            <a:pt x="706" y="147"/>
                            <a:pt x="683" y="116"/>
                          </a:cubicBezTo>
                          <a:cubicBezTo>
                            <a:pt x="660" y="85"/>
                            <a:pt x="640" y="51"/>
                            <a:pt x="611" y="32"/>
                          </a:cubicBezTo>
                          <a:cubicBezTo>
                            <a:pt x="582" y="13"/>
                            <a:pt x="543" y="4"/>
                            <a:pt x="509" y="2"/>
                          </a:cubicBezTo>
                          <a:cubicBezTo>
                            <a:pt x="475" y="0"/>
                            <a:pt x="445" y="8"/>
                            <a:pt x="407" y="20"/>
                          </a:cubicBezTo>
                          <a:cubicBezTo>
                            <a:pt x="369" y="32"/>
                            <a:pt x="320" y="43"/>
                            <a:pt x="281" y="74"/>
                          </a:cubicBezTo>
                          <a:cubicBezTo>
                            <a:pt x="242" y="105"/>
                            <a:pt x="200" y="151"/>
                            <a:pt x="173" y="206"/>
                          </a:cubicBezTo>
                          <a:cubicBezTo>
                            <a:pt x="146" y="261"/>
                            <a:pt x="126" y="340"/>
                            <a:pt x="119" y="404"/>
                          </a:cubicBezTo>
                          <a:cubicBezTo>
                            <a:pt x="112" y="468"/>
                            <a:pt x="122" y="527"/>
                            <a:pt x="131" y="590"/>
                          </a:cubicBezTo>
                          <a:cubicBezTo>
                            <a:pt x="140" y="653"/>
                            <a:pt x="162" y="733"/>
                            <a:pt x="173" y="782"/>
                          </a:cubicBezTo>
                          <a:cubicBezTo>
                            <a:pt x="184" y="831"/>
                            <a:pt x="198" y="850"/>
                            <a:pt x="197" y="884"/>
                          </a:cubicBezTo>
                          <a:cubicBezTo>
                            <a:pt x="196" y="918"/>
                            <a:pt x="189" y="946"/>
                            <a:pt x="167" y="986"/>
                          </a:cubicBezTo>
                          <a:cubicBezTo>
                            <a:pt x="145" y="1026"/>
                            <a:pt x="90" y="1072"/>
                            <a:pt x="65" y="1124"/>
                          </a:cubicBezTo>
                          <a:cubicBezTo>
                            <a:pt x="40" y="1176"/>
                            <a:pt x="27" y="1227"/>
                            <a:pt x="17" y="1298"/>
                          </a:cubicBezTo>
                          <a:cubicBezTo>
                            <a:pt x="7" y="1369"/>
                            <a:pt x="0" y="1475"/>
                            <a:pt x="5" y="1550"/>
                          </a:cubicBezTo>
                          <a:cubicBezTo>
                            <a:pt x="10" y="1625"/>
                            <a:pt x="26" y="1690"/>
                            <a:pt x="47" y="1748"/>
                          </a:cubicBezTo>
                          <a:cubicBezTo>
                            <a:pt x="68" y="1806"/>
                            <a:pt x="89" y="1858"/>
                            <a:pt x="131" y="1898"/>
                          </a:cubicBezTo>
                          <a:cubicBezTo>
                            <a:pt x="173" y="1938"/>
                            <a:pt x="250" y="1974"/>
                            <a:pt x="299" y="1988"/>
                          </a:cubicBezTo>
                          <a:cubicBezTo>
                            <a:pt x="348" y="2002"/>
                            <a:pt x="397" y="1981"/>
                            <a:pt x="425" y="1982"/>
                          </a:cubicBezTo>
                          <a:cubicBezTo>
                            <a:pt x="453" y="1983"/>
                            <a:pt x="455" y="1980"/>
                            <a:pt x="467" y="1994"/>
                          </a:cubicBezTo>
                          <a:cubicBezTo>
                            <a:pt x="479" y="2008"/>
                            <a:pt x="492" y="2071"/>
                            <a:pt x="497" y="2066"/>
                          </a:cubicBezTo>
                          <a:cubicBezTo>
                            <a:pt x="502" y="2061"/>
                            <a:pt x="487" y="2012"/>
                            <a:pt x="497" y="1964"/>
                          </a:cubicBezTo>
                          <a:cubicBezTo>
                            <a:pt x="507" y="1916"/>
                            <a:pt x="537" y="1829"/>
                            <a:pt x="557" y="1778"/>
                          </a:cubicBezTo>
                          <a:cubicBezTo>
                            <a:pt x="577" y="1727"/>
                            <a:pt x="613" y="1671"/>
                            <a:pt x="617" y="1658"/>
                          </a:cubicBezTo>
                          <a:cubicBezTo>
                            <a:pt x="621" y="1645"/>
                            <a:pt x="598" y="1673"/>
                            <a:pt x="581" y="1700"/>
                          </a:cubicBezTo>
                          <a:cubicBezTo>
                            <a:pt x="564" y="1727"/>
                            <a:pt x="544" y="1786"/>
                            <a:pt x="515" y="1820"/>
                          </a:cubicBezTo>
                          <a:cubicBezTo>
                            <a:pt x="486" y="1854"/>
                            <a:pt x="448" y="1891"/>
                            <a:pt x="407" y="1904"/>
                          </a:cubicBezTo>
                          <a:cubicBezTo>
                            <a:pt x="366" y="1917"/>
                            <a:pt x="307" y="1913"/>
                            <a:pt x="269" y="1898"/>
                          </a:cubicBezTo>
                          <a:cubicBezTo>
                            <a:pt x="231" y="1883"/>
                            <a:pt x="205" y="1857"/>
                            <a:pt x="179" y="1814"/>
                          </a:cubicBezTo>
                          <a:cubicBezTo>
                            <a:pt x="153" y="1771"/>
                            <a:pt x="125" y="1710"/>
                            <a:pt x="113" y="1640"/>
                          </a:cubicBezTo>
                          <a:cubicBezTo>
                            <a:pt x="101" y="1570"/>
                            <a:pt x="103" y="1469"/>
                            <a:pt x="107" y="1394"/>
                          </a:cubicBezTo>
                          <a:cubicBezTo>
                            <a:pt x="111" y="1319"/>
                            <a:pt x="121" y="1244"/>
                            <a:pt x="137" y="1190"/>
                          </a:cubicBezTo>
                          <a:cubicBezTo>
                            <a:pt x="153" y="1136"/>
                            <a:pt x="172" y="1098"/>
                            <a:pt x="203" y="1070"/>
                          </a:cubicBezTo>
                          <a:cubicBezTo>
                            <a:pt x="234" y="1042"/>
                            <a:pt x="272" y="1021"/>
                            <a:pt x="323" y="1022"/>
                          </a:cubicBezTo>
                          <a:cubicBezTo>
                            <a:pt x="374" y="1023"/>
                            <a:pt x="461" y="1059"/>
                            <a:pt x="509" y="1076"/>
                          </a:cubicBezTo>
                          <a:cubicBezTo>
                            <a:pt x="557" y="1093"/>
                            <a:pt x="585" y="1120"/>
                            <a:pt x="611" y="1124"/>
                          </a:cubicBezTo>
                          <a:cubicBezTo>
                            <a:pt x="637" y="1128"/>
                            <a:pt x="657" y="1113"/>
                            <a:pt x="665" y="1100"/>
                          </a:cubicBezTo>
                          <a:cubicBezTo>
                            <a:pt x="673" y="1087"/>
                            <a:pt x="668" y="1062"/>
                            <a:pt x="659" y="1046"/>
                          </a:cubicBezTo>
                          <a:cubicBezTo>
                            <a:pt x="650" y="1030"/>
                            <a:pt x="638" y="1015"/>
                            <a:pt x="611" y="1004"/>
                          </a:cubicBezTo>
                          <a:cubicBezTo>
                            <a:pt x="584" y="993"/>
                            <a:pt x="545" y="998"/>
                            <a:pt x="497" y="980"/>
                          </a:cubicBezTo>
                          <a:cubicBezTo>
                            <a:pt x="449" y="962"/>
                            <a:pt x="367" y="946"/>
                            <a:pt x="323" y="896"/>
                          </a:cubicBezTo>
                          <a:cubicBezTo>
                            <a:pt x="279" y="846"/>
                            <a:pt x="252" y="760"/>
                            <a:pt x="233" y="680"/>
                          </a:cubicBezTo>
                          <a:cubicBezTo>
                            <a:pt x="214" y="600"/>
                            <a:pt x="195" y="501"/>
                            <a:pt x="209" y="416"/>
                          </a:cubicBezTo>
                          <a:cubicBezTo>
                            <a:pt x="223" y="331"/>
                            <a:pt x="271" y="221"/>
                            <a:pt x="317" y="170"/>
                          </a:cubicBezTo>
                          <a:cubicBezTo>
                            <a:pt x="363" y="119"/>
                            <a:pt x="435" y="111"/>
                            <a:pt x="485" y="110"/>
                          </a:cubicBezTo>
                          <a:cubicBezTo>
                            <a:pt x="535" y="109"/>
                            <a:pt x="580" y="134"/>
                            <a:pt x="617" y="164"/>
                          </a:cubicBezTo>
                          <a:cubicBezTo>
                            <a:pt x="654" y="194"/>
                            <a:pt x="687" y="246"/>
                            <a:pt x="707" y="290"/>
                          </a:cubicBezTo>
                          <a:cubicBezTo>
                            <a:pt x="727" y="334"/>
                            <a:pt x="726" y="376"/>
                            <a:pt x="737" y="428"/>
                          </a:cubicBezTo>
                          <a:cubicBezTo>
                            <a:pt x="748" y="480"/>
                            <a:pt x="761" y="576"/>
                            <a:pt x="773" y="602"/>
                          </a:cubicBezTo>
                          <a:cubicBezTo>
                            <a:pt x="785" y="628"/>
                            <a:pt x="807" y="597"/>
                            <a:pt x="809" y="584"/>
                          </a:cubicBezTo>
                          <a:cubicBezTo>
                            <a:pt x="811" y="571"/>
                            <a:pt x="787" y="569"/>
                            <a:pt x="785" y="530"/>
                          </a:cubicBezTo>
                          <a:close/>
                        </a:path>
                      </a:pathLst>
                    </a:custGeom>
                    <a:solidFill>
                      <a:srgbClr val="E7D6B7"/>
                    </a:solidFill>
                    <a:ln w="9525" cap="flat" cmpd="sng">
                      <a:noFill/>
                      <a:prstDash val="solid"/>
                      <a:round/>
                      <a:headEnd type="none" w="med" len="med"/>
                      <a:tailEnd type="none" w="med" len="med"/>
                    </a:ln>
                    <a:effectLst/>
                  </p:spPr>
                  <p:txBody>
                    <a:bodyPr wrap="none" anchor="ctr"/>
                    <a:lstStyle/>
                    <a:p>
                      <a:endParaRPr lang="ru-RU"/>
                    </a:p>
                  </p:txBody>
                </p:sp>
              </p:grpSp>
              <p:sp>
                <p:nvSpPr>
                  <p:cNvPr id="67596" name="Oval 12"/>
                  <p:cNvSpPr>
                    <a:spLocks noChangeArrowheads="1"/>
                  </p:cNvSpPr>
                  <p:nvPr/>
                </p:nvSpPr>
                <p:spPr bwMode="auto">
                  <a:xfrm>
                    <a:off x="2400" y="1428"/>
                    <a:ext cx="168" cy="246"/>
                  </a:xfrm>
                  <a:prstGeom prst="ellipse">
                    <a:avLst/>
                  </a:prstGeom>
                  <a:solidFill>
                    <a:srgbClr val="E7D6B7"/>
                  </a:solidFill>
                  <a:ln w="9525">
                    <a:noFill/>
                    <a:round/>
                    <a:headEnd/>
                    <a:tailEnd/>
                  </a:ln>
                  <a:effectLst/>
                </p:spPr>
                <p:txBody>
                  <a:bodyPr wrap="none" anchor="ctr"/>
                  <a:lstStyle/>
                  <a:p>
                    <a:endParaRPr lang="ru-RU"/>
                  </a:p>
                </p:txBody>
              </p:sp>
              <p:sp>
                <p:nvSpPr>
                  <p:cNvPr id="67597" name="Freeform 13"/>
                  <p:cNvSpPr>
                    <a:spLocks/>
                  </p:cNvSpPr>
                  <p:nvPr/>
                </p:nvSpPr>
                <p:spPr bwMode="auto">
                  <a:xfrm>
                    <a:off x="2595" y="741"/>
                    <a:ext cx="266" cy="521"/>
                  </a:xfrm>
                  <a:custGeom>
                    <a:avLst/>
                    <a:gdLst/>
                    <a:ahLst/>
                    <a:cxnLst>
                      <a:cxn ang="0">
                        <a:pos x="3" y="483"/>
                      </a:cxn>
                      <a:cxn ang="0">
                        <a:pos x="27" y="273"/>
                      </a:cxn>
                      <a:cxn ang="0">
                        <a:pos x="111" y="45"/>
                      </a:cxn>
                      <a:cxn ang="0">
                        <a:pos x="183" y="3"/>
                      </a:cxn>
                      <a:cxn ang="0">
                        <a:pos x="237" y="39"/>
                      </a:cxn>
                      <a:cxn ang="0">
                        <a:pos x="261" y="129"/>
                      </a:cxn>
                      <a:cxn ang="0">
                        <a:pos x="207" y="273"/>
                      </a:cxn>
                      <a:cxn ang="0">
                        <a:pos x="105" y="477"/>
                      </a:cxn>
                      <a:cxn ang="0">
                        <a:pos x="45" y="501"/>
                      </a:cxn>
                      <a:cxn ang="0">
                        <a:pos x="3" y="483"/>
                      </a:cxn>
                    </a:cxnLst>
                    <a:rect l="0" t="0" r="r" b="b"/>
                    <a:pathLst>
                      <a:path w="266" h="521">
                        <a:moveTo>
                          <a:pt x="3" y="483"/>
                        </a:moveTo>
                        <a:cubicBezTo>
                          <a:pt x="0" y="445"/>
                          <a:pt x="9" y="346"/>
                          <a:pt x="27" y="273"/>
                        </a:cubicBezTo>
                        <a:cubicBezTo>
                          <a:pt x="45" y="200"/>
                          <a:pt x="85" y="90"/>
                          <a:pt x="111" y="45"/>
                        </a:cubicBezTo>
                        <a:cubicBezTo>
                          <a:pt x="137" y="0"/>
                          <a:pt x="162" y="4"/>
                          <a:pt x="183" y="3"/>
                        </a:cubicBezTo>
                        <a:cubicBezTo>
                          <a:pt x="204" y="2"/>
                          <a:pt x="224" y="18"/>
                          <a:pt x="237" y="39"/>
                        </a:cubicBezTo>
                        <a:cubicBezTo>
                          <a:pt x="250" y="60"/>
                          <a:pt x="266" y="90"/>
                          <a:pt x="261" y="129"/>
                        </a:cubicBezTo>
                        <a:cubicBezTo>
                          <a:pt x="256" y="168"/>
                          <a:pt x="233" y="215"/>
                          <a:pt x="207" y="273"/>
                        </a:cubicBezTo>
                        <a:cubicBezTo>
                          <a:pt x="181" y="331"/>
                          <a:pt x="132" y="439"/>
                          <a:pt x="105" y="477"/>
                        </a:cubicBezTo>
                        <a:cubicBezTo>
                          <a:pt x="78" y="515"/>
                          <a:pt x="61" y="501"/>
                          <a:pt x="45" y="501"/>
                        </a:cubicBezTo>
                        <a:cubicBezTo>
                          <a:pt x="29" y="501"/>
                          <a:pt x="6" y="521"/>
                          <a:pt x="3" y="483"/>
                        </a:cubicBezTo>
                        <a:close/>
                      </a:path>
                    </a:pathLst>
                  </a:custGeom>
                  <a:solidFill>
                    <a:srgbClr val="E7D6B7"/>
                  </a:solidFill>
                  <a:ln w="9525" cap="flat" cmpd="sng">
                    <a:noFill/>
                    <a:prstDash val="solid"/>
                    <a:round/>
                    <a:headEnd type="none" w="med" len="med"/>
                    <a:tailEnd type="none" w="med" len="med"/>
                  </a:ln>
                  <a:effectLst/>
                </p:spPr>
                <p:txBody>
                  <a:bodyPr wrap="none" anchor="ctr"/>
                  <a:lstStyle/>
                  <a:p>
                    <a:endParaRPr lang="ru-RU"/>
                  </a:p>
                </p:txBody>
              </p:sp>
              <p:sp>
                <p:nvSpPr>
                  <p:cNvPr id="67598" name="Freeform 14"/>
                  <p:cNvSpPr>
                    <a:spLocks/>
                  </p:cNvSpPr>
                  <p:nvPr/>
                </p:nvSpPr>
                <p:spPr bwMode="auto">
                  <a:xfrm>
                    <a:off x="2672" y="1593"/>
                    <a:ext cx="392" cy="340"/>
                  </a:xfrm>
                  <a:custGeom>
                    <a:avLst/>
                    <a:gdLst/>
                    <a:ahLst/>
                    <a:cxnLst>
                      <a:cxn ang="0">
                        <a:pos x="100" y="201"/>
                      </a:cxn>
                      <a:cxn ang="0">
                        <a:pos x="16" y="87"/>
                      </a:cxn>
                      <a:cxn ang="0">
                        <a:pos x="4" y="45"/>
                      </a:cxn>
                      <a:cxn ang="0">
                        <a:pos x="28" y="3"/>
                      </a:cxn>
                      <a:cxn ang="0">
                        <a:pos x="130" y="27"/>
                      </a:cxn>
                      <a:cxn ang="0">
                        <a:pos x="250" y="75"/>
                      </a:cxn>
                      <a:cxn ang="0">
                        <a:pos x="364" y="159"/>
                      </a:cxn>
                      <a:cxn ang="0">
                        <a:pos x="388" y="273"/>
                      </a:cxn>
                      <a:cxn ang="0">
                        <a:pos x="340" y="333"/>
                      </a:cxn>
                      <a:cxn ang="0">
                        <a:pos x="244" y="315"/>
                      </a:cxn>
                      <a:cxn ang="0">
                        <a:pos x="100" y="201"/>
                      </a:cxn>
                    </a:cxnLst>
                    <a:rect l="0" t="0" r="r" b="b"/>
                    <a:pathLst>
                      <a:path w="392" h="340">
                        <a:moveTo>
                          <a:pt x="100" y="201"/>
                        </a:moveTo>
                        <a:cubicBezTo>
                          <a:pt x="62" y="163"/>
                          <a:pt x="32" y="113"/>
                          <a:pt x="16" y="87"/>
                        </a:cubicBezTo>
                        <a:cubicBezTo>
                          <a:pt x="0" y="61"/>
                          <a:pt x="2" y="59"/>
                          <a:pt x="4" y="45"/>
                        </a:cubicBezTo>
                        <a:cubicBezTo>
                          <a:pt x="6" y="31"/>
                          <a:pt x="7" y="6"/>
                          <a:pt x="28" y="3"/>
                        </a:cubicBezTo>
                        <a:cubicBezTo>
                          <a:pt x="49" y="0"/>
                          <a:pt x="93" y="15"/>
                          <a:pt x="130" y="27"/>
                        </a:cubicBezTo>
                        <a:cubicBezTo>
                          <a:pt x="167" y="39"/>
                          <a:pt x="211" y="53"/>
                          <a:pt x="250" y="75"/>
                        </a:cubicBezTo>
                        <a:cubicBezTo>
                          <a:pt x="289" y="97"/>
                          <a:pt x="341" y="126"/>
                          <a:pt x="364" y="159"/>
                        </a:cubicBezTo>
                        <a:cubicBezTo>
                          <a:pt x="387" y="192"/>
                          <a:pt x="392" y="244"/>
                          <a:pt x="388" y="273"/>
                        </a:cubicBezTo>
                        <a:cubicBezTo>
                          <a:pt x="384" y="302"/>
                          <a:pt x="364" y="326"/>
                          <a:pt x="340" y="333"/>
                        </a:cubicBezTo>
                        <a:cubicBezTo>
                          <a:pt x="316" y="340"/>
                          <a:pt x="282" y="336"/>
                          <a:pt x="244" y="315"/>
                        </a:cubicBezTo>
                        <a:cubicBezTo>
                          <a:pt x="206" y="294"/>
                          <a:pt x="138" y="239"/>
                          <a:pt x="100" y="201"/>
                        </a:cubicBezTo>
                        <a:close/>
                      </a:path>
                    </a:pathLst>
                  </a:custGeom>
                  <a:solidFill>
                    <a:srgbClr val="E7D6B7"/>
                  </a:solidFill>
                  <a:ln w="9525" cap="flat" cmpd="sng">
                    <a:noFill/>
                    <a:prstDash val="solid"/>
                    <a:round/>
                    <a:headEnd type="none" w="med" len="med"/>
                    <a:tailEnd type="none" w="med" len="med"/>
                  </a:ln>
                  <a:effectLst/>
                </p:spPr>
                <p:txBody>
                  <a:bodyPr wrap="none" anchor="ctr"/>
                  <a:lstStyle/>
                  <a:p>
                    <a:endParaRPr lang="ru-RU"/>
                  </a:p>
                </p:txBody>
              </p:sp>
              <p:sp>
                <p:nvSpPr>
                  <p:cNvPr id="67599" name="Freeform 15"/>
                  <p:cNvSpPr>
                    <a:spLocks/>
                  </p:cNvSpPr>
                  <p:nvPr/>
                </p:nvSpPr>
                <p:spPr bwMode="auto">
                  <a:xfrm>
                    <a:off x="2412" y="1929"/>
                    <a:ext cx="151" cy="558"/>
                  </a:xfrm>
                  <a:custGeom>
                    <a:avLst/>
                    <a:gdLst/>
                    <a:ahLst/>
                    <a:cxnLst>
                      <a:cxn ang="0">
                        <a:pos x="18" y="165"/>
                      </a:cxn>
                      <a:cxn ang="0">
                        <a:pos x="42" y="39"/>
                      </a:cxn>
                      <a:cxn ang="0">
                        <a:pos x="66" y="3"/>
                      </a:cxn>
                      <a:cxn ang="0">
                        <a:pos x="108" y="27"/>
                      </a:cxn>
                      <a:cxn ang="0">
                        <a:pos x="138" y="165"/>
                      </a:cxn>
                      <a:cxn ang="0">
                        <a:pos x="144" y="423"/>
                      </a:cxn>
                      <a:cxn ang="0">
                        <a:pos x="96" y="543"/>
                      </a:cxn>
                      <a:cxn ang="0">
                        <a:pos x="24" y="513"/>
                      </a:cxn>
                      <a:cxn ang="0">
                        <a:pos x="0" y="315"/>
                      </a:cxn>
                      <a:cxn ang="0">
                        <a:pos x="18" y="165"/>
                      </a:cxn>
                    </a:cxnLst>
                    <a:rect l="0" t="0" r="r" b="b"/>
                    <a:pathLst>
                      <a:path w="151" h="558">
                        <a:moveTo>
                          <a:pt x="18" y="165"/>
                        </a:moveTo>
                        <a:cubicBezTo>
                          <a:pt x="25" y="119"/>
                          <a:pt x="34" y="66"/>
                          <a:pt x="42" y="39"/>
                        </a:cubicBezTo>
                        <a:cubicBezTo>
                          <a:pt x="50" y="12"/>
                          <a:pt x="55" y="5"/>
                          <a:pt x="66" y="3"/>
                        </a:cubicBezTo>
                        <a:cubicBezTo>
                          <a:pt x="77" y="1"/>
                          <a:pt x="96" y="0"/>
                          <a:pt x="108" y="27"/>
                        </a:cubicBezTo>
                        <a:cubicBezTo>
                          <a:pt x="120" y="54"/>
                          <a:pt x="132" y="99"/>
                          <a:pt x="138" y="165"/>
                        </a:cubicBezTo>
                        <a:cubicBezTo>
                          <a:pt x="144" y="231"/>
                          <a:pt x="151" y="360"/>
                          <a:pt x="144" y="423"/>
                        </a:cubicBezTo>
                        <a:cubicBezTo>
                          <a:pt x="137" y="486"/>
                          <a:pt x="116" y="528"/>
                          <a:pt x="96" y="543"/>
                        </a:cubicBezTo>
                        <a:cubicBezTo>
                          <a:pt x="76" y="558"/>
                          <a:pt x="40" y="551"/>
                          <a:pt x="24" y="513"/>
                        </a:cubicBezTo>
                        <a:cubicBezTo>
                          <a:pt x="8" y="475"/>
                          <a:pt x="0" y="372"/>
                          <a:pt x="0" y="315"/>
                        </a:cubicBezTo>
                        <a:cubicBezTo>
                          <a:pt x="0" y="258"/>
                          <a:pt x="11" y="211"/>
                          <a:pt x="18" y="165"/>
                        </a:cubicBezTo>
                        <a:close/>
                      </a:path>
                    </a:pathLst>
                  </a:custGeom>
                  <a:solidFill>
                    <a:srgbClr val="E7D6B7"/>
                  </a:solidFill>
                  <a:ln w="9525" cap="flat" cmpd="sng">
                    <a:noFill/>
                    <a:prstDash val="solid"/>
                    <a:round/>
                    <a:headEnd type="none" w="med" len="med"/>
                    <a:tailEnd type="none" w="med" len="med"/>
                  </a:ln>
                  <a:effectLst/>
                </p:spPr>
                <p:txBody>
                  <a:bodyPr wrap="none" anchor="ctr"/>
                  <a:lstStyle/>
                  <a:p>
                    <a:endParaRPr lang="ru-RU"/>
                  </a:p>
                </p:txBody>
              </p:sp>
              <p:sp>
                <p:nvSpPr>
                  <p:cNvPr id="67600" name="Freeform 16"/>
                  <p:cNvSpPr>
                    <a:spLocks/>
                  </p:cNvSpPr>
                  <p:nvPr/>
                </p:nvSpPr>
                <p:spPr bwMode="auto">
                  <a:xfrm>
                    <a:off x="1907" y="1589"/>
                    <a:ext cx="392" cy="253"/>
                  </a:xfrm>
                  <a:custGeom>
                    <a:avLst/>
                    <a:gdLst/>
                    <a:ahLst/>
                    <a:cxnLst>
                      <a:cxn ang="0">
                        <a:pos x="175" y="61"/>
                      </a:cxn>
                      <a:cxn ang="0">
                        <a:pos x="307" y="19"/>
                      </a:cxn>
                      <a:cxn ang="0">
                        <a:pos x="367" y="7"/>
                      </a:cxn>
                      <a:cxn ang="0">
                        <a:pos x="385" y="61"/>
                      </a:cxn>
                      <a:cxn ang="0">
                        <a:pos x="325" y="133"/>
                      </a:cxn>
                      <a:cxn ang="0">
                        <a:pos x="193" y="223"/>
                      </a:cxn>
                      <a:cxn ang="0">
                        <a:pos x="37" y="247"/>
                      </a:cxn>
                      <a:cxn ang="0">
                        <a:pos x="1" y="187"/>
                      </a:cxn>
                      <a:cxn ang="0">
                        <a:pos x="43" y="115"/>
                      </a:cxn>
                      <a:cxn ang="0">
                        <a:pos x="175" y="61"/>
                      </a:cxn>
                    </a:cxnLst>
                    <a:rect l="0" t="0" r="r" b="b"/>
                    <a:pathLst>
                      <a:path w="392" h="253">
                        <a:moveTo>
                          <a:pt x="175" y="61"/>
                        </a:moveTo>
                        <a:cubicBezTo>
                          <a:pt x="219" y="45"/>
                          <a:pt x="275" y="28"/>
                          <a:pt x="307" y="19"/>
                        </a:cubicBezTo>
                        <a:cubicBezTo>
                          <a:pt x="339" y="10"/>
                          <a:pt x="354" y="0"/>
                          <a:pt x="367" y="7"/>
                        </a:cubicBezTo>
                        <a:cubicBezTo>
                          <a:pt x="380" y="14"/>
                          <a:pt x="392" y="40"/>
                          <a:pt x="385" y="61"/>
                        </a:cubicBezTo>
                        <a:cubicBezTo>
                          <a:pt x="378" y="82"/>
                          <a:pt x="357" y="106"/>
                          <a:pt x="325" y="133"/>
                        </a:cubicBezTo>
                        <a:cubicBezTo>
                          <a:pt x="293" y="160"/>
                          <a:pt x="241" y="204"/>
                          <a:pt x="193" y="223"/>
                        </a:cubicBezTo>
                        <a:cubicBezTo>
                          <a:pt x="145" y="242"/>
                          <a:pt x="69" y="253"/>
                          <a:pt x="37" y="247"/>
                        </a:cubicBezTo>
                        <a:cubicBezTo>
                          <a:pt x="5" y="241"/>
                          <a:pt x="0" y="209"/>
                          <a:pt x="1" y="187"/>
                        </a:cubicBezTo>
                        <a:cubicBezTo>
                          <a:pt x="2" y="165"/>
                          <a:pt x="15" y="136"/>
                          <a:pt x="43" y="115"/>
                        </a:cubicBezTo>
                        <a:cubicBezTo>
                          <a:pt x="71" y="94"/>
                          <a:pt x="131" y="77"/>
                          <a:pt x="175" y="61"/>
                        </a:cubicBezTo>
                        <a:close/>
                      </a:path>
                    </a:pathLst>
                  </a:custGeom>
                  <a:solidFill>
                    <a:srgbClr val="E7D6B7"/>
                  </a:solidFill>
                  <a:ln w="9525" cap="flat" cmpd="sng">
                    <a:noFill/>
                    <a:prstDash val="solid"/>
                    <a:round/>
                    <a:headEnd type="none" w="med" len="med"/>
                    <a:tailEnd type="none" w="med" len="med"/>
                  </a:ln>
                  <a:effectLst/>
                </p:spPr>
                <p:txBody>
                  <a:bodyPr wrap="none" anchor="ctr"/>
                  <a:lstStyle/>
                  <a:p>
                    <a:endParaRPr lang="ru-RU"/>
                  </a:p>
                </p:txBody>
              </p:sp>
              <p:sp>
                <p:nvSpPr>
                  <p:cNvPr id="67601" name="Freeform 17"/>
                  <p:cNvSpPr>
                    <a:spLocks/>
                  </p:cNvSpPr>
                  <p:nvPr/>
                </p:nvSpPr>
                <p:spPr bwMode="auto">
                  <a:xfrm>
                    <a:off x="2094" y="930"/>
                    <a:ext cx="238" cy="386"/>
                  </a:xfrm>
                  <a:custGeom>
                    <a:avLst/>
                    <a:gdLst/>
                    <a:ahLst/>
                    <a:cxnLst>
                      <a:cxn ang="0">
                        <a:pos x="78" y="270"/>
                      </a:cxn>
                      <a:cxn ang="0">
                        <a:pos x="24" y="192"/>
                      </a:cxn>
                      <a:cxn ang="0">
                        <a:pos x="0" y="96"/>
                      </a:cxn>
                      <a:cxn ang="0">
                        <a:pos x="24" y="12"/>
                      </a:cxn>
                      <a:cxn ang="0">
                        <a:pos x="120" y="24"/>
                      </a:cxn>
                      <a:cxn ang="0">
                        <a:pos x="180" y="132"/>
                      </a:cxn>
                      <a:cxn ang="0">
                        <a:pos x="234" y="306"/>
                      </a:cxn>
                      <a:cxn ang="0">
                        <a:pos x="204" y="378"/>
                      </a:cxn>
                      <a:cxn ang="0">
                        <a:pos x="168" y="354"/>
                      </a:cxn>
                      <a:cxn ang="0">
                        <a:pos x="78" y="270"/>
                      </a:cxn>
                    </a:cxnLst>
                    <a:rect l="0" t="0" r="r" b="b"/>
                    <a:pathLst>
                      <a:path w="238" h="386">
                        <a:moveTo>
                          <a:pt x="78" y="270"/>
                        </a:moveTo>
                        <a:cubicBezTo>
                          <a:pt x="54" y="243"/>
                          <a:pt x="37" y="221"/>
                          <a:pt x="24" y="192"/>
                        </a:cubicBezTo>
                        <a:cubicBezTo>
                          <a:pt x="11" y="163"/>
                          <a:pt x="0" y="126"/>
                          <a:pt x="0" y="96"/>
                        </a:cubicBezTo>
                        <a:cubicBezTo>
                          <a:pt x="0" y="66"/>
                          <a:pt x="4" y="24"/>
                          <a:pt x="24" y="12"/>
                        </a:cubicBezTo>
                        <a:cubicBezTo>
                          <a:pt x="44" y="0"/>
                          <a:pt x="94" y="4"/>
                          <a:pt x="120" y="24"/>
                        </a:cubicBezTo>
                        <a:cubicBezTo>
                          <a:pt x="146" y="44"/>
                          <a:pt x="161" y="85"/>
                          <a:pt x="180" y="132"/>
                        </a:cubicBezTo>
                        <a:cubicBezTo>
                          <a:pt x="199" y="179"/>
                          <a:pt x="230" y="265"/>
                          <a:pt x="234" y="306"/>
                        </a:cubicBezTo>
                        <a:cubicBezTo>
                          <a:pt x="238" y="347"/>
                          <a:pt x="215" y="370"/>
                          <a:pt x="204" y="378"/>
                        </a:cubicBezTo>
                        <a:cubicBezTo>
                          <a:pt x="193" y="386"/>
                          <a:pt x="190" y="372"/>
                          <a:pt x="168" y="354"/>
                        </a:cubicBezTo>
                        <a:cubicBezTo>
                          <a:pt x="146" y="336"/>
                          <a:pt x="102" y="297"/>
                          <a:pt x="78" y="270"/>
                        </a:cubicBezTo>
                        <a:close/>
                      </a:path>
                    </a:pathLst>
                  </a:custGeom>
                  <a:solidFill>
                    <a:srgbClr val="E7D6B7"/>
                  </a:solidFill>
                  <a:ln w="9525" cap="flat" cmpd="sng">
                    <a:noFill/>
                    <a:prstDash val="solid"/>
                    <a:round/>
                    <a:headEnd type="none" w="med" len="med"/>
                    <a:tailEnd type="none" w="med" len="med"/>
                  </a:ln>
                  <a:effectLst/>
                </p:spPr>
                <p:txBody>
                  <a:bodyPr wrap="none" anchor="ctr"/>
                  <a:lstStyle/>
                  <a:p>
                    <a:endParaRPr lang="ru-RU"/>
                  </a:p>
                </p:txBody>
              </p:sp>
            </p:grpSp>
            <p:pic>
              <p:nvPicPr>
                <p:cNvPr id="67602" name="Picture 18"/>
                <p:cNvPicPr>
                  <a:picLocks noChangeAspect="1" noChangeArrowheads="1"/>
                </p:cNvPicPr>
                <p:nvPr userDrawn="1"/>
              </p:nvPicPr>
              <p:blipFill>
                <a:blip r:embed="rId13"/>
                <a:srcRect/>
                <a:stretch>
                  <a:fillRect/>
                </a:stretch>
              </p:blipFill>
              <p:spPr bwMode="auto">
                <a:xfrm>
                  <a:off x="5280" y="144"/>
                  <a:ext cx="186" cy="183"/>
                </a:xfrm>
                <a:prstGeom prst="rect">
                  <a:avLst/>
                </a:prstGeom>
                <a:noFill/>
                <a:ln w="9525">
                  <a:noFill/>
                  <a:miter lim="800000"/>
                  <a:headEnd/>
                  <a:tailEnd/>
                </a:ln>
                <a:effectLst/>
              </p:spPr>
            </p:pic>
            <p:pic>
              <p:nvPicPr>
                <p:cNvPr id="67603" name="Picture 19"/>
                <p:cNvPicPr>
                  <a:picLocks noChangeAspect="1" noChangeArrowheads="1"/>
                </p:cNvPicPr>
                <p:nvPr userDrawn="1"/>
              </p:nvPicPr>
              <p:blipFill>
                <a:blip r:embed="rId13"/>
                <a:srcRect/>
                <a:stretch>
                  <a:fillRect/>
                </a:stretch>
              </p:blipFill>
              <p:spPr bwMode="auto">
                <a:xfrm>
                  <a:off x="5574" y="144"/>
                  <a:ext cx="186" cy="183"/>
                </a:xfrm>
                <a:prstGeom prst="rect">
                  <a:avLst/>
                </a:prstGeom>
                <a:noFill/>
                <a:ln w="9525">
                  <a:noFill/>
                  <a:miter lim="800000"/>
                  <a:headEnd/>
                  <a:tailEnd/>
                </a:ln>
                <a:effectLst/>
              </p:spPr>
            </p:pic>
            <p:pic>
              <p:nvPicPr>
                <p:cNvPr id="67604" name="Picture 20"/>
                <p:cNvPicPr>
                  <a:picLocks noChangeAspect="1" noChangeArrowheads="1"/>
                </p:cNvPicPr>
                <p:nvPr userDrawn="1"/>
              </p:nvPicPr>
              <p:blipFill>
                <a:blip r:embed="rId13"/>
                <a:srcRect/>
                <a:stretch>
                  <a:fillRect/>
                </a:stretch>
              </p:blipFill>
              <p:spPr bwMode="auto">
                <a:xfrm>
                  <a:off x="5424" y="336"/>
                  <a:ext cx="186" cy="183"/>
                </a:xfrm>
                <a:prstGeom prst="rect">
                  <a:avLst/>
                </a:prstGeom>
                <a:noFill/>
                <a:ln w="9525">
                  <a:noFill/>
                  <a:miter lim="800000"/>
                  <a:headEnd/>
                  <a:tailEnd/>
                </a:ln>
                <a:effectLst/>
              </p:spPr>
            </p:pic>
            <p:pic>
              <p:nvPicPr>
                <p:cNvPr id="67605" name="Picture 21"/>
                <p:cNvPicPr>
                  <a:picLocks noChangeAspect="1" noChangeArrowheads="1"/>
                </p:cNvPicPr>
                <p:nvPr userDrawn="1"/>
              </p:nvPicPr>
              <p:blipFill>
                <a:blip r:embed="rId13"/>
                <a:srcRect/>
                <a:stretch>
                  <a:fillRect/>
                </a:stretch>
              </p:blipFill>
              <p:spPr bwMode="auto">
                <a:xfrm>
                  <a:off x="5376" y="576"/>
                  <a:ext cx="186" cy="183"/>
                </a:xfrm>
                <a:prstGeom prst="rect">
                  <a:avLst/>
                </a:prstGeom>
                <a:noFill/>
                <a:ln w="9525">
                  <a:noFill/>
                  <a:miter lim="800000"/>
                  <a:headEnd/>
                  <a:tailEnd/>
                </a:ln>
                <a:effectLst/>
              </p:spPr>
            </p:pic>
            <p:pic>
              <p:nvPicPr>
                <p:cNvPr id="67606" name="Picture 22"/>
                <p:cNvPicPr>
                  <a:picLocks noChangeAspect="1" noChangeArrowheads="1"/>
                </p:cNvPicPr>
                <p:nvPr userDrawn="1"/>
              </p:nvPicPr>
              <p:blipFill>
                <a:blip r:embed="rId13"/>
                <a:srcRect/>
                <a:stretch>
                  <a:fillRect/>
                </a:stretch>
              </p:blipFill>
              <p:spPr bwMode="auto">
                <a:xfrm>
                  <a:off x="5574" y="528"/>
                  <a:ext cx="186" cy="183"/>
                </a:xfrm>
                <a:prstGeom prst="rect">
                  <a:avLst/>
                </a:prstGeom>
                <a:noFill/>
                <a:ln w="9525">
                  <a:noFill/>
                  <a:miter lim="800000"/>
                  <a:headEnd/>
                  <a:tailEnd/>
                </a:ln>
                <a:effectLst/>
              </p:spPr>
            </p:pic>
            <p:pic>
              <p:nvPicPr>
                <p:cNvPr id="67607" name="Picture 23"/>
                <p:cNvPicPr>
                  <a:picLocks noChangeAspect="1" noChangeArrowheads="1"/>
                </p:cNvPicPr>
                <p:nvPr userDrawn="1"/>
              </p:nvPicPr>
              <p:blipFill>
                <a:blip r:embed="rId13"/>
                <a:srcRect/>
                <a:stretch>
                  <a:fillRect/>
                </a:stretch>
              </p:blipFill>
              <p:spPr bwMode="auto">
                <a:xfrm>
                  <a:off x="5472" y="768"/>
                  <a:ext cx="186" cy="183"/>
                </a:xfrm>
                <a:prstGeom prst="rect">
                  <a:avLst/>
                </a:prstGeom>
                <a:noFill/>
                <a:ln w="9525">
                  <a:noFill/>
                  <a:miter lim="800000"/>
                  <a:headEnd/>
                  <a:tailEnd/>
                </a:ln>
                <a:effectLst/>
              </p:spPr>
            </p:pic>
            <p:pic>
              <p:nvPicPr>
                <p:cNvPr id="67608" name="Picture 24"/>
                <p:cNvPicPr>
                  <a:picLocks noChangeAspect="1" noChangeArrowheads="1"/>
                </p:cNvPicPr>
                <p:nvPr userDrawn="1"/>
              </p:nvPicPr>
              <p:blipFill>
                <a:blip r:embed="rId13"/>
                <a:srcRect/>
                <a:stretch>
                  <a:fillRect/>
                </a:stretch>
              </p:blipFill>
              <p:spPr bwMode="auto">
                <a:xfrm>
                  <a:off x="5574" y="1008"/>
                  <a:ext cx="186" cy="183"/>
                </a:xfrm>
                <a:prstGeom prst="rect">
                  <a:avLst/>
                </a:prstGeom>
                <a:noFill/>
                <a:ln w="9525">
                  <a:noFill/>
                  <a:miter lim="800000"/>
                  <a:headEnd/>
                  <a:tailEnd/>
                </a:ln>
                <a:effectLst/>
              </p:spPr>
            </p:pic>
            <p:pic>
              <p:nvPicPr>
                <p:cNvPr id="67609" name="Picture 25"/>
                <p:cNvPicPr>
                  <a:picLocks noChangeAspect="1" noChangeArrowheads="1"/>
                </p:cNvPicPr>
                <p:nvPr userDrawn="1"/>
              </p:nvPicPr>
              <p:blipFill>
                <a:blip r:embed="rId13"/>
                <a:srcRect/>
                <a:stretch>
                  <a:fillRect/>
                </a:stretch>
              </p:blipFill>
              <p:spPr bwMode="auto">
                <a:xfrm>
                  <a:off x="5574" y="1248"/>
                  <a:ext cx="186" cy="183"/>
                </a:xfrm>
                <a:prstGeom prst="rect">
                  <a:avLst/>
                </a:prstGeom>
                <a:noFill/>
                <a:ln w="9525">
                  <a:noFill/>
                  <a:miter lim="800000"/>
                  <a:headEnd/>
                  <a:tailEnd/>
                </a:ln>
                <a:effectLst/>
              </p:spPr>
            </p:pic>
          </p:grpSp>
          <p:grpSp>
            <p:nvGrpSpPr>
              <p:cNvPr id="67610" name="Group 26"/>
              <p:cNvGrpSpPr>
                <a:grpSpLocks/>
              </p:cNvGrpSpPr>
              <p:nvPr userDrawn="1"/>
            </p:nvGrpSpPr>
            <p:grpSpPr bwMode="auto">
              <a:xfrm>
                <a:off x="4944" y="1008"/>
                <a:ext cx="522" cy="2967"/>
                <a:chOff x="4944" y="1008"/>
                <a:chExt cx="522" cy="2967"/>
              </a:xfrm>
            </p:grpSpPr>
            <p:pic>
              <p:nvPicPr>
                <p:cNvPr id="67611" name="Picture 27"/>
                <p:cNvPicPr>
                  <a:picLocks noChangeAspect="1" noChangeArrowheads="1"/>
                </p:cNvPicPr>
                <p:nvPr userDrawn="1"/>
              </p:nvPicPr>
              <p:blipFill>
                <a:blip r:embed="rId13"/>
                <a:srcRect/>
                <a:stretch>
                  <a:fillRect/>
                </a:stretch>
              </p:blipFill>
              <p:spPr bwMode="auto">
                <a:xfrm>
                  <a:off x="5136" y="1008"/>
                  <a:ext cx="186" cy="183"/>
                </a:xfrm>
                <a:prstGeom prst="rect">
                  <a:avLst/>
                </a:prstGeom>
                <a:noFill/>
                <a:ln w="9525">
                  <a:noFill/>
                  <a:miter lim="800000"/>
                  <a:headEnd/>
                  <a:tailEnd/>
                </a:ln>
                <a:effectLst/>
              </p:spPr>
            </p:pic>
            <p:pic>
              <p:nvPicPr>
                <p:cNvPr id="67612" name="Picture 28"/>
                <p:cNvPicPr>
                  <a:picLocks noChangeAspect="1" noChangeArrowheads="1"/>
                </p:cNvPicPr>
                <p:nvPr userDrawn="1"/>
              </p:nvPicPr>
              <p:blipFill>
                <a:blip r:embed="rId13"/>
                <a:srcRect/>
                <a:stretch>
                  <a:fillRect/>
                </a:stretch>
              </p:blipFill>
              <p:spPr bwMode="auto">
                <a:xfrm>
                  <a:off x="5184" y="1200"/>
                  <a:ext cx="186" cy="183"/>
                </a:xfrm>
                <a:prstGeom prst="rect">
                  <a:avLst/>
                </a:prstGeom>
                <a:noFill/>
                <a:ln w="9525">
                  <a:noFill/>
                  <a:miter lim="800000"/>
                  <a:headEnd/>
                  <a:tailEnd/>
                </a:ln>
                <a:effectLst/>
              </p:spPr>
            </p:pic>
            <p:pic>
              <p:nvPicPr>
                <p:cNvPr id="67613" name="Picture 29"/>
                <p:cNvPicPr>
                  <a:picLocks noChangeAspect="1" noChangeArrowheads="1"/>
                </p:cNvPicPr>
                <p:nvPr userDrawn="1"/>
              </p:nvPicPr>
              <p:blipFill>
                <a:blip r:embed="rId13"/>
                <a:srcRect/>
                <a:stretch>
                  <a:fillRect/>
                </a:stretch>
              </p:blipFill>
              <p:spPr bwMode="auto">
                <a:xfrm>
                  <a:off x="5136" y="1584"/>
                  <a:ext cx="186" cy="183"/>
                </a:xfrm>
                <a:prstGeom prst="rect">
                  <a:avLst/>
                </a:prstGeom>
                <a:noFill/>
                <a:ln w="9525">
                  <a:noFill/>
                  <a:miter lim="800000"/>
                  <a:headEnd/>
                  <a:tailEnd/>
                </a:ln>
                <a:effectLst/>
              </p:spPr>
            </p:pic>
            <p:pic>
              <p:nvPicPr>
                <p:cNvPr id="67614" name="Picture 30"/>
                <p:cNvPicPr>
                  <a:picLocks noChangeAspect="1" noChangeArrowheads="1"/>
                </p:cNvPicPr>
                <p:nvPr userDrawn="1"/>
              </p:nvPicPr>
              <p:blipFill>
                <a:blip r:embed="rId13"/>
                <a:srcRect/>
                <a:stretch>
                  <a:fillRect/>
                </a:stretch>
              </p:blipFill>
              <p:spPr bwMode="auto">
                <a:xfrm>
                  <a:off x="5280" y="1728"/>
                  <a:ext cx="186" cy="183"/>
                </a:xfrm>
                <a:prstGeom prst="rect">
                  <a:avLst/>
                </a:prstGeom>
                <a:noFill/>
                <a:ln w="9525">
                  <a:noFill/>
                  <a:miter lim="800000"/>
                  <a:headEnd/>
                  <a:tailEnd/>
                </a:ln>
                <a:effectLst/>
              </p:spPr>
            </p:pic>
            <p:pic>
              <p:nvPicPr>
                <p:cNvPr id="67615" name="Picture 31"/>
                <p:cNvPicPr>
                  <a:picLocks noChangeAspect="1" noChangeArrowheads="1"/>
                </p:cNvPicPr>
                <p:nvPr userDrawn="1"/>
              </p:nvPicPr>
              <p:blipFill>
                <a:blip r:embed="rId13"/>
                <a:srcRect/>
                <a:stretch>
                  <a:fillRect/>
                </a:stretch>
              </p:blipFill>
              <p:spPr bwMode="auto">
                <a:xfrm>
                  <a:off x="5040" y="1824"/>
                  <a:ext cx="186" cy="183"/>
                </a:xfrm>
                <a:prstGeom prst="rect">
                  <a:avLst/>
                </a:prstGeom>
                <a:noFill/>
                <a:ln w="9525">
                  <a:noFill/>
                  <a:miter lim="800000"/>
                  <a:headEnd/>
                  <a:tailEnd/>
                </a:ln>
                <a:effectLst/>
              </p:spPr>
            </p:pic>
            <p:pic>
              <p:nvPicPr>
                <p:cNvPr id="67616" name="Picture 32"/>
                <p:cNvPicPr>
                  <a:picLocks noChangeAspect="1" noChangeArrowheads="1"/>
                </p:cNvPicPr>
                <p:nvPr userDrawn="1"/>
              </p:nvPicPr>
              <p:blipFill>
                <a:blip r:embed="rId13"/>
                <a:srcRect/>
                <a:stretch>
                  <a:fillRect/>
                </a:stretch>
              </p:blipFill>
              <p:spPr bwMode="auto">
                <a:xfrm>
                  <a:off x="5088" y="2016"/>
                  <a:ext cx="186" cy="183"/>
                </a:xfrm>
                <a:prstGeom prst="rect">
                  <a:avLst/>
                </a:prstGeom>
                <a:noFill/>
                <a:ln w="9525">
                  <a:noFill/>
                  <a:miter lim="800000"/>
                  <a:headEnd/>
                  <a:tailEnd/>
                </a:ln>
                <a:effectLst/>
              </p:spPr>
            </p:pic>
            <p:pic>
              <p:nvPicPr>
                <p:cNvPr id="67617" name="Picture 33"/>
                <p:cNvPicPr>
                  <a:picLocks noChangeAspect="1" noChangeArrowheads="1"/>
                </p:cNvPicPr>
                <p:nvPr userDrawn="1"/>
              </p:nvPicPr>
              <p:blipFill>
                <a:blip r:embed="rId13"/>
                <a:srcRect/>
                <a:stretch>
                  <a:fillRect/>
                </a:stretch>
              </p:blipFill>
              <p:spPr bwMode="auto">
                <a:xfrm>
                  <a:off x="5280" y="2064"/>
                  <a:ext cx="186" cy="183"/>
                </a:xfrm>
                <a:prstGeom prst="rect">
                  <a:avLst/>
                </a:prstGeom>
                <a:noFill/>
                <a:ln w="9525">
                  <a:noFill/>
                  <a:miter lim="800000"/>
                  <a:headEnd/>
                  <a:tailEnd/>
                </a:ln>
                <a:effectLst/>
              </p:spPr>
            </p:pic>
            <p:pic>
              <p:nvPicPr>
                <p:cNvPr id="67618" name="Picture 34"/>
                <p:cNvPicPr>
                  <a:picLocks noChangeAspect="1" noChangeArrowheads="1"/>
                </p:cNvPicPr>
                <p:nvPr userDrawn="1"/>
              </p:nvPicPr>
              <p:blipFill>
                <a:blip r:embed="rId13"/>
                <a:srcRect/>
                <a:stretch>
                  <a:fillRect/>
                </a:stretch>
              </p:blipFill>
              <p:spPr bwMode="auto">
                <a:xfrm>
                  <a:off x="5232" y="2352"/>
                  <a:ext cx="186" cy="183"/>
                </a:xfrm>
                <a:prstGeom prst="rect">
                  <a:avLst/>
                </a:prstGeom>
                <a:noFill/>
                <a:ln w="9525">
                  <a:noFill/>
                  <a:miter lim="800000"/>
                  <a:headEnd/>
                  <a:tailEnd/>
                </a:ln>
                <a:effectLst/>
              </p:spPr>
            </p:pic>
            <p:pic>
              <p:nvPicPr>
                <p:cNvPr id="67619" name="Picture 35"/>
                <p:cNvPicPr>
                  <a:picLocks noChangeAspect="1" noChangeArrowheads="1"/>
                </p:cNvPicPr>
                <p:nvPr userDrawn="1"/>
              </p:nvPicPr>
              <p:blipFill>
                <a:blip r:embed="rId13"/>
                <a:srcRect/>
                <a:stretch>
                  <a:fillRect/>
                </a:stretch>
              </p:blipFill>
              <p:spPr bwMode="auto">
                <a:xfrm>
                  <a:off x="4992" y="2208"/>
                  <a:ext cx="186" cy="183"/>
                </a:xfrm>
                <a:prstGeom prst="rect">
                  <a:avLst/>
                </a:prstGeom>
                <a:noFill/>
                <a:ln w="9525">
                  <a:noFill/>
                  <a:miter lim="800000"/>
                  <a:headEnd/>
                  <a:tailEnd/>
                </a:ln>
                <a:effectLst/>
              </p:spPr>
            </p:pic>
            <p:pic>
              <p:nvPicPr>
                <p:cNvPr id="67620" name="Picture 36"/>
                <p:cNvPicPr>
                  <a:picLocks noChangeAspect="1" noChangeArrowheads="1"/>
                </p:cNvPicPr>
                <p:nvPr userDrawn="1"/>
              </p:nvPicPr>
              <p:blipFill>
                <a:blip r:embed="rId13"/>
                <a:srcRect/>
                <a:stretch>
                  <a:fillRect/>
                </a:stretch>
              </p:blipFill>
              <p:spPr bwMode="auto">
                <a:xfrm>
                  <a:off x="4992" y="2448"/>
                  <a:ext cx="186" cy="183"/>
                </a:xfrm>
                <a:prstGeom prst="rect">
                  <a:avLst/>
                </a:prstGeom>
                <a:noFill/>
                <a:ln w="9525">
                  <a:noFill/>
                  <a:miter lim="800000"/>
                  <a:headEnd/>
                  <a:tailEnd/>
                </a:ln>
                <a:effectLst/>
              </p:spPr>
            </p:pic>
            <p:pic>
              <p:nvPicPr>
                <p:cNvPr id="67621" name="Picture 37"/>
                <p:cNvPicPr>
                  <a:picLocks noChangeAspect="1" noChangeArrowheads="1"/>
                </p:cNvPicPr>
                <p:nvPr userDrawn="1"/>
              </p:nvPicPr>
              <p:blipFill>
                <a:blip r:embed="rId13"/>
                <a:srcRect/>
                <a:stretch>
                  <a:fillRect/>
                </a:stretch>
              </p:blipFill>
              <p:spPr bwMode="auto">
                <a:xfrm>
                  <a:off x="5136" y="2592"/>
                  <a:ext cx="186" cy="183"/>
                </a:xfrm>
                <a:prstGeom prst="rect">
                  <a:avLst/>
                </a:prstGeom>
                <a:noFill/>
                <a:ln w="9525">
                  <a:noFill/>
                  <a:miter lim="800000"/>
                  <a:headEnd/>
                  <a:tailEnd/>
                </a:ln>
                <a:effectLst/>
              </p:spPr>
            </p:pic>
            <p:pic>
              <p:nvPicPr>
                <p:cNvPr id="67622" name="Picture 38"/>
                <p:cNvPicPr>
                  <a:picLocks noChangeAspect="1" noChangeArrowheads="1"/>
                </p:cNvPicPr>
                <p:nvPr userDrawn="1"/>
              </p:nvPicPr>
              <p:blipFill>
                <a:blip r:embed="rId13"/>
                <a:srcRect/>
                <a:stretch>
                  <a:fillRect/>
                </a:stretch>
              </p:blipFill>
              <p:spPr bwMode="auto">
                <a:xfrm>
                  <a:off x="5232" y="1392"/>
                  <a:ext cx="186" cy="183"/>
                </a:xfrm>
                <a:prstGeom prst="rect">
                  <a:avLst/>
                </a:prstGeom>
                <a:noFill/>
                <a:ln w="9525">
                  <a:noFill/>
                  <a:miter lim="800000"/>
                  <a:headEnd/>
                  <a:tailEnd/>
                </a:ln>
                <a:effectLst/>
              </p:spPr>
            </p:pic>
            <p:pic>
              <p:nvPicPr>
                <p:cNvPr id="67623" name="Picture 39"/>
                <p:cNvPicPr>
                  <a:picLocks noChangeAspect="1" noChangeArrowheads="1"/>
                </p:cNvPicPr>
                <p:nvPr userDrawn="1"/>
              </p:nvPicPr>
              <p:blipFill>
                <a:blip r:embed="rId13"/>
                <a:srcRect/>
                <a:stretch>
                  <a:fillRect/>
                </a:stretch>
              </p:blipFill>
              <p:spPr bwMode="auto">
                <a:xfrm>
                  <a:off x="4944" y="2736"/>
                  <a:ext cx="186" cy="183"/>
                </a:xfrm>
                <a:prstGeom prst="rect">
                  <a:avLst/>
                </a:prstGeom>
                <a:noFill/>
                <a:ln w="9525">
                  <a:noFill/>
                  <a:miter lim="800000"/>
                  <a:headEnd/>
                  <a:tailEnd/>
                </a:ln>
                <a:effectLst/>
              </p:spPr>
            </p:pic>
            <p:pic>
              <p:nvPicPr>
                <p:cNvPr id="67624" name="Picture 40"/>
                <p:cNvPicPr>
                  <a:picLocks noChangeAspect="1" noChangeArrowheads="1"/>
                </p:cNvPicPr>
                <p:nvPr userDrawn="1"/>
              </p:nvPicPr>
              <p:blipFill>
                <a:blip r:embed="rId13"/>
                <a:srcRect/>
                <a:stretch>
                  <a:fillRect/>
                </a:stretch>
              </p:blipFill>
              <p:spPr bwMode="auto">
                <a:xfrm>
                  <a:off x="4992" y="3072"/>
                  <a:ext cx="186" cy="183"/>
                </a:xfrm>
                <a:prstGeom prst="rect">
                  <a:avLst/>
                </a:prstGeom>
                <a:noFill/>
                <a:ln w="9525">
                  <a:noFill/>
                  <a:miter lim="800000"/>
                  <a:headEnd/>
                  <a:tailEnd/>
                </a:ln>
                <a:effectLst/>
              </p:spPr>
            </p:pic>
            <p:pic>
              <p:nvPicPr>
                <p:cNvPr id="67625" name="Picture 41"/>
                <p:cNvPicPr>
                  <a:picLocks noChangeAspect="1" noChangeArrowheads="1"/>
                </p:cNvPicPr>
                <p:nvPr userDrawn="1"/>
              </p:nvPicPr>
              <p:blipFill>
                <a:blip r:embed="rId13"/>
                <a:srcRect/>
                <a:stretch>
                  <a:fillRect/>
                </a:stretch>
              </p:blipFill>
              <p:spPr bwMode="auto">
                <a:xfrm>
                  <a:off x="5232" y="3312"/>
                  <a:ext cx="186" cy="183"/>
                </a:xfrm>
                <a:prstGeom prst="rect">
                  <a:avLst/>
                </a:prstGeom>
                <a:noFill/>
                <a:ln w="9525">
                  <a:noFill/>
                  <a:miter lim="800000"/>
                  <a:headEnd/>
                  <a:tailEnd/>
                </a:ln>
                <a:effectLst/>
              </p:spPr>
            </p:pic>
            <p:pic>
              <p:nvPicPr>
                <p:cNvPr id="67626" name="Picture 42"/>
                <p:cNvPicPr>
                  <a:picLocks noChangeAspect="1" noChangeArrowheads="1"/>
                </p:cNvPicPr>
                <p:nvPr userDrawn="1"/>
              </p:nvPicPr>
              <p:blipFill>
                <a:blip r:embed="rId13"/>
                <a:srcRect/>
                <a:stretch>
                  <a:fillRect/>
                </a:stretch>
              </p:blipFill>
              <p:spPr bwMode="auto">
                <a:xfrm>
                  <a:off x="4992" y="3408"/>
                  <a:ext cx="186" cy="183"/>
                </a:xfrm>
                <a:prstGeom prst="rect">
                  <a:avLst/>
                </a:prstGeom>
                <a:noFill/>
                <a:ln w="9525">
                  <a:noFill/>
                  <a:miter lim="800000"/>
                  <a:headEnd/>
                  <a:tailEnd/>
                </a:ln>
                <a:effectLst/>
              </p:spPr>
            </p:pic>
            <p:pic>
              <p:nvPicPr>
                <p:cNvPr id="67627" name="Picture 43"/>
                <p:cNvPicPr>
                  <a:picLocks noChangeAspect="1" noChangeArrowheads="1"/>
                </p:cNvPicPr>
                <p:nvPr userDrawn="1"/>
              </p:nvPicPr>
              <p:blipFill>
                <a:blip r:embed="rId13"/>
                <a:srcRect/>
                <a:stretch>
                  <a:fillRect/>
                </a:stretch>
              </p:blipFill>
              <p:spPr bwMode="auto">
                <a:xfrm>
                  <a:off x="5088" y="3552"/>
                  <a:ext cx="186" cy="183"/>
                </a:xfrm>
                <a:prstGeom prst="rect">
                  <a:avLst/>
                </a:prstGeom>
                <a:noFill/>
                <a:ln w="9525">
                  <a:noFill/>
                  <a:miter lim="800000"/>
                  <a:headEnd/>
                  <a:tailEnd/>
                </a:ln>
                <a:effectLst/>
              </p:spPr>
            </p:pic>
            <p:pic>
              <p:nvPicPr>
                <p:cNvPr id="67628" name="Picture 44"/>
                <p:cNvPicPr>
                  <a:picLocks noChangeAspect="1" noChangeArrowheads="1"/>
                </p:cNvPicPr>
                <p:nvPr userDrawn="1"/>
              </p:nvPicPr>
              <p:blipFill>
                <a:blip r:embed="rId13"/>
                <a:srcRect/>
                <a:stretch>
                  <a:fillRect/>
                </a:stretch>
              </p:blipFill>
              <p:spPr bwMode="auto">
                <a:xfrm>
                  <a:off x="4992" y="3792"/>
                  <a:ext cx="186" cy="183"/>
                </a:xfrm>
                <a:prstGeom prst="rect">
                  <a:avLst/>
                </a:prstGeom>
                <a:noFill/>
                <a:ln w="9525">
                  <a:noFill/>
                  <a:miter lim="800000"/>
                  <a:headEnd/>
                  <a:tailEnd/>
                </a:ln>
                <a:effectLst/>
              </p:spPr>
            </p:pic>
            <p:pic>
              <p:nvPicPr>
                <p:cNvPr id="67629" name="Picture 45"/>
                <p:cNvPicPr>
                  <a:picLocks noChangeAspect="1" noChangeArrowheads="1"/>
                </p:cNvPicPr>
                <p:nvPr userDrawn="1"/>
              </p:nvPicPr>
              <p:blipFill>
                <a:blip r:embed="rId13"/>
                <a:srcRect/>
                <a:stretch>
                  <a:fillRect/>
                </a:stretch>
              </p:blipFill>
              <p:spPr bwMode="auto">
                <a:xfrm>
                  <a:off x="5184" y="3696"/>
                  <a:ext cx="186" cy="183"/>
                </a:xfrm>
                <a:prstGeom prst="rect">
                  <a:avLst/>
                </a:prstGeom>
                <a:noFill/>
                <a:ln w="9525">
                  <a:noFill/>
                  <a:miter lim="800000"/>
                  <a:headEnd/>
                  <a:tailEnd/>
                </a:ln>
                <a:effectLst/>
              </p:spPr>
            </p:pic>
          </p:grpSp>
        </p:grpSp>
        <p:sp>
          <p:nvSpPr>
            <p:cNvPr id="67630" name="Freeform 46"/>
            <p:cNvSpPr>
              <a:spLocks/>
            </p:cNvSpPr>
            <p:nvPr/>
          </p:nvSpPr>
          <p:spPr bwMode="auto">
            <a:xfrm>
              <a:off x="5010" y="3092"/>
              <a:ext cx="750" cy="1222"/>
            </a:xfrm>
            <a:custGeom>
              <a:avLst/>
              <a:gdLst/>
              <a:ahLst/>
              <a:cxnLst>
                <a:cxn ang="0">
                  <a:pos x="372" y="154"/>
                </a:cxn>
                <a:cxn ang="0">
                  <a:pos x="378" y="412"/>
                </a:cxn>
                <a:cxn ang="0">
                  <a:pos x="312" y="724"/>
                </a:cxn>
                <a:cxn ang="0">
                  <a:pos x="138" y="928"/>
                </a:cxn>
                <a:cxn ang="0">
                  <a:pos x="0" y="976"/>
                </a:cxn>
                <a:cxn ang="0">
                  <a:pos x="0" y="1222"/>
                </a:cxn>
                <a:cxn ang="0">
                  <a:pos x="750" y="1222"/>
                </a:cxn>
                <a:cxn ang="0">
                  <a:pos x="750" y="178"/>
                </a:cxn>
                <a:cxn ang="0">
                  <a:pos x="372" y="154"/>
                </a:cxn>
              </a:cxnLst>
              <a:rect l="0" t="0" r="r" b="b"/>
              <a:pathLst>
                <a:path w="750" h="1222">
                  <a:moveTo>
                    <a:pt x="372" y="154"/>
                  </a:moveTo>
                  <a:cubicBezTo>
                    <a:pt x="309" y="193"/>
                    <a:pt x="388" y="317"/>
                    <a:pt x="378" y="412"/>
                  </a:cubicBezTo>
                  <a:cubicBezTo>
                    <a:pt x="368" y="507"/>
                    <a:pt x="352" y="638"/>
                    <a:pt x="312" y="724"/>
                  </a:cubicBezTo>
                  <a:cubicBezTo>
                    <a:pt x="272" y="810"/>
                    <a:pt x="190" y="886"/>
                    <a:pt x="138" y="928"/>
                  </a:cubicBezTo>
                  <a:cubicBezTo>
                    <a:pt x="86" y="970"/>
                    <a:pt x="23" y="927"/>
                    <a:pt x="0" y="976"/>
                  </a:cubicBezTo>
                  <a:lnTo>
                    <a:pt x="0" y="1222"/>
                  </a:lnTo>
                  <a:lnTo>
                    <a:pt x="750" y="1222"/>
                  </a:lnTo>
                  <a:lnTo>
                    <a:pt x="750" y="178"/>
                  </a:lnTo>
                  <a:cubicBezTo>
                    <a:pt x="687" y="0"/>
                    <a:pt x="451" y="159"/>
                    <a:pt x="372" y="154"/>
                  </a:cubicBezTo>
                  <a:close/>
                </a:path>
              </a:pathLst>
            </a:cu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w="9525" cap="flat" cmpd="sng">
              <a:noFill/>
              <a:prstDash val="solid"/>
              <a:round/>
              <a:headEnd type="none" w="med" len="med"/>
              <a:tailEnd type="none" w="med" len="med"/>
            </a:ln>
            <a:effectLst/>
          </p:spPr>
          <p:txBody>
            <a:bodyPr wrap="none" anchor="ctr"/>
            <a:lstStyle/>
            <a:p>
              <a:endParaRPr lang="ru-RU"/>
            </a:p>
          </p:txBody>
        </p:sp>
        <p:sp>
          <p:nvSpPr>
            <p:cNvPr id="67631" name="Freeform 47"/>
            <p:cNvSpPr>
              <a:spLocks/>
            </p:cNvSpPr>
            <p:nvPr/>
          </p:nvSpPr>
          <p:spPr bwMode="auto">
            <a:xfrm>
              <a:off x="5001" y="3060"/>
              <a:ext cx="768" cy="1260"/>
            </a:xfrm>
            <a:custGeom>
              <a:avLst/>
              <a:gdLst/>
              <a:ahLst/>
              <a:cxnLst>
                <a:cxn ang="0">
                  <a:pos x="0" y="1260"/>
                </a:cxn>
                <a:cxn ang="0">
                  <a:pos x="0" y="1134"/>
                </a:cxn>
                <a:cxn ang="0">
                  <a:pos x="210" y="1032"/>
                </a:cxn>
                <a:cxn ang="0">
                  <a:pos x="324" y="918"/>
                </a:cxn>
                <a:cxn ang="0">
                  <a:pos x="414" y="714"/>
                </a:cxn>
                <a:cxn ang="0">
                  <a:pos x="450" y="456"/>
                </a:cxn>
                <a:cxn ang="0">
                  <a:pos x="438" y="258"/>
                </a:cxn>
                <a:cxn ang="0">
                  <a:pos x="684" y="0"/>
                </a:cxn>
                <a:cxn ang="0">
                  <a:pos x="768" y="18"/>
                </a:cxn>
                <a:cxn ang="0">
                  <a:pos x="768" y="1254"/>
                </a:cxn>
                <a:cxn ang="0">
                  <a:pos x="0" y="1260"/>
                </a:cxn>
              </a:cxnLst>
              <a:rect l="0" t="0" r="r" b="b"/>
              <a:pathLst>
                <a:path w="768" h="1260">
                  <a:moveTo>
                    <a:pt x="0" y="1260"/>
                  </a:moveTo>
                  <a:lnTo>
                    <a:pt x="0" y="1134"/>
                  </a:lnTo>
                  <a:lnTo>
                    <a:pt x="210" y="1032"/>
                  </a:lnTo>
                  <a:lnTo>
                    <a:pt x="324" y="918"/>
                  </a:lnTo>
                  <a:lnTo>
                    <a:pt x="414" y="714"/>
                  </a:lnTo>
                  <a:lnTo>
                    <a:pt x="450" y="456"/>
                  </a:lnTo>
                  <a:lnTo>
                    <a:pt x="438" y="258"/>
                  </a:lnTo>
                  <a:lnTo>
                    <a:pt x="684" y="0"/>
                  </a:lnTo>
                  <a:lnTo>
                    <a:pt x="768" y="18"/>
                  </a:lnTo>
                  <a:lnTo>
                    <a:pt x="768" y="1254"/>
                  </a:lnTo>
                  <a:lnTo>
                    <a:pt x="0" y="1260"/>
                  </a:lnTo>
                  <a:close/>
                </a:path>
              </a:pathLst>
            </a:custGeom>
            <a:gradFill rotWithShape="0">
              <a:gsLst>
                <a:gs pos="0">
                  <a:schemeClr val="folHlink"/>
                </a:gs>
                <a:gs pos="50000">
                  <a:schemeClr val="hlink"/>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ru-RU"/>
            </a:p>
          </p:txBody>
        </p:sp>
        <p:sp>
          <p:nvSpPr>
            <p:cNvPr id="67632" name="Freeform 48"/>
            <p:cNvSpPr>
              <a:spLocks/>
            </p:cNvSpPr>
            <p:nvPr/>
          </p:nvSpPr>
          <p:spPr bwMode="auto">
            <a:xfrm>
              <a:off x="4994" y="1775"/>
              <a:ext cx="776" cy="2543"/>
            </a:xfrm>
            <a:custGeom>
              <a:avLst/>
              <a:gdLst/>
              <a:ahLst/>
              <a:cxnLst>
                <a:cxn ang="0">
                  <a:pos x="550" y="115"/>
                </a:cxn>
                <a:cxn ang="0">
                  <a:pos x="460" y="529"/>
                </a:cxn>
                <a:cxn ang="0">
                  <a:pos x="298" y="925"/>
                </a:cxn>
                <a:cxn ang="0">
                  <a:pos x="76" y="1267"/>
                </a:cxn>
                <a:cxn ang="0">
                  <a:pos x="4" y="1339"/>
                </a:cxn>
                <a:cxn ang="0">
                  <a:pos x="100" y="1351"/>
                </a:cxn>
                <a:cxn ang="0">
                  <a:pos x="286" y="1399"/>
                </a:cxn>
                <a:cxn ang="0">
                  <a:pos x="394" y="1525"/>
                </a:cxn>
                <a:cxn ang="0">
                  <a:pos x="478" y="1705"/>
                </a:cxn>
                <a:cxn ang="0">
                  <a:pos x="478" y="1969"/>
                </a:cxn>
                <a:cxn ang="0">
                  <a:pos x="370" y="2263"/>
                </a:cxn>
                <a:cxn ang="0">
                  <a:pos x="124" y="2479"/>
                </a:cxn>
                <a:cxn ang="0">
                  <a:pos x="22" y="2515"/>
                </a:cxn>
                <a:cxn ang="0">
                  <a:pos x="196" y="2533"/>
                </a:cxn>
                <a:cxn ang="0">
                  <a:pos x="388" y="2455"/>
                </a:cxn>
                <a:cxn ang="0">
                  <a:pos x="502" y="2299"/>
                </a:cxn>
                <a:cxn ang="0">
                  <a:pos x="598" y="2197"/>
                </a:cxn>
                <a:cxn ang="0">
                  <a:pos x="694" y="2197"/>
                </a:cxn>
                <a:cxn ang="0">
                  <a:pos x="742" y="2230"/>
                </a:cxn>
                <a:cxn ang="0">
                  <a:pos x="712" y="2137"/>
                </a:cxn>
                <a:cxn ang="0">
                  <a:pos x="664" y="1807"/>
                </a:cxn>
                <a:cxn ang="0">
                  <a:pos x="670" y="1561"/>
                </a:cxn>
                <a:cxn ang="0">
                  <a:pos x="718" y="1393"/>
                </a:cxn>
                <a:cxn ang="0">
                  <a:pos x="748" y="1219"/>
                </a:cxn>
                <a:cxn ang="0">
                  <a:pos x="550" y="115"/>
                </a:cxn>
              </a:cxnLst>
              <a:rect l="0" t="0" r="r" b="b"/>
              <a:pathLst>
                <a:path w="776" h="2543">
                  <a:moveTo>
                    <a:pt x="550" y="115"/>
                  </a:moveTo>
                  <a:cubicBezTo>
                    <a:pt x="502" y="0"/>
                    <a:pt x="502" y="394"/>
                    <a:pt x="460" y="529"/>
                  </a:cubicBezTo>
                  <a:cubicBezTo>
                    <a:pt x="418" y="664"/>
                    <a:pt x="362" y="802"/>
                    <a:pt x="298" y="925"/>
                  </a:cubicBezTo>
                  <a:cubicBezTo>
                    <a:pt x="234" y="1048"/>
                    <a:pt x="125" y="1198"/>
                    <a:pt x="76" y="1267"/>
                  </a:cubicBezTo>
                  <a:cubicBezTo>
                    <a:pt x="27" y="1336"/>
                    <a:pt x="0" y="1325"/>
                    <a:pt x="4" y="1339"/>
                  </a:cubicBezTo>
                  <a:cubicBezTo>
                    <a:pt x="8" y="1353"/>
                    <a:pt x="53" y="1341"/>
                    <a:pt x="100" y="1351"/>
                  </a:cubicBezTo>
                  <a:cubicBezTo>
                    <a:pt x="147" y="1361"/>
                    <a:pt x="237" y="1370"/>
                    <a:pt x="286" y="1399"/>
                  </a:cubicBezTo>
                  <a:cubicBezTo>
                    <a:pt x="335" y="1428"/>
                    <a:pt x="362" y="1474"/>
                    <a:pt x="394" y="1525"/>
                  </a:cubicBezTo>
                  <a:cubicBezTo>
                    <a:pt x="426" y="1576"/>
                    <a:pt x="464" y="1631"/>
                    <a:pt x="478" y="1705"/>
                  </a:cubicBezTo>
                  <a:cubicBezTo>
                    <a:pt x="492" y="1779"/>
                    <a:pt x="496" y="1876"/>
                    <a:pt x="478" y="1969"/>
                  </a:cubicBezTo>
                  <a:cubicBezTo>
                    <a:pt x="460" y="2062"/>
                    <a:pt x="429" y="2178"/>
                    <a:pt x="370" y="2263"/>
                  </a:cubicBezTo>
                  <a:cubicBezTo>
                    <a:pt x="311" y="2348"/>
                    <a:pt x="238" y="2428"/>
                    <a:pt x="124" y="2479"/>
                  </a:cubicBezTo>
                  <a:cubicBezTo>
                    <a:pt x="66" y="2521"/>
                    <a:pt x="10" y="2506"/>
                    <a:pt x="22" y="2515"/>
                  </a:cubicBezTo>
                  <a:cubicBezTo>
                    <a:pt x="34" y="2524"/>
                    <a:pt x="135" y="2543"/>
                    <a:pt x="196" y="2533"/>
                  </a:cubicBezTo>
                  <a:cubicBezTo>
                    <a:pt x="257" y="2523"/>
                    <a:pt x="337" y="2494"/>
                    <a:pt x="388" y="2455"/>
                  </a:cubicBezTo>
                  <a:cubicBezTo>
                    <a:pt x="439" y="2416"/>
                    <a:pt x="467" y="2342"/>
                    <a:pt x="502" y="2299"/>
                  </a:cubicBezTo>
                  <a:cubicBezTo>
                    <a:pt x="537" y="2256"/>
                    <a:pt x="566" y="2214"/>
                    <a:pt x="598" y="2197"/>
                  </a:cubicBezTo>
                  <a:cubicBezTo>
                    <a:pt x="630" y="2180"/>
                    <a:pt x="670" y="2191"/>
                    <a:pt x="694" y="2197"/>
                  </a:cubicBezTo>
                  <a:cubicBezTo>
                    <a:pt x="718" y="2203"/>
                    <a:pt x="739" y="2240"/>
                    <a:pt x="742" y="2230"/>
                  </a:cubicBezTo>
                  <a:cubicBezTo>
                    <a:pt x="745" y="2220"/>
                    <a:pt x="725" y="2207"/>
                    <a:pt x="712" y="2137"/>
                  </a:cubicBezTo>
                  <a:cubicBezTo>
                    <a:pt x="699" y="2067"/>
                    <a:pt x="671" y="1903"/>
                    <a:pt x="664" y="1807"/>
                  </a:cubicBezTo>
                  <a:cubicBezTo>
                    <a:pt x="657" y="1711"/>
                    <a:pt x="661" y="1630"/>
                    <a:pt x="670" y="1561"/>
                  </a:cubicBezTo>
                  <a:cubicBezTo>
                    <a:pt x="679" y="1492"/>
                    <a:pt x="705" y="1450"/>
                    <a:pt x="718" y="1393"/>
                  </a:cubicBezTo>
                  <a:cubicBezTo>
                    <a:pt x="731" y="1336"/>
                    <a:pt x="776" y="1427"/>
                    <a:pt x="748" y="1219"/>
                  </a:cubicBezTo>
                  <a:cubicBezTo>
                    <a:pt x="720" y="1011"/>
                    <a:pt x="598" y="230"/>
                    <a:pt x="550" y="115"/>
                  </a:cubicBezTo>
                  <a:close/>
                </a:path>
              </a:pathLst>
            </a:custGeom>
            <a:gradFill rotWithShape="0">
              <a:gsLst>
                <a:gs pos="0">
                  <a:schemeClr val="accent2">
                    <a:gamma/>
                    <a:shade val="46275"/>
                    <a:invGamma/>
                  </a:schemeClr>
                </a:gs>
                <a:gs pos="50000">
                  <a:schemeClr val="accent2"/>
                </a:gs>
                <a:gs pos="100000">
                  <a:schemeClr val="accent2">
                    <a:gamma/>
                    <a:shade val="46275"/>
                    <a:invGamma/>
                  </a:schemeClr>
                </a:gs>
              </a:gsLst>
              <a:lin ang="0" scaled="1"/>
            </a:gradFill>
            <a:ln w="9525">
              <a:noFill/>
              <a:round/>
              <a:headEnd/>
              <a:tailEnd/>
            </a:ln>
            <a:effectLst/>
          </p:spPr>
          <p:txBody>
            <a:bodyPr wrap="none" anchor="ctr"/>
            <a:lstStyle/>
            <a:p>
              <a:endParaRPr lang="ru-RU"/>
            </a:p>
          </p:txBody>
        </p:sp>
        <p:sp>
          <p:nvSpPr>
            <p:cNvPr id="67633" name="Freeform 49" descr="kimonopat1"/>
            <p:cNvSpPr>
              <a:spLocks/>
            </p:cNvSpPr>
            <p:nvPr/>
          </p:nvSpPr>
          <p:spPr bwMode="auto">
            <a:xfrm>
              <a:off x="5046" y="2229"/>
              <a:ext cx="617" cy="1376"/>
            </a:xfrm>
            <a:custGeom>
              <a:avLst/>
              <a:gdLst/>
              <a:ahLst/>
              <a:cxnLst>
                <a:cxn ang="0">
                  <a:pos x="486" y="3"/>
                </a:cxn>
                <a:cxn ang="0">
                  <a:pos x="402" y="381"/>
                </a:cxn>
                <a:cxn ang="0">
                  <a:pos x="216" y="777"/>
                </a:cxn>
                <a:cxn ang="0">
                  <a:pos x="0" y="1119"/>
                </a:cxn>
                <a:cxn ang="0">
                  <a:pos x="102" y="1101"/>
                </a:cxn>
                <a:cxn ang="0">
                  <a:pos x="282" y="1119"/>
                </a:cxn>
                <a:cxn ang="0">
                  <a:pos x="378" y="1185"/>
                </a:cxn>
                <a:cxn ang="0">
                  <a:pos x="432" y="1269"/>
                </a:cxn>
                <a:cxn ang="0">
                  <a:pos x="444" y="1365"/>
                </a:cxn>
                <a:cxn ang="0">
                  <a:pos x="498" y="1203"/>
                </a:cxn>
                <a:cxn ang="0">
                  <a:pos x="564" y="825"/>
                </a:cxn>
                <a:cxn ang="0">
                  <a:pos x="606" y="363"/>
                </a:cxn>
                <a:cxn ang="0">
                  <a:pos x="486" y="3"/>
                </a:cxn>
              </a:cxnLst>
              <a:rect l="0" t="0" r="r" b="b"/>
              <a:pathLst>
                <a:path w="617" h="1376">
                  <a:moveTo>
                    <a:pt x="486" y="3"/>
                  </a:moveTo>
                  <a:cubicBezTo>
                    <a:pt x="452" y="6"/>
                    <a:pt x="447" y="252"/>
                    <a:pt x="402" y="381"/>
                  </a:cubicBezTo>
                  <a:cubicBezTo>
                    <a:pt x="357" y="510"/>
                    <a:pt x="283" y="654"/>
                    <a:pt x="216" y="777"/>
                  </a:cubicBezTo>
                  <a:cubicBezTo>
                    <a:pt x="149" y="900"/>
                    <a:pt x="19" y="1065"/>
                    <a:pt x="0" y="1119"/>
                  </a:cubicBezTo>
                  <a:cubicBezTo>
                    <a:pt x="48" y="1119"/>
                    <a:pt x="55" y="1101"/>
                    <a:pt x="102" y="1101"/>
                  </a:cubicBezTo>
                  <a:cubicBezTo>
                    <a:pt x="149" y="1101"/>
                    <a:pt x="236" y="1105"/>
                    <a:pt x="282" y="1119"/>
                  </a:cubicBezTo>
                  <a:cubicBezTo>
                    <a:pt x="328" y="1133"/>
                    <a:pt x="353" y="1160"/>
                    <a:pt x="378" y="1185"/>
                  </a:cubicBezTo>
                  <a:cubicBezTo>
                    <a:pt x="403" y="1210"/>
                    <a:pt x="421" y="1239"/>
                    <a:pt x="432" y="1269"/>
                  </a:cubicBezTo>
                  <a:cubicBezTo>
                    <a:pt x="443" y="1299"/>
                    <a:pt x="433" y="1376"/>
                    <a:pt x="444" y="1365"/>
                  </a:cubicBezTo>
                  <a:cubicBezTo>
                    <a:pt x="455" y="1354"/>
                    <a:pt x="478" y="1293"/>
                    <a:pt x="498" y="1203"/>
                  </a:cubicBezTo>
                  <a:cubicBezTo>
                    <a:pt x="518" y="1113"/>
                    <a:pt x="546" y="965"/>
                    <a:pt x="564" y="825"/>
                  </a:cubicBezTo>
                  <a:cubicBezTo>
                    <a:pt x="582" y="685"/>
                    <a:pt x="617" y="496"/>
                    <a:pt x="606" y="363"/>
                  </a:cubicBezTo>
                  <a:cubicBezTo>
                    <a:pt x="595" y="230"/>
                    <a:pt x="520" y="0"/>
                    <a:pt x="486" y="3"/>
                  </a:cubicBezTo>
                  <a:close/>
                </a:path>
              </a:pathLst>
            </a:custGeom>
            <a:blipFill dpi="0" rotWithShape="0">
              <a:blip r:embed="rId14"/>
              <a:srcRect/>
              <a:tile tx="0" ty="0" sx="100000" sy="100000" flip="none" algn="tl"/>
            </a:blipFill>
            <a:ln w="9525" cap="flat" cmpd="sng">
              <a:noFill/>
              <a:prstDash val="solid"/>
              <a:round/>
              <a:headEnd/>
              <a:tailEnd/>
            </a:ln>
            <a:effectLst/>
          </p:spPr>
          <p:txBody>
            <a:bodyPr wrap="none" anchor="ctr"/>
            <a:lstStyle/>
            <a:p>
              <a:endParaRPr lang="ru-RU"/>
            </a:p>
          </p:txBody>
        </p:sp>
        <p:sp>
          <p:nvSpPr>
            <p:cNvPr id="67634" name="Freeform 50" descr="kimonopat1"/>
            <p:cNvSpPr>
              <a:spLocks/>
            </p:cNvSpPr>
            <p:nvPr/>
          </p:nvSpPr>
          <p:spPr bwMode="auto">
            <a:xfrm>
              <a:off x="5193" y="269"/>
              <a:ext cx="576" cy="3180"/>
            </a:xfrm>
            <a:custGeom>
              <a:avLst/>
              <a:gdLst/>
              <a:ahLst/>
              <a:cxnLst>
                <a:cxn ang="0">
                  <a:pos x="42" y="61"/>
                </a:cxn>
                <a:cxn ang="0">
                  <a:pos x="156" y="517"/>
                </a:cxn>
                <a:cxn ang="0">
                  <a:pos x="288" y="991"/>
                </a:cxn>
                <a:cxn ang="0">
                  <a:pos x="414" y="1435"/>
                </a:cxn>
                <a:cxn ang="0">
                  <a:pos x="576" y="1807"/>
                </a:cxn>
                <a:cxn ang="0">
                  <a:pos x="576" y="3055"/>
                </a:cxn>
                <a:cxn ang="0">
                  <a:pos x="414" y="2557"/>
                </a:cxn>
                <a:cxn ang="0">
                  <a:pos x="252" y="1765"/>
                </a:cxn>
                <a:cxn ang="0">
                  <a:pos x="126" y="961"/>
                </a:cxn>
                <a:cxn ang="0">
                  <a:pos x="12" y="151"/>
                </a:cxn>
                <a:cxn ang="0">
                  <a:pos x="42" y="61"/>
                </a:cxn>
              </a:cxnLst>
              <a:rect l="0" t="0" r="r" b="b"/>
              <a:pathLst>
                <a:path w="576" h="3180">
                  <a:moveTo>
                    <a:pt x="42" y="61"/>
                  </a:moveTo>
                  <a:cubicBezTo>
                    <a:pt x="66" y="122"/>
                    <a:pt x="115" y="362"/>
                    <a:pt x="156" y="517"/>
                  </a:cubicBezTo>
                  <a:cubicBezTo>
                    <a:pt x="197" y="672"/>
                    <a:pt x="245" y="838"/>
                    <a:pt x="288" y="991"/>
                  </a:cubicBezTo>
                  <a:cubicBezTo>
                    <a:pt x="331" y="1144"/>
                    <a:pt x="366" y="1299"/>
                    <a:pt x="414" y="1435"/>
                  </a:cubicBezTo>
                  <a:cubicBezTo>
                    <a:pt x="462" y="1571"/>
                    <a:pt x="549" y="1537"/>
                    <a:pt x="576" y="1807"/>
                  </a:cubicBezTo>
                  <a:lnTo>
                    <a:pt x="576" y="3055"/>
                  </a:lnTo>
                  <a:cubicBezTo>
                    <a:pt x="549" y="3180"/>
                    <a:pt x="468" y="2772"/>
                    <a:pt x="414" y="2557"/>
                  </a:cubicBezTo>
                  <a:cubicBezTo>
                    <a:pt x="360" y="2342"/>
                    <a:pt x="300" y="2031"/>
                    <a:pt x="252" y="1765"/>
                  </a:cubicBezTo>
                  <a:cubicBezTo>
                    <a:pt x="204" y="1499"/>
                    <a:pt x="166" y="1230"/>
                    <a:pt x="126" y="961"/>
                  </a:cubicBezTo>
                  <a:cubicBezTo>
                    <a:pt x="86" y="692"/>
                    <a:pt x="24" y="299"/>
                    <a:pt x="12" y="151"/>
                  </a:cubicBezTo>
                  <a:cubicBezTo>
                    <a:pt x="0" y="3"/>
                    <a:pt x="18" y="0"/>
                    <a:pt x="42" y="61"/>
                  </a:cubicBezTo>
                  <a:close/>
                </a:path>
              </a:pathLst>
            </a:custGeom>
            <a:blipFill dpi="0" rotWithShape="0">
              <a:blip r:embed="rId14"/>
              <a:srcRect/>
              <a:tile tx="0" ty="0" sx="100000" sy="100000" flip="none" algn="tl"/>
            </a:blipFill>
            <a:ln w="9525" cap="flat" cmpd="sng">
              <a:noFill/>
              <a:prstDash val="solid"/>
              <a:round/>
              <a:headEnd/>
              <a:tailEnd/>
            </a:ln>
            <a:effectLst/>
          </p:spPr>
          <p:txBody>
            <a:bodyPr wrap="none" anchor="ctr"/>
            <a:lstStyle/>
            <a:p>
              <a:endParaRPr lang="ru-RU"/>
            </a:p>
          </p:txBody>
        </p:sp>
        <p:sp>
          <p:nvSpPr>
            <p:cNvPr id="67635" name="Freeform 51"/>
            <p:cNvSpPr>
              <a:spLocks/>
            </p:cNvSpPr>
            <p:nvPr/>
          </p:nvSpPr>
          <p:spPr bwMode="auto">
            <a:xfrm>
              <a:off x="5197" y="165"/>
              <a:ext cx="573" cy="1935"/>
            </a:xfrm>
            <a:custGeom>
              <a:avLst/>
              <a:gdLst/>
              <a:ahLst/>
              <a:cxnLst>
                <a:cxn ang="0">
                  <a:pos x="69" y="63"/>
                </a:cxn>
                <a:cxn ang="0">
                  <a:pos x="207" y="549"/>
                </a:cxn>
                <a:cxn ang="0">
                  <a:pos x="381" y="1101"/>
                </a:cxn>
                <a:cxn ang="0">
                  <a:pos x="573" y="1575"/>
                </a:cxn>
                <a:cxn ang="0">
                  <a:pos x="573" y="1935"/>
                </a:cxn>
                <a:cxn ang="0">
                  <a:pos x="321" y="1449"/>
                </a:cxn>
                <a:cxn ang="0">
                  <a:pos x="147" y="699"/>
                </a:cxn>
                <a:cxn ang="0">
                  <a:pos x="15" y="171"/>
                </a:cxn>
                <a:cxn ang="0">
                  <a:pos x="69" y="63"/>
                </a:cxn>
              </a:cxnLst>
              <a:rect l="0" t="0" r="r" b="b"/>
              <a:pathLst>
                <a:path w="573" h="1935">
                  <a:moveTo>
                    <a:pt x="69" y="63"/>
                  </a:moveTo>
                  <a:cubicBezTo>
                    <a:pt x="101" y="126"/>
                    <a:pt x="155" y="376"/>
                    <a:pt x="207" y="549"/>
                  </a:cubicBezTo>
                  <a:cubicBezTo>
                    <a:pt x="259" y="722"/>
                    <a:pt x="320" y="930"/>
                    <a:pt x="381" y="1101"/>
                  </a:cubicBezTo>
                  <a:cubicBezTo>
                    <a:pt x="442" y="1272"/>
                    <a:pt x="541" y="1436"/>
                    <a:pt x="573" y="1575"/>
                  </a:cubicBezTo>
                  <a:lnTo>
                    <a:pt x="573" y="1935"/>
                  </a:lnTo>
                  <a:cubicBezTo>
                    <a:pt x="531" y="1914"/>
                    <a:pt x="392" y="1655"/>
                    <a:pt x="321" y="1449"/>
                  </a:cubicBezTo>
                  <a:cubicBezTo>
                    <a:pt x="250" y="1243"/>
                    <a:pt x="198" y="912"/>
                    <a:pt x="147" y="699"/>
                  </a:cubicBezTo>
                  <a:cubicBezTo>
                    <a:pt x="96" y="486"/>
                    <a:pt x="30" y="274"/>
                    <a:pt x="15" y="171"/>
                  </a:cubicBezTo>
                  <a:cubicBezTo>
                    <a:pt x="0" y="68"/>
                    <a:pt x="37" y="0"/>
                    <a:pt x="69" y="63"/>
                  </a:cubicBez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ru-RU"/>
            </a:p>
          </p:txBody>
        </p:sp>
        <p:sp>
          <p:nvSpPr>
            <p:cNvPr id="67636" name="Freeform 52"/>
            <p:cNvSpPr>
              <a:spLocks/>
            </p:cNvSpPr>
            <p:nvPr/>
          </p:nvSpPr>
          <p:spPr bwMode="auto">
            <a:xfrm>
              <a:off x="5004" y="0"/>
              <a:ext cx="363" cy="2112"/>
            </a:xfrm>
            <a:custGeom>
              <a:avLst/>
              <a:gdLst/>
              <a:ahLst/>
              <a:cxnLst>
                <a:cxn ang="0">
                  <a:pos x="0" y="2094"/>
                </a:cxn>
                <a:cxn ang="0">
                  <a:pos x="66" y="1992"/>
                </a:cxn>
                <a:cxn ang="0">
                  <a:pos x="150" y="1464"/>
                </a:cxn>
                <a:cxn ang="0">
                  <a:pos x="234" y="678"/>
                </a:cxn>
                <a:cxn ang="0">
                  <a:pos x="324" y="0"/>
                </a:cxn>
                <a:cxn ang="0">
                  <a:pos x="0" y="0"/>
                </a:cxn>
                <a:cxn ang="0">
                  <a:pos x="0" y="2094"/>
                </a:cxn>
              </a:cxnLst>
              <a:rect l="0" t="0" r="r" b="b"/>
              <a:pathLst>
                <a:path w="363" h="2112">
                  <a:moveTo>
                    <a:pt x="0" y="2094"/>
                  </a:moveTo>
                  <a:cubicBezTo>
                    <a:pt x="54" y="2112"/>
                    <a:pt x="41" y="2097"/>
                    <a:pt x="66" y="1992"/>
                  </a:cubicBezTo>
                  <a:cubicBezTo>
                    <a:pt x="91" y="1887"/>
                    <a:pt x="122" y="1683"/>
                    <a:pt x="150" y="1464"/>
                  </a:cubicBezTo>
                  <a:cubicBezTo>
                    <a:pt x="178" y="1245"/>
                    <a:pt x="205" y="922"/>
                    <a:pt x="234" y="678"/>
                  </a:cubicBezTo>
                  <a:cubicBezTo>
                    <a:pt x="263" y="434"/>
                    <a:pt x="363" y="113"/>
                    <a:pt x="324" y="0"/>
                  </a:cubicBezTo>
                  <a:lnTo>
                    <a:pt x="0" y="0"/>
                  </a:lnTo>
                  <a:cubicBezTo>
                    <a:pt x="0" y="0"/>
                    <a:pt x="0" y="2094"/>
                    <a:pt x="0" y="2094"/>
                  </a:cubicBezTo>
                  <a:close/>
                </a:path>
              </a:pathLst>
            </a:cu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w="9525">
              <a:noFill/>
              <a:round/>
              <a:headEnd/>
              <a:tailEnd/>
            </a:ln>
            <a:effectLst/>
          </p:spPr>
          <p:txBody>
            <a:bodyPr wrap="none" anchor="ctr"/>
            <a:lstStyle/>
            <a:p>
              <a:endParaRPr lang="ru-RU"/>
            </a:p>
          </p:txBody>
        </p:sp>
        <p:sp>
          <p:nvSpPr>
            <p:cNvPr id="67637" name="Freeform 53"/>
            <p:cNvSpPr>
              <a:spLocks/>
            </p:cNvSpPr>
            <p:nvPr/>
          </p:nvSpPr>
          <p:spPr bwMode="auto">
            <a:xfrm>
              <a:off x="5004" y="1"/>
              <a:ext cx="189" cy="2112"/>
            </a:xfrm>
            <a:custGeom>
              <a:avLst/>
              <a:gdLst/>
              <a:ahLst/>
              <a:cxnLst>
                <a:cxn ang="0">
                  <a:pos x="0" y="2094"/>
                </a:cxn>
                <a:cxn ang="0">
                  <a:pos x="66" y="1992"/>
                </a:cxn>
                <a:cxn ang="0">
                  <a:pos x="150" y="1464"/>
                </a:cxn>
                <a:cxn ang="0">
                  <a:pos x="234" y="678"/>
                </a:cxn>
                <a:cxn ang="0">
                  <a:pos x="324" y="0"/>
                </a:cxn>
                <a:cxn ang="0">
                  <a:pos x="0" y="0"/>
                </a:cxn>
                <a:cxn ang="0">
                  <a:pos x="0" y="2094"/>
                </a:cxn>
              </a:cxnLst>
              <a:rect l="0" t="0" r="r" b="b"/>
              <a:pathLst>
                <a:path w="363" h="2112">
                  <a:moveTo>
                    <a:pt x="0" y="2094"/>
                  </a:moveTo>
                  <a:cubicBezTo>
                    <a:pt x="54" y="2112"/>
                    <a:pt x="41" y="2097"/>
                    <a:pt x="66" y="1992"/>
                  </a:cubicBezTo>
                  <a:cubicBezTo>
                    <a:pt x="91" y="1887"/>
                    <a:pt x="122" y="1683"/>
                    <a:pt x="150" y="1464"/>
                  </a:cubicBezTo>
                  <a:cubicBezTo>
                    <a:pt x="178" y="1245"/>
                    <a:pt x="205" y="922"/>
                    <a:pt x="234" y="678"/>
                  </a:cubicBezTo>
                  <a:cubicBezTo>
                    <a:pt x="263" y="434"/>
                    <a:pt x="363" y="113"/>
                    <a:pt x="324" y="0"/>
                  </a:cubicBezTo>
                  <a:lnTo>
                    <a:pt x="0" y="0"/>
                  </a:lnTo>
                  <a:cubicBezTo>
                    <a:pt x="0" y="0"/>
                    <a:pt x="0" y="2094"/>
                    <a:pt x="0" y="2094"/>
                  </a:cubicBezTo>
                  <a:close/>
                </a:path>
              </a:pathLst>
            </a:custGeom>
            <a:gradFill rotWithShape="0">
              <a:gsLst>
                <a:gs pos="0">
                  <a:schemeClr val="folHlink"/>
                </a:gs>
                <a:gs pos="50000">
                  <a:schemeClr val="hlink"/>
                </a:gs>
                <a:gs pos="100000">
                  <a:schemeClr val="folHlink"/>
                </a:gs>
              </a:gsLst>
              <a:lin ang="0" scaled="1"/>
            </a:gradFill>
            <a:ln w="9525">
              <a:noFill/>
              <a:round/>
              <a:headEnd/>
              <a:tailEnd/>
            </a:ln>
            <a:effectLst/>
          </p:spPr>
          <p:txBody>
            <a:bodyPr wrap="none" anchor="ctr"/>
            <a:lstStyle/>
            <a:p>
              <a:endParaRPr lang="ru-RU"/>
            </a:p>
          </p:txBody>
        </p:sp>
        <p:sp>
          <p:nvSpPr>
            <p:cNvPr id="67638" name="Rectangle 54"/>
            <p:cNvSpPr>
              <a:spLocks noChangeArrowheads="1"/>
            </p:cNvSpPr>
            <p:nvPr/>
          </p:nvSpPr>
          <p:spPr bwMode="auto">
            <a:xfrm>
              <a:off x="4955" y="1"/>
              <a:ext cx="56" cy="4320"/>
            </a:xfrm>
            <a:prstGeom prst="rect">
              <a:avLst/>
            </a:pr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w="9525">
              <a:noFill/>
              <a:miter lim="800000"/>
              <a:headEnd/>
              <a:tailEnd/>
            </a:ln>
            <a:effectLst/>
          </p:spPr>
          <p:txBody>
            <a:bodyPr wrap="none" anchor="ctr"/>
            <a:lstStyle/>
            <a:p>
              <a:pPr algn="ctr"/>
              <a:endParaRPr kumimoji="1" lang="ru-RU"/>
            </a:p>
          </p:txBody>
        </p:sp>
        <p:sp>
          <p:nvSpPr>
            <p:cNvPr id="67639" name="Freeform 55"/>
            <p:cNvSpPr>
              <a:spLocks/>
            </p:cNvSpPr>
            <p:nvPr/>
          </p:nvSpPr>
          <p:spPr bwMode="auto">
            <a:xfrm>
              <a:off x="5013" y="3924"/>
              <a:ext cx="734" cy="390"/>
            </a:xfrm>
            <a:custGeom>
              <a:avLst/>
              <a:gdLst/>
              <a:ahLst/>
              <a:cxnLst>
                <a:cxn ang="0">
                  <a:pos x="1" y="357"/>
                </a:cxn>
                <a:cxn ang="0">
                  <a:pos x="109" y="341"/>
                </a:cxn>
                <a:cxn ang="0">
                  <a:pos x="241" y="305"/>
                </a:cxn>
                <a:cxn ang="0">
                  <a:pos x="353" y="209"/>
                </a:cxn>
                <a:cxn ang="0">
                  <a:pos x="429" y="89"/>
                </a:cxn>
                <a:cxn ang="0">
                  <a:pos x="493" y="17"/>
                </a:cxn>
                <a:cxn ang="0">
                  <a:pos x="577" y="1"/>
                </a:cxn>
                <a:cxn ang="0">
                  <a:pos x="629" y="21"/>
                </a:cxn>
                <a:cxn ang="0">
                  <a:pos x="673" y="65"/>
                </a:cxn>
                <a:cxn ang="0">
                  <a:pos x="673" y="137"/>
                </a:cxn>
                <a:cxn ang="0">
                  <a:pos x="561" y="225"/>
                </a:cxn>
                <a:cxn ang="0">
                  <a:pos x="425" y="297"/>
                </a:cxn>
                <a:cxn ang="0">
                  <a:pos x="245" y="357"/>
                </a:cxn>
                <a:cxn ang="0">
                  <a:pos x="113" y="377"/>
                </a:cxn>
                <a:cxn ang="0">
                  <a:pos x="1" y="357"/>
                </a:cxn>
              </a:cxnLst>
              <a:rect l="0" t="0" r="r" b="b"/>
              <a:pathLst>
                <a:path w="692" h="378">
                  <a:moveTo>
                    <a:pt x="1" y="357"/>
                  </a:moveTo>
                  <a:cubicBezTo>
                    <a:pt x="0" y="351"/>
                    <a:pt x="69" y="350"/>
                    <a:pt x="109" y="341"/>
                  </a:cubicBezTo>
                  <a:cubicBezTo>
                    <a:pt x="149" y="332"/>
                    <a:pt x="200" y="327"/>
                    <a:pt x="241" y="305"/>
                  </a:cubicBezTo>
                  <a:cubicBezTo>
                    <a:pt x="282" y="283"/>
                    <a:pt x="322" y="245"/>
                    <a:pt x="353" y="209"/>
                  </a:cubicBezTo>
                  <a:cubicBezTo>
                    <a:pt x="384" y="173"/>
                    <a:pt x="406" y="121"/>
                    <a:pt x="429" y="89"/>
                  </a:cubicBezTo>
                  <a:cubicBezTo>
                    <a:pt x="452" y="57"/>
                    <a:pt x="468" y="32"/>
                    <a:pt x="493" y="17"/>
                  </a:cubicBezTo>
                  <a:cubicBezTo>
                    <a:pt x="518" y="2"/>
                    <a:pt x="554" y="0"/>
                    <a:pt x="577" y="1"/>
                  </a:cubicBezTo>
                  <a:cubicBezTo>
                    <a:pt x="600" y="2"/>
                    <a:pt x="613" y="10"/>
                    <a:pt x="629" y="21"/>
                  </a:cubicBezTo>
                  <a:cubicBezTo>
                    <a:pt x="645" y="32"/>
                    <a:pt x="666" y="46"/>
                    <a:pt x="673" y="65"/>
                  </a:cubicBezTo>
                  <a:cubicBezTo>
                    <a:pt x="680" y="84"/>
                    <a:pt x="692" y="110"/>
                    <a:pt x="673" y="137"/>
                  </a:cubicBezTo>
                  <a:cubicBezTo>
                    <a:pt x="654" y="164"/>
                    <a:pt x="602" y="198"/>
                    <a:pt x="561" y="225"/>
                  </a:cubicBezTo>
                  <a:cubicBezTo>
                    <a:pt x="520" y="252"/>
                    <a:pt x="478" y="275"/>
                    <a:pt x="425" y="297"/>
                  </a:cubicBezTo>
                  <a:cubicBezTo>
                    <a:pt x="372" y="319"/>
                    <a:pt x="297" y="344"/>
                    <a:pt x="245" y="357"/>
                  </a:cubicBezTo>
                  <a:cubicBezTo>
                    <a:pt x="193" y="370"/>
                    <a:pt x="156" y="376"/>
                    <a:pt x="113" y="377"/>
                  </a:cubicBezTo>
                  <a:cubicBezTo>
                    <a:pt x="70" y="378"/>
                    <a:pt x="2" y="363"/>
                    <a:pt x="1" y="357"/>
                  </a:cubicBezTo>
                  <a:close/>
                </a:path>
              </a:pathLst>
            </a:custGeom>
            <a:gradFill rotWithShape="0">
              <a:gsLst>
                <a:gs pos="0">
                  <a:schemeClr val="bg1"/>
                </a:gs>
                <a:gs pos="50000">
                  <a:schemeClr val="folHlink"/>
                </a:gs>
                <a:gs pos="100000">
                  <a:schemeClr val="bg1"/>
                </a:gs>
              </a:gsLst>
              <a:lin ang="0" scaled="1"/>
            </a:gradFill>
            <a:ln w="9525" cap="flat" cmpd="sng">
              <a:noFill/>
              <a:prstDash val="solid"/>
              <a:round/>
              <a:headEnd type="none" w="med" len="med"/>
              <a:tailEnd type="none" w="med" len="med"/>
            </a:ln>
            <a:effectLst/>
          </p:spPr>
          <p:txBody>
            <a:bodyPr wrap="none" anchor="ctr"/>
            <a:lstStyle/>
            <a:p>
              <a:endParaRPr lang="ru-RU"/>
            </a:p>
          </p:txBody>
        </p:sp>
        <p:sp>
          <p:nvSpPr>
            <p:cNvPr id="67640" name="AutoShape 56"/>
            <p:cNvSpPr>
              <a:spLocks noChangeArrowheads="1"/>
            </p:cNvSpPr>
            <p:nvPr/>
          </p:nvSpPr>
          <p:spPr bwMode="hidden">
            <a:xfrm rot="5400000">
              <a:off x="2724" y="2089"/>
              <a:ext cx="4320" cy="142"/>
            </a:xfrm>
            <a:custGeom>
              <a:avLst/>
              <a:gdLst>
                <a:gd name="G0" fmla="+- 607 0 0"/>
                <a:gd name="G1" fmla="+- 21600 0 607"/>
                <a:gd name="G2" fmla="*/ 607 1 2"/>
                <a:gd name="G3" fmla="+- 21600 0 G2"/>
                <a:gd name="G4" fmla="+/ 607 21600 2"/>
                <a:gd name="G5" fmla="+/ G1 0 2"/>
                <a:gd name="G6" fmla="*/ 21600 21600 607"/>
                <a:gd name="G7" fmla="*/ G6 1 2"/>
                <a:gd name="G8" fmla="+- 21600 0 G7"/>
                <a:gd name="G9" fmla="*/ 21600 1 2"/>
                <a:gd name="G10" fmla="+- 607 0 G9"/>
                <a:gd name="G11" fmla="?: G10 G8 0"/>
                <a:gd name="G12" fmla="?: G10 G7 21600"/>
                <a:gd name="T0" fmla="*/ 21296 w 21600"/>
                <a:gd name="T1" fmla="*/ 10800 h 21600"/>
                <a:gd name="T2" fmla="*/ 10800 w 21600"/>
                <a:gd name="T3" fmla="*/ 21600 h 21600"/>
                <a:gd name="T4" fmla="*/ 304 w 21600"/>
                <a:gd name="T5" fmla="*/ 10800 h 21600"/>
                <a:gd name="T6" fmla="*/ 10800 w 21600"/>
                <a:gd name="T7" fmla="*/ 0 h 21600"/>
                <a:gd name="T8" fmla="*/ 2104 w 21600"/>
                <a:gd name="T9" fmla="*/ 2104 h 21600"/>
                <a:gd name="T10" fmla="*/ 19496 w 21600"/>
                <a:gd name="T11" fmla="*/ 19496 h 21600"/>
              </a:gdLst>
              <a:ahLst/>
              <a:cxnLst>
                <a:cxn ang="0">
                  <a:pos x="T0" y="T1"/>
                </a:cxn>
                <a:cxn ang="0">
                  <a:pos x="T2" y="T3"/>
                </a:cxn>
                <a:cxn ang="0">
                  <a:pos x="T4" y="T5"/>
                </a:cxn>
                <a:cxn ang="0">
                  <a:pos x="T6" y="T7"/>
                </a:cxn>
              </a:cxnLst>
              <a:rect l="T8" t="T9" r="T10" b="T11"/>
              <a:pathLst>
                <a:path w="21600" h="21600">
                  <a:moveTo>
                    <a:pt x="0" y="0"/>
                  </a:moveTo>
                  <a:lnTo>
                    <a:pt x="607" y="21600"/>
                  </a:lnTo>
                  <a:lnTo>
                    <a:pt x="20993" y="21600"/>
                  </a:lnTo>
                  <a:lnTo>
                    <a:pt x="21600" y="0"/>
                  </a:lnTo>
                  <a:close/>
                </a:path>
              </a:pathLst>
            </a:custGeom>
            <a:gradFill rotWithShape="0">
              <a:gsLst>
                <a:gs pos="0">
                  <a:schemeClr val="bg1"/>
                </a:gs>
                <a:gs pos="100000">
                  <a:schemeClr val="bg2"/>
                </a:gs>
              </a:gsLst>
              <a:lin ang="0" scaled="1"/>
            </a:gradFill>
            <a:ln w="9525">
              <a:noFill/>
              <a:miter lim="800000"/>
              <a:headEnd/>
              <a:tailEnd/>
            </a:ln>
            <a:effectLst/>
          </p:spPr>
          <p:txBody>
            <a:bodyPr rot="10800000" vert="eaVert" wrap="none" anchor="ctr"/>
            <a:lstStyle/>
            <a:p>
              <a:pPr algn="ctr"/>
              <a:endParaRPr kumimoji="1" lang="ru-RU"/>
            </a:p>
          </p:txBody>
        </p:sp>
      </p:grpSp>
      <p:sp>
        <p:nvSpPr>
          <p:cNvPr id="67641" name="Rectangle 57"/>
          <p:cNvSpPr>
            <a:spLocks noGrp="1" noChangeArrowheads="1"/>
          </p:cNvSpPr>
          <p:nvPr>
            <p:ph type="title"/>
          </p:nvPr>
        </p:nvSpPr>
        <p:spPr bwMode="auto">
          <a:xfrm>
            <a:off x="219075" y="227013"/>
            <a:ext cx="7477125"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67642" name="Rectangle 58"/>
          <p:cNvSpPr>
            <a:spLocks noGrp="1" noChangeArrowheads="1"/>
          </p:cNvSpPr>
          <p:nvPr>
            <p:ph type="body" idx="1"/>
          </p:nvPr>
        </p:nvSpPr>
        <p:spPr bwMode="auto">
          <a:xfrm>
            <a:off x="263525" y="1598613"/>
            <a:ext cx="7386638" cy="44973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67643" name="Rectangle 59"/>
          <p:cNvSpPr>
            <a:spLocks noGrp="1" noChangeArrowheads="1"/>
          </p:cNvSpPr>
          <p:nvPr>
            <p:ph type="dt" sz="half" idx="2"/>
          </p:nvPr>
        </p:nvSpPr>
        <p:spPr bwMode="auto">
          <a:xfrm>
            <a:off x="301625" y="6242050"/>
            <a:ext cx="1782763" cy="4746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endParaRPr lang="ru-RU"/>
          </a:p>
        </p:txBody>
      </p:sp>
      <p:sp>
        <p:nvSpPr>
          <p:cNvPr id="67644" name="Rectangle 60"/>
          <p:cNvSpPr>
            <a:spLocks noGrp="1" noChangeArrowheads="1"/>
          </p:cNvSpPr>
          <p:nvPr>
            <p:ph type="ftr" sz="quarter" idx="3"/>
          </p:nvPr>
        </p:nvSpPr>
        <p:spPr bwMode="auto">
          <a:xfrm>
            <a:off x="2257425" y="6248400"/>
            <a:ext cx="3455988" cy="4746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ru-RU"/>
          </a:p>
        </p:txBody>
      </p:sp>
      <p:sp>
        <p:nvSpPr>
          <p:cNvPr id="67645" name="Rectangle 61"/>
          <p:cNvSpPr>
            <a:spLocks noGrp="1" noChangeArrowheads="1"/>
          </p:cNvSpPr>
          <p:nvPr>
            <p:ph type="sldNum" sz="quarter" idx="4"/>
          </p:nvPr>
        </p:nvSpPr>
        <p:spPr bwMode="auto">
          <a:xfrm>
            <a:off x="5867400" y="6248400"/>
            <a:ext cx="1755775" cy="4746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97327936-861B-4076-8F3E-6A7A0453805C}" type="slidenum">
              <a:rPr lang="ru-RU"/>
              <a:pPr/>
              <a:t>‹#›</a:t>
            </a:fld>
            <a:endParaRPr lang="ru-RU"/>
          </a:p>
        </p:txBody>
      </p:sp>
    </p:spTree>
  </p:cSld>
  <p:clrMap bg1="lt1" tx1="dk1" bg2="lt2" tx2="dk2" accent1="accent1" accent2="accent2" accent3="accent3" accent4="accent4" accent5="accent5" accent6="accent6" hlink="hlink" folHlink="folHlink"/>
  <p:sldLayoutIdLst>
    <p:sldLayoutId id="2147483672" r:id="rId1"/>
    <p:sldLayoutId id="2147483777" r:id="rId2"/>
    <p:sldLayoutId id="2147483778" r:id="rId3"/>
    <p:sldLayoutId id="2147483779" r:id="rId4"/>
    <p:sldLayoutId id="2147483780" r:id="rId5"/>
    <p:sldLayoutId id="2147483781" r:id="rId6"/>
    <p:sldLayoutId id="2147483782" r:id="rId7"/>
    <p:sldLayoutId id="2147483783" r:id="rId8"/>
    <p:sldLayoutId id="2147483784" r:id="rId9"/>
    <p:sldLayoutId id="2147483785" r:id="rId10"/>
    <p:sldLayoutId id="2147483786" r:id="rId11"/>
  </p:sldLayoutIdLst>
  <p:txStyles>
    <p:titleStyle>
      <a:lvl1pPr algn="l" rtl="0" fontAlgn="base">
        <a:spcBef>
          <a:spcPct val="0"/>
        </a:spcBef>
        <a:spcAft>
          <a:spcPct val="0"/>
        </a:spcAft>
        <a:defRPr sz="4000">
          <a:solidFill>
            <a:schemeClr val="tx2"/>
          </a:solidFill>
          <a:latin typeface="+mj-lt"/>
          <a:ea typeface="+mj-ea"/>
          <a:cs typeface="+mj-cs"/>
        </a:defRPr>
      </a:lvl1pPr>
      <a:lvl2pPr algn="l" rtl="0" fontAlgn="base">
        <a:spcBef>
          <a:spcPct val="0"/>
        </a:spcBef>
        <a:spcAft>
          <a:spcPct val="0"/>
        </a:spcAft>
        <a:defRPr sz="4000">
          <a:solidFill>
            <a:schemeClr val="tx2"/>
          </a:solidFill>
          <a:latin typeface="Arial" charset="0"/>
        </a:defRPr>
      </a:lvl2pPr>
      <a:lvl3pPr algn="l" rtl="0" fontAlgn="base">
        <a:spcBef>
          <a:spcPct val="0"/>
        </a:spcBef>
        <a:spcAft>
          <a:spcPct val="0"/>
        </a:spcAft>
        <a:defRPr sz="4000">
          <a:solidFill>
            <a:schemeClr val="tx2"/>
          </a:solidFill>
          <a:latin typeface="Arial" charset="0"/>
        </a:defRPr>
      </a:lvl3pPr>
      <a:lvl4pPr algn="l" rtl="0" fontAlgn="base">
        <a:spcBef>
          <a:spcPct val="0"/>
        </a:spcBef>
        <a:spcAft>
          <a:spcPct val="0"/>
        </a:spcAft>
        <a:defRPr sz="4000">
          <a:solidFill>
            <a:schemeClr val="tx2"/>
          </a:solidFill>
          <a:latin typeface="Arial" charset="0"/>
        </a:defRPr>
      </a:lvl4pPr>
      <a:lvl5pPr algn="l" rtl="0" fontAlgn="base">
        <a:spcBef>
          <a:spcPct val="0"/>
        </a:spcBef>
        <a:spcAft>
          <a:spcPct val="0"/>
        </a:spcAft>
        <a:defRPr sz="4000">
          <a:solidFill>
            <a:schemeClr val="tx2"/>
          </a:solidFill>
          <a:latin typeface="Arial" charset="0"/>
        </a:defRPr>
      </a:lvl5pPr>
      <a:lvl6pPr marL="457200" algn="l" rtl="0" fontAlgn="base">
        <a:spcBef>
          <a:spcPct val="0"/>
        </a:spcBef>
        <a:spcAft>
          <a:spcPct val="0"/>
        </a:spcAft>
        <a:defRPr sz="4000">
          <a:solidFill>
            <a:schemeClr val="tx2"/>
          </a:solidFill>
          <a:latin typeface="Arial" charset="0"/>
        </a:defRPr>
      </a:lvl6pPr>
      <a:lvl7pPr marL="914400" algn="l" rtl="0" fontAlgn="base">
        <a:spcBef>
          <a:spcPct val="0"/>
        </a:spcBef>
        <a:spcAft>
          <a:spcPct val="0"/>
        </a:spcAft>
        <a:defRPr sz="4000">
          <a:solidFill>
            <a:schemeClr val="tx2"/>
          </a:solidFill>
          <a:latin typeface="Arial" charset="0"/>
        </a:defRPr>
      </a:lvl7pPr>
      <a:lvl8pPr marL="1371600" algn="l" rtl="0" fontAlgn="base">
        <a:spcBef>
          <a:spcPct val="0"/>
        </a:spcBef>
        <a:spcAft>
          <a:spcPct val="0"/>
        </a:spcAft>
        <a:defRPr sz="4000">
          <a:solidFill>
            <a:schemeClr val="tx2"/>
          </a:solidFill>
          <a:latin typeface="Arial" charset="0"/>
        </a:defRPr>
      </a:lvl8pPr>
      <a:lvl9pPr marL="1828800" algn="l" rtl="0" fontAlgn="base">
        <a:spcBef>
          <a:spcPct val="0"/>
        </a:spcBef>
        <a:spcAft>
          <a:spcPct val="0"/>
        </a:spcAft>
        <a:defRPr sz="4000">
          <a:solidFill>
            <a:schemeClr val="tx2"/>
          </a:solidFill>
          <a:latin typeface="Arial" charset="0"/>
        </a:defRPr>
      </a:lvl9pPr>
    </p:titleStyle>
    <p:bodyStyle>
      <a:lvl1pPr marL="342900" indent="-342900" algn="l" rtl="0" fontAlgn="base">
        <a:spcBef>
          <a:spcPct val="20000"/>
        </a:spcBef>
        <a:spcAft>
          <a:spcPct val="0"/>
        </a:spcAft>
        <a:buBlip>
          <a:blip r:embed="rId15"/>
        </a:buBlip>
        <a:defRPr sz="3200">
          <a:solidFill>
            <a:schemeClr val="tx1"/>
          </a:solidFill>
          <a:latin typeface="+mn-lt"/>
          <a:ea typeface="+mn-ea"/>
          <a:cs typeface="+mn-cs"/>
        </a:defRPr>
      </a:lvl1pPr>
      <a:lvl2pPr marL="742950" indent="-285750" algn="l" rtl="0" fontAlgn="base">
        <a:spcBef>
          <a:spcPct val="20000"/>
        </a:spcBef>
        <a:spcAft>
          <a:spcPct val="0"/>
        </a:spcAft>
        <a:buSzPct val="80000"/>
        <a:buBlip>
          <a:blip r:embed="rId16"/>
        </a:buBlip>
        <a:defRPr sz="2800">
          <a:solidFill>
            <a:schemeClr val="tx1"/>
          </a:solidFill>
          <a:latin typeface="+mn-lt"/>
        </a:defRPr>
      </a:lvl2pPr>
      <a:lvl3pPr marL="1143000" indent="-228600" algn="l" rtl="0" fontAlgn="base">
        <a:spcBef>
          <a:spcPct val="20000"/>
        </a:spcBef>
        <a:spcAft>
          <a:spcPct val="0"/>
        </a:spcAft>
        <a:buSzPct val="70000"/>
        <a:buBlip>
          <a:blip r:embed="rId17"/>
        </a:buBlip>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3730" name="Rectangle 2"/>
          <p:cNvSpPr>
            <a:spLocks noChangeArrowheads="1"/>
          </p:cNvSpPr>
          <p:nvPr/>
        </p:nvSpPr>
        <p:spPr bwMode="auto">
          <a:xfrm>
            <a:off x="0" y="1377950"/>
            <a:ext cx="2133600" cy="101600"/>
          </a:xfrm>
          <a:prstGeom prst="rect">
            <a:avLst/>
          </a:prstGeom>
          <a:solidFill>
            <a:schemeClr val="accent2"/>
          </a:solidFill>
          <a:ln w="9525">
            <a:noFill/>
            <a:miter lim="800000"/>
            <a:headEnd/>
            <a:tailEnd/>
          </a:ln>
          <a:effectLst/>
        </p:spPr>
        <p:txBody>
          <a:bodyPr wrap="none" anchor="ctr"/>
          <a:lstStyle/>
          <a:p>
            <a:pPr algn="ctr"/>
            <a:endParaRPr lang="ru-RU" sz="2400">
              <a:latin typeface="Times New Roman" pitchFamily="18" charset="0"/>
            </a:endParaRPr>
          </a:p>
        </p:txBody>
      </p:sp>
      <p:sp>
        <p:nvSpPr>
          <p:cNvPr id="73731" name="Rectangle 3"/>
          <p:cNvSpPr>
            <a:spLocks noChangeArrowheads="1"/>
          </p:cNvSpPr>
          <p:nvPr/>
        </p:nvSpPr>
        <p:spPr bwMode="auto">
          <a:xfrm>
            <a:off x="1447800" y="1377950"/>
            <a:ext cx="7239000" cy="101600"/>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endParaRPr lang="ru-RU" sz="2400">
              <a:latin typeface="Times New Roman" pitchFamily="18" charset="0"/>
            </a:endParaRPr>
          </a:p>
        </p:txBody>
      </p:sp>
      <p:sp>
        <p:nvSpPr>
          <p:cNvPr id="73732" name="Rectangle 4"/>
          <p:cNvSpPr>
            <a:spLocks noGrp="1" noChangeArrowheads="1"/>
          </p:cNvSpPr>
          <p:nvPr>
            <p:ph type="title"/>
          </p:nvPr>
        </p:nvSpPr>
        <p:spPr bwMode="auto">
          <a:xfrm>
            <a:off x="931863" y="96838"/>
            <a:ext cx="7158037" cy="14128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ru-RU" smtClean="0"/>
              <a:t>Образец заголовка</a:t>
            </a:r>
          </a:p>
        </p:txBody>
      </p:sp>
      <p:sp>
        <p:nvSpPr>
          <p:cNvPr id="73733" name="Rectangle 5"/>
          <p:cNvSpPr>
            <a:spLocks noGrp="1" noChangeArrowheads="1"/>
          </p:cNvSpPr>
          <p:nvPr>
            <p:ph type="body" idx="1"/>
          </p:nvPr>
        </p:nvSpPr>
        <p:spPr bwMode="auto">
          <a:xfrm>
            <a:off x="949325" y="1981200"/>
            <a:ext cx="7661275"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73734" name="Rectangle 6"/>
          <p:cNvSpPr>
            <a:spLocks noGrp="1" noChangeArrowheads="1"/>
          </p:cNvSpPr>
          <p:nvPr>
            <p:ph type="dt" sz="half" idx="2"/>
          </p:nvPr>
        </p:nvSpPr>
        <p:spPr bwMode="auto">
          <a:xfrm>
            <a:off x="94615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endParaRPr lang="ru-RU"/>
          </a:p>
        </p:txBody>
      </p:sp>
      <p:sp>
        <p:nvSpPr>
          <p:cNvPr id="73735" name="Rectangle 7"/>
          <p:cNvSpPr>
            <a:spLocks noGrp="1" noChangeArrowheads="1"/>
          </p:cNvSpPr>
          <p:nvPr>
            <p:ph type="ftr" sz="quarter" idx="3"/>
          </p:nvPr>
        </p:nvSpPr>
        <p:spPr bwMode="auto">
          <a:xfrm>
            <a:off x="33528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ru-RU"/>
          </a:p>
        </p:txBody>
      </p:sp>
      <p:sp>
        <p:nvSpPr>
          <p:cNvPr id="73736" name="Rectangle 8"/>
          <p:cNvSpPr>
            <a:spLocks noGrp="1" noChangeArrowheads="1"/>
          </p:cNvSpPr>
          <p:nvPr>
            <p:ph type="sldNum" sz="quarter" idx="4"/>
          </p:nvPr>
        </p:nvSpPr>
        <p:spPr bwMode="auto">
          <a:xfrm>
            <a:off x="67056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12577DF8-26AD-4042-9708-7828BC273B12}" type="slidenum">
              <a:rPr lang="ru-RU"/>
              <a:pPr/>
              <a:t>‹#›</a:t>
            </a:fld>
            <a:endParaRPr lang="ru-RU"/>
          </a:p>
        </p:txBody>
      </p:sp>
      <p:sp>
        <p:nvSpPr>
          <p:cNvPr id="73737" name="Freeform 9"/>
          <p:cNvSpPr>
            <a:spLocks noChangeArrowheads="1"/>
          </p:cNvSpPr>
          <p:nvPr/>
        </p:nvSpPr>
        <p:spPr bwMode="auto">
          <a:xfrm>
            <a:off x="838200" y="561975"/>
            <a:ext cx="152400" cy="1066800"/>
          </a:xfrm>
          <a:custGeom>
            <a:avLst/>
            <a:gdLst/>
            <a:ahLst/>
            <a:cxnLst>
              <a:cxn ang="0">
                <a:pos x="1000" y="1000"/>
              </a:cxn>
              <a:cxn ang="0">
                <a:pos x="0" y="1000"/>
              </a:cxn>
              <a:cxn ang="0">
                <a:pos x="0" y="0"/>
              </a:cxn>
              <a:cxn ang="0">
                <a:pos x="1000" y="0"/>
              </a:cxn>
            </a:cxnLst>
            <a:rect l="0" t="0" r="r" b="b"/>
            <a:pathLst>
              <a:path w="1000" h="1000">
                <a:moveTo>
                  <a:pt x="1000" y="1000"/>
                </a:moveTo>
                <a:lnTo>
                  <a:pt x="0" y="1000"/>
                </a:lnTo>
                <a:lnTo>
                  <a:pt x="0" y="0"/>
                </a:lnTo>
                <a:lnTo>
                  <a:pt x="1000" y="0"/>
                </a:lnTo>
              </a:path>
            </a:pathLst>
          </a:custGeom>
          <a:noFill/>
          <a:ln w="76200" cmpd="sng">
            <a:solidFill>
              <a:schemeClr val="tx2"/>
            </a:solidFill>
            <a:miter lim="800000"/>
            <a:headEnd/>
            <a:tailEnd/>
          </a:ln>
        </p:spPr>
        <p:txBody>
          <a:bodyPr/>
          <a:lstStyle/>
          <a:p>
            <a:endParaRPr lang="ru-RU"/>
          </a:p>
        </p:txBody>
      </p:sp>
      <p:sp>
        <p:nvSpPr>
          <p:cNvPr id="73738" name="Freeform 10"/>
          <p:cNvSpPr>
            <a:spLocks noChangeArrowheads="1"/>
          </p:cNvSpPr>
          <p:nvPr/>
        </p:nvSpPr>
        <p:spPr bwMode="auto">
          <a:xfrm>
            <a:off x="8262938" y="269875"/>
            <a:ext cx="152400" cy="1073150"/>
          </a:xfrm>
          <a:custGeom>
            <a:avLst/>
            <a:gdLst/>
            <a:ahLst/>
            <a:cxnLst>
              <a:cxn ang="0">
                <a:pos x="0" y="0"/>
              </a:cxn>
              <a:cxn ang="0">
                <a:pos x="1000" y="0"/>
              </a:cxn>
              <a:cxn ang="0">
                <a:pos x="1000" y="1000"/>
              </a:cxn>
              <a:cxn ang="0">
                <a:pos x="0" y="1000"/>
              </a:cxn>
            </a:cxnLst>
            <a:rect l="0" t="0" r="r" b="b"/>
            <a:pathLst>
              <a:path w="1000" h="1000">
                <a:moveTo>
                  <a:pt x="0" y="0"/>
                </a:moveTo>
                <a:lnTo>
                  <a:pt x="1000" y="0"/>
                </a:lnTo>
                <a:lnTo>
                  <a:pt x="1000" y="1000"/>
                </a:lnTo>
                <a:lnTo>
                  <a:pt x="0" y="1000"/>
                </a:lnTo>
              </a:path>
            </a:pathLst>
          </a:custGeom>
          <a:noFill/>
          <a:ln w="76200" cap="flat" cmpd="sng">
            <a:solidFill>
              <a:schemeClr val="accent1"/>
            </a:solidFill>
            <a:prstDash val="solid"/>
            <a:miter lim="800000"/>
            <a:headEnd/>
            <a:tailEnd/>
          </a:ln>
        </p:spPr>
        <p:txBody>
          <a:bodyPr/>
          <a:lstStyle/>
          <a:p>
            <a:endParaRPr lang="ru-RU"/>
          </a:p>
        </p:txBody>
      </p:sp>
    </p:spTree>
  </p:cSld>
  <p:clrMap bg1="lt1" tx1="dk1" bg2="lt2" tx2="dk2" accent1="accent1" accent2="accent2" accent3="accent3" accent4="accent4" accent5="accent5" accent6="accent6" hlink="hlink" folHlink="folHlink"/>
  <p:sldLayoutIdLst>
    <p:sldLayoutId id="2147483676" r:id="rId1"/>
    <p:sldLayoutId id="2147483787" r:id="rId2"/>
    <p:sldLayoutId id="2147483788" r:id="rId3"/>
    <p:sldLayoutId id="2147483789" r:id="rId4"/>
    <p:sldLayoutId id="2147483790" r:id="rId5"/>
    <p:sldLayoutId id="2147483791" r:id="rId6"/>
    <p:sldLayoutId id="2147483792" r:id="rId7"/>
    <p:sldLayoutId id="2147483793" r:id="rId8"/>
    <p:sldLayoutId id="2147483794" r:id="rId9"/>
    <p:sldLayoutId id="2147483795" r:id="rId10"/>
    <p:sldLayoutId id="2147483796" r:id="rId11"/>
  </p:sldLayoutIdLst>
  <p:txStyles>
    <p:titleStyle>
      <a:lvl1pPr algn="l" rtl="0" fontAlgn="base">
        <a:spcBef>
          <a:spcPct val="0"/>
        </a:spcBef>
        <a:spcAft>
          <a:spcPct val="0"/>
        </a:spcAft>
        <a:defRPr sz="4000">
          <a:solidFill>
            <a:schemeClr val="tx2"/>
          </a:solidFill>
          <a:latin typeface="+mj-lt"/>
          <a:ea typeface="+mj-ea"/>
          <a:cs typeface="+mj-cs"/>
        </a:defRPr>
      </a:lvl1pPr>
      <a:lvl2pPr algn="l" rtl="0" fontAlgn="base">
        <a:spcBef>
          <a:spcPct val="0"/>
        </a:spcBef>
        <a:spcAft>
          <a:spcPct val="0"/>
        </a:spcAft>
        <a:defRPr sz="4000">
          <a:solidFill>
            <a:schemeClr val="tx2"/>
          </a:solidFill>
          <a:latin typeface="Arial" charset="0"/>
        </a:defRPr>
      </a:lvl2pPr>
      <a:lvl3pPr algn="l" rtl="0" fontAlgn="base">
        <a:spcBef>
          <a:spcPct val="0"/>
        </a:spcBef>
        <a:spcAft>
          <a:spcPct val="0"/>
        </a:spcAft>
        <a:defRPr sz="4000">
          <a:solidFill>
            <a:schemeClr val="tx2"/>
          </a:solidFill>
          <a:latin typeface="Arial" charset="0"/>
        </a:defRPr>
      </a:lvl3pPr>
      <a:lvl4pPr algn="l" rtl="0" fontAlgn="base">
        <a:spcBef>
          <a:spcPct val="0"/>
        </a:spcBef>
        <a:spcAft>
          <a:spcPct val="0"/>
        </a:spcAft>
        <a:defRPr sz="4000">
          <a:solidFill>
            <a:schemeClr val="tx2"/>
          </a:solidFill>
          <a:latin typeface="Arial" charset="0"/>
        </a:defRPr>
      </a:lvl4pPr>
      <a:lvl5pPr algn="l" rtl="0" fontAlgn="base">
        <a:spcBef>
          <a:spcPct val="0"/>
        </a:spcBef>
        <a:spcAft>
          <a:spcPct val="0"/>
        </a:spcAft>
        <a:defRPr sz="4000">
          <a:solidFill>
            <a:schemeClr val="tx2"/>
          </a:solidFill>
          <a:latin typeface="Arial" charset="0"/>
        </a:defRPr>
      </a:lvl5pPr>
      <a:lvl6pPr marL="457200" algn="l" rtl="0" fontAlgn="base">
        <a:spcBef>
          <a:spcPct val="0"/>
        </a:spcBef>
        <a:spcAft>
          <a:spcPct val="0"/>
        </a:spcAft>
        <a:defRPr sz="4000">
          <a:solidFill>
            <a:schemeClr val="tx2"/>
          </a:solidFill>
          <a:latin typeface="Arial" charset="0"/>
        </a:defRPr>
      </a:lvl6pPr>
      <a:lvl7pPr marL="914400" algn="l" rtl="0" fontAlgn="base">
        <a:spcBef>
          <a:spcPct val="0"/>
        </a:spcBef>
        <a:spcAft>
          <a:spcPct val="0"/>
        </a:spcAft>
        <a:defRPr sz="4000">
          <a:solidFill>
            <a:schemeClr val="tx2"/>
          </a:solidFill>
          <a:latin typeface="Arial" charset="0"/>
        </a:defRPr>
      </a:lvl7pPr>
      <a:lvl8pPr marL="1371600" algn="l" rtl="0" fontAlgn="base">
        <a:spcBef>
          <a:spcPct val="0"/>
        </a:spcBef>
        <a:spcAft>
          <a:spcPct val="0"/>
        </a:spcAft>
        <a:defRPr sz="4000">
          <a:solidFill>
            <a:schemeClr val="tx2"/>
          </a:solidFill>
          <a:latin typeface="Arial" charset="0"/>
        </a:defRPr>
      </a:lvl8pPr>
      <a:lvl9pPr marL="1828800" algn="l" rtl="0" fontAlgn="base">
        <a:spcBef>
          <a:spcPct val="0"/>
        </a:spcBef>
        <a:spcAft>
          <a:spcPct val="0"/>
        </a:spcAft>
        <a:defRPr sz="4000">
          <a:solidFill>
            <a:schemeClr val="tx2"/>
          </a:solidFill>
          <a:latin typeface="Arial" charset="0"/>
        </a:defRPr>
      </a:lvl9pPr>
    </p:titleStyle>
    <p:bodyStyle>
      <a:lvl1pPr marL="447675" indent="-447675" algn="l" rtl="0" fontAlgn="base">
        <a:spcBef>
          <a:spcPct val="20000"/>
        </a:spcBef>
        <a:spcAft>
          <a:spcPct val="0"/>
        </a:spcAft>
        <a:buClr>
          <a:schemeClr val="accent1"/>
        </a:buClr>
        <a:buSzPct val="70000"/>
        <a:buFont typeface="Wingdings" pitchFamily="2" charset="2"/>
        <a:buChar char="n"/>
        <a:defRPr sz="3200">
          <a:solidFill>
            <a:schemeClr val="tx1"/>
          </a:solidFill>
          <a:latin typeface="+mn-lt"/>
          <a:ea typeface="+mn-ea"/>
          <a:cs typeface="+mn-cs"/>
        </a:defRPr>
      </a:lvl1pPr>
      <a:lvl2pPr marL="889000" indent="-439738" algn="l" rtl="0" fontAlgn="base">
        <a:spcBef>
          <a:spcPct val="20000"/>
        </a:spcBef>
        <a:spcAft>
          <a:spcPct val="0"/>
        </a:spcAft>
        <a:buClr>
          <a:schemeClr val="hlink"/>
        </a:buClr>
        <a:buSzPct val="65000"/>
        <a:buFont typeface="Wingdings" pitchFamily="2" charset="2"/>
        <a:buChar char="¡"/>
        <a:defRPr sz="2800">
          <a:solidFill>
            <a:schemeClr val="tx1"/>
          </a:solidFill>
          <a:latin typeface="+mn-lt"/>
        </a:defRPr>
      </a:lvl2pPr>
      <a:lvl3pPr marL="1293813" indent="-403225" algn="l" rtl="0" fontAlgn="base">
        <a:spcBef>
          <a:spcPct val="20000"/>
        </a:spcBef>
        <a:spcAft>
          <a:spcPct val="0"/>
        </a:spcAft>
        <a:buClr>
          <a:schemeClr val="accent1"/>
        </a:buClr>
        <a:buSzPct val="70000"/>
        <a:buFont typeface="Wingdings" pitchFamily="2" charset="2"/>
        <a:buChar char="n"/>
        <a:defRPr sz="2400">
          <a:solidFill>
            <a:schemeClr val="tx1"/>
          </a:solidFill>
          <a:latin typeface="+mn-lt"/>
        </a:defRPr>
      </a:lvl3pPr>
      <a:lvl4pPr marL="1681163" indent="-385763" algn="l" rtl="0" fontAlgn="base">
        <a:spcBef>
          <a:spcPct val="20000"/>
        </a:spcBef>
        <a:spcAft>
          <a:spcPct val="0"/>
        </a:spcAft>
        <a:buClr>
          <a:schemeClr val="hlink"/>
        </a:buClr>
        <a:buSzPct val="75000"/>
        <a:buFont typeface="Wingdings" pitchFamily="2" charset="2"/>
        <a:buChar char="¡"/>
        <a:defRPr sz="2000">
          <a:solidFill>
            <a:schemeClr val="tx1"/>
          </a:solidFill>
          <a:latin typeface="+mn-lt"/>
        </a:defRPr>
      </a:lvl4pPr>
      <a:lvl5pPr marL="20701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5pPr>
      <a:lvl6pPr marL="25273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6pPr>
      <a:lvl7pPr marL="29845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7pPr>
      <a:lvl8pPr marL="34417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8pPr>
      <a:lvl9pPr marL="38989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762000" y="533400"/>
            <a:ext cx="7696200" cy="1143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ru-RU" smtClean="0"/>
              <a:t>Образец заголовка</a:t>
            </a:r>
          </a:p>
        </p:txBody>
      </p:sp>
      <p:sp>
        <p:nvSpPr>
          <p:cNvPr id="11267" name="Rectangle 3"/>
          <p:cNvSpPr>
            <a:spLocks noGrp="1" noChangeArrowheads="1"/>
          </p:cNvSpPr>
          <p:nvPr>
            <p:ph type="body" idx="1"/>
          </p:nvPr>
        </p:nvSpPr>
        <p:spPr bwMode="auto">
          <a:xfrm>
            <a:off x="762000" y="1905000"/>
            <a:ext cx="7696200" cy="403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11268" name="Rectangle 4"/>
          <p:cNvSpPr>
            <a:spLocks noGrp="1" noChangeArrowheads="1"/>
          </p:cNvSpPr>
          <p:nvPr>
            <p:ph type="dt" sz="half" idx="2"/>
          </p:nvPr>
        </p:nvSpPr>
        <p:spPr bwMode="auto">
          <a:xfrm>
            <a:off x="762000" y="6391275"/>
            <a:ext cx="2057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ru-RU"/>
          </a:p>
        </p:txBody>
      </p:sp>
      <p:sp>
        <p:nvSpPr>
          <p:cNvPr id="11269" name="Rectangle 5"/>
          <p:cNvSpPr>
            <a:spLocks noGrp="1" noChangeArrowheads="1"/>
          </p:cNvSpPr>
          <p:nvPr>
            <p:ph type="ftr" sz="quarter" idx="3"/>
          </p:nvPr>
        </p:nvSpPr>
        <p:spPr bwMode="auto">
          <a:xfrm>
            <a:off x="3352800" y="6403975"/>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ru-RU"/>
          </a:p>
        </p:txBody>
      </p:sp>
      <p:sp>
        <p:nvSpPr>
          <p:cNvPr id="11270" name="Rectangle 6"/>
          <p:cNvSpPr>
            <a:spLocks noGrp="1" noChangeArrowheads="1"/>
          </p:cNvSpPr>
          <p:nvPr>
            <p:ph type="sldNum" sz="quarter" idx="4"/>
          </p:nvPr>
        </p:nvSpPr>
        <p:spPr bwMode="auto">
          <a:xfrm>
            <a:off x="6858000" y="6400800"/>
            <a:ext cx="16002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fld id="{39B8236D-3A71-4751-B86C-080C3CEC7253}" type="slidenum">
              <a:rPr lang="ru-RU"/>
              <a:pPr/>
              <a:t>‹#›</a:t>
            </a:fld>
            <a:endParaRPr lang="ru-RU"/>
          </a:p>
        </p:txBody>
      </p:sp>
      <p:grpSp>
        <p:nvGrpSpPr>
          <p:cNvPr id="11271" name="Group 7"/>
          <p:cNvGrpSpPr>
            <a:grpSpLocks/>
          </p:cNvGrpSpPr>
          <p:nvPr/>
        </p:nvGrpSpPr>
        <p:grpSpPr bwMode="auto">
          <a:xfrm>
            <a:off x="168275" y="228600"/>
            <a:ext cx="8823325" cy="6096000"/>
            <a:chOff x="106" y="144"/>
            <a:chExt cx="5558" cy="3840"/>
          </a:xfrm>
        </p:grpSpPr>
        <p:sp>
          <p:nvSpPr>
            <p:cNvPr id="11272" name="AutoShape 8"/>
            <p:cNvSpPr>
              <a:spLocks noChangeArrowheads="1"/>
            </p:cNvSpPr>
            <p:nvPr/>
          </p:nvSpPr>
          <p:spPr bwMode="auto">
            <a:xfrm>
              <a:off x="106" y="144"/>
              <a:ext cx="5558" cy="3840"/>
            </a:xfrm>
            <a:prstGeom prst="roundRect">
              <a:avLst>
                <a:gd name="adj" fmla="val 11046"/>
              </a:avLst>
            </a:prstGeom>
            <a:noFill/>
            <a:ln w="28575">
              <a:solidFill>
                <a:schemeClr val="folHlink"/>
              </a:solidFill>
              <a:round/>
              <a:headEnd/>
              <a:tailEnd/>
            </a:ln>
            <a:effectLst/>
          </p:spPr>
          <p:txBody>
            <a:bodyPr wrap="none" anchor="ctr"/>
            <a:lstStyle/>
            <a:p>
              <a:pPr algn="ctr"/>
              <a:endParaRPr lang="ru-RU" sz="2400">
                <a:latin typeface="Times New Roman" pitchFamily="18" charset="0"/>
              </a:endParaRPr>
            </a:p>
          </p:txBody>
        </p:sp>
        <p:sp>
          <p:nvSpPr>
            <p:cNvPr id="11273" name="Line 9"/>
            <p:cNvSpPr>
              <a:spLocks noChangeShapeType="1"/>
            </p:cNvSpPr>
            <p:nvPr/>
          </p:nvSpPr>
          <p:spPr bwMode="auto">
            <a:xfrm>
              <a:off x="480" y="1077"/>
              <a:ext cx="4848" cy="0"/>
            </a:xfrm>
            <a:prstGeom prst="line">
              <a:avLst/>
            </a:prstGeom>
            <a:noFill/>
            <a:ln w="38100">
              <a:solidFill>
                <a:schemeClr val="folHlink"/>
              </a:solidFill>
              <a:round/>
              <a:headEnd/>
              <a:tailEnd/>
            </a:ln>
            <a:effectLst/>
          </p:spPr>
          <p:txBody>
            <a:bodyPr/>
            <a:lstStyle/>
            <a:p>
              <a:endParaRPr lang="ru-RU"/>
            </a:p>
          </p:txBody>
        </p:sp>
      </p:grpSp>
    </p:spTree>
  </p:cSld>
  <p:clrMap bg1="lt1" tx1="dk1" bg2="lt2" tx2="dk2" accent1="accent1" accent2="accent2" accent3="accent3" accent4="accent4" accent5="accent5" accent6="accent6" hlink="hlink" folHlink="folHlink"/>
  <p:sldLayoutIdLst>
    <p:sldLayoutId id="2147483652"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l" rtl="0" fontAlgn="base">
        <a:spcBef>
          <a:spcPct val="0"/>
        </a:spcBef>
        <a:spcAft>
          <a:spcPct val="0"/>
        </a:spcAft>
        <a:defRPr sz="3300">
          <a:solidFill>
            <a:schemeClr val="tx2"/>
          </a:solidFill>
          <a:latin typeface="+mj-lt"/>
          <a:ea typeface="+mj-ea"/>
          <a:cs typeface="+mj-cs"/>
        </a:defRPr>
      </a:lvl1pPr>
      <a:lvl2pPr algn="l" rtl="0" fontAlgn="base">
        <a:spcBef>
          <a:spcPct val="0"/>
        </a:spcBef>
        <a:spcAft>
          <a:spcPct val="0"/>
        </a:spcAft>
        <a:defRPr sz="3300">
          <a:solidFill>
            <a:schemeClr val="tx2"/>
          </a:solidFill>
          <a:latin typeface="Arial Black" pitchFamily="34" charset="0"/>
        </a:defRPr>
      </a:lvl2pPr>
      <a:lvl3pPr algn="l" rtl="0" fontAlgn="base">
        <a:spcBef>
          <a:spcPct val="0"/>
        </a:spcBef>
        <a:spcAft>
          <a:spcPct val="0"/>
        </a:spcAft>
        <a:defRPr sz="3300">
          <a:solidFill>
            <a:schemeClr val="tx2"/>
          </a:solidFill>
          <a:latin typeface="Arial Black" pitchFamily="34" charset="0"/>
        </a:defRPr>
      </a:lvl3pPr>
      <a:lvl4pPr algn="l" rtl="0" fontAlgn="base">
        <a:spcBef>
          <a:spcPct val="0"/>
        </a:spcBef>
        <a:spcAft>
          <a:spcPct val="0"/>
        </a:spcAft>
        <a:defRPr sz="3300">
          <a:solidFill>
            <a:schemeClr val="tx2"/>
          </a:solidFill>
          <a:latin typeface="Arial Black" pitchFamily="34" charset="0"/>
        </a:defRPr>
      </a:lvl4pPr>
      <a:lvl5pPr algn="l" rtl="0" fontAlgn="base">
        <a:spcBef>
          <a:spcPct val="0"/>
        </a:spcBef>
        <a:spcAft>
          <a:spcPct val="0"/>
        </a:spcAft>
        <a:defRPr sz="3300">
          <a:solidFill>
            <a:schemeClr val="tx2"/>
          </a:solidFill>
          <a:latin typeface="Arial Black" pitchFamily="34" charset="0"/>
        </a:defRPr>
      </a:lvl5pPr>
      <a:lvl6pPr marL="457200" algn="l" rtl="0" fontAlgn="base">
        <a:spcBef>
          <a:spcPct val="0"/>
        </a:spcBef>
        <a:spcAft>
          <a:spcPct val="0"/>
        </a:spcAft>
        <a:defRPr sz="3300">
          <a:solidFill>
            <a:schemeClr val="tx2"/>
          </a:solidFill>
          <a:latin typeface="Arial Black" pitchFamily="34" charset="0"/>
        </a:defRPr>
      </a:lvl6pPr>
      <a:lvl7pPr marL="914400" algn="l" rtl="0" fontAlgn="base">
        <a:spcBef>
          <a:spcPct val="0"/>
        </a:spcBef>
        <a:spcAft>
          <a:spcPct val="0"/>
        </a:spcAft>
        <a:defRPr sz="3300">
          <a:solidFill>
            <a:schemeClr val="tx2"/>
          </a:solidFill>
          <a:latin typeface="Arial Black" pitchFamily="34" charset="0"/>
        </a:defRPr>
      </a:lvl7pPr>
      <a:lvl8pPr marL="1371600" algn="l" rtl="0" fontAlgn="base">
        <a:spcBef>
          <a:spcPct val="0"/>
        </a:spcBef>
        <a:spcAft>
          <a:spcPct val="0"/>
        </a:spcAft>
        <a:defRPr sz="3300">
          <a:solidFill>
            <a:schemeClr val="tx2"/>
          </a:solidFill>
          <a:latin typeface="Arial Black" pitchFamily="34" charset="0"/>
        </a:defRPr>
      </a:lvl8pPr>
      <a:lvl9pPr marL="1828800" algn="l" rtl="0" fontAlgn="base">
        <a:spcBef>
          <a:spcPct val="0"/>
        </a:spcBef>
        <a:spcAft>
          <a:spcPct val="0"/>
        </a:spcAft>
        <a:defRPr sz="3300">
          <a:solidFill>
            <a:schemeClr val="tx2"/>
          </a:solidFill>
          <a:latin typeface="Arial Black" pitchFamily="34" charset="0"/>
        </a:defRPr>
      </a:lvl9pPr>
    </p:titleStyle>
    <p:bodyStyle>
      <a:lvl1pPr marL="342900" indent="-342900" algn="l" rtl="0" fontAlgn="base">
        <a:spcBef>
          <a:spcPct val="20000"/>
        </a:spcBef>
        <a:spcAft>
          <a:spcPct val="0"/>
        </a:spcAft>
        <a:buClr>
          <a:schemeClr val="bg2"/>
        </a:buClr>
        <a:buSzPct val="70000"/>
        <a:buFont typeface="Wingdings" pitchFamily="2" charset="2"/>
        <a:buChar char="l"/>
        <a:defRPr sz="3100">
          <a:solidFill>
            <a:schemeClr val="tx1"/>
          </a:solidFill>
          <a:latin typeface="+mn-lt"/>
          <a:ea typeface="+mn-ea"/>
          <a:cs typeface="+mn-cs"/>
        </a:defRPr>
      </a:lvl1pPr>
      <a:lvl2pPr marL="742950" indent="-285750" algn="l" rtl="0" fontAlgn="base">
        <a:spcBef>
          <a:spcPct val="20000"/>
        </a:spcBef>
        <a:spcAft>
          <a:spcPct val="0"/>
        </a:spcAft>
        <a:buClr>
          <a:schemeClr val="accent1"/>
        </a:buClr>
        <a:buSzPct val="150000"/>
        <a:buChar char="•"/>
        <a:defRPr sz="2600">
          <a:solidFill>
            <a:schemeClr val="tx1"/>
          </a:solidFill>
          <a:latin typeface="+mn-lt"/>
        </a:defRPr>
      </a:lvl2pPr>
      <a:lvl3pPr marL="1143000" indent="-228600" algn="l" rtl="0" fontAlgn="base">
        <a:spcBef>
          <a:spcPct val="20000"/>
        </a:spcBef>
        <a:spcAft>
          <a:spcPct val="0"/>
        </a:spcAft>
        <a:buClr>
          <a:schemeClr val="tx1"/>
        </a:buClr>
        <a:buSzPct val="150000"/>
        <a:buChar char="•"/>
        <a:defRPr sz="2200">
          <a:solidFill>
            <a:schemeClr val="tx1"/>
          </a:solidFill>
          <a:latin typeface="+mn-lt"/>
        </a:defRPr>
      </a:lvl3pPr>
      <a:lvl4pPr marL="1600200" indent="-228600" algn="l" rtl="0" fontAlgn="base">
        <a:spcBef>
          <a:spcPct val="20000"/>
        </a:spcBef>
        <a:spcAft>
          <a:spcPct val="0"/>
        </a:spcAft>
        <a:buClr>
          <a:schemeClr val="tx2"/>
        </a:buClr>
        <a:buSzPct val="150000"/>
        <a:buChar char="•"/>
        <a:defRPr sz="2000">
          <a:solidFill>
            <a:schemeClr val="tx1"/>
          </a:solidFill>
          <a:latin typeface="+mn-lt"/>
        </a:defRPr>
      </a:lvl4pPr>
      <a:lvl5pPr marL="2057400" indent="-228600" algn="l" rtl="0" fontAlgn="base">
        <a:spcBef>
          <a:spcPct val="20000"/>
        </a:spcBef>
        <a:spcAft>
          <a:spcPct val="0"/>
        </a:spcAft>
        <a:buClr>
          <a:schemeClr val="folHlink"/>
        </a:buClr>
        <a:buSzPct val="150000"/>
        <a:buChar char="•"/>
        <a:defRPr sz="2000">
          <a:solidFill>
            <a:schemeClr val="tx1"/>
          </a:solidFill>
          <a:latin typeface="+mn-lt"/>
        </a:defRPr>
      </a:lvl5pPr>
      <a:lvl6pPr marL="2514600" indent="-228600" algn="l" rtl="0" fontAlgn="base">
        <a:spcBef>
          <a:spcPct val="20000"/>
        </a:spcBef>
        <a:spcAft>
          <a:spcPct val="0"/>
        </a:spcAft>
        <a:buClr>
          <a:schemeClr val="folHlink"/>
        </a:buClr>
        <a:buSzPct val="150000"/>
        <a:buChar char="•"/>
        <a:defRPr sz="2000">
          <a:solidFill>
            <a:schemeClr val="tx1"/>
          </a:solidFill>
          <a:latin typeface="+mn-lt"/>
        </a:defRPr>
      </a:lvl6pPr>
      <a:lvl7pPr marL="2971800" indent="-228600" algn="l" rtl="0" fontAlgn="base">
        <a:spcBef>
          <a:spcPct val="20000"/>
        </a:spcBef>
        <a:spcAft>
          <a:spcPct val="0"/>
        </a:spcAft>
        <a:buClr>
          <a:schemeClr val="folHlink"/>
        </a:buClr>
        <a:buSzPct val="150000"/>
        <a:buChar char="•"/>
        <a:defRPr sz="2000">
          <a:solidFill>
            <a:schemeClr val="tx1"/>
          </a:solidFill>
          <a:latin typeface="+mn-lt"/>
        </a:defRPr>
      </a:lvl7pPr>
      <a:lvl8pPr marL="3429000" indent="-228600" algn="l" rtl="0" fontAlgn="base">
        <a:spcBef>
          <a:spcPct val="20000"/>
        </a:spcBef>
        <a:spcAft>
          <a:spcPct val="0"/>
        </a:spcAft>
        <a:buClr>
          <a:schemeClr val="folHlink"/>
        </a:buClr>
        <a:buSzPct val="150000"/>
        <a:buChar char="•"/>
        <a:defRPr sz="2000">
          <a:solidFill>
            <a:schemeClr val="tx1"/>
          </a:solidFill>
          <a:latin typeface="+mn-lt"/>
        </a:defRPr>
      </a:lvl8pPr>
      <a:lvl9pPr marL="3886200" indent="-228600" algn="l" rtl="0" fontAlgn="base">
        <a:spcBef>
          <a:spcPct val="20000"/>
        </a:spcBef>
        <a:spcAft>
          <a:spcPct val="0"/>
        </a:spcAft>
        <a:buClr>
          <a:schemeClr val="folHlink"/>
        </a:buClr>
        <a:buSzPct val="150000"/>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5362" name="Group 2"/>
          <p:cNvGrpSpPr>
            <a:grpSpLocks/>
          </p:cNvGrpSpPr>
          <p:nvPr/>
        </p:nvGrpSpPr>
        <p:grpSpPr bwMode="auto">
          <a:xfrm>
            <a:off x="1071563" y="304800"/>
            <a:ext cx="7615237" cy="1106488"/>
            <a:chOff x="675" y="192"/>
            <a:chExt cx="4797" cy="697"/>
          </a:xfrm>
        </p:grpSpPr>
        <p:sp>
          <p:nvSpPr>
            <p:cNvPr id="15363" name="Oval 3"/>
            <p:cNvSpPr>
              <a:spLocks noChangeArrowheads="1"/>
            </p:cNvSpPr>
            <p:nvPr/>
          </p:nvSpPr>
          <p:spPr bwMode="hidden">
            <a:xfrm flipH="1">
              <a:off x="3067" y="192"/>
              <a:ext cx="696" cy="696"/>
            </a:xfrm>
            <a:prstGeom prst="ellipse">
              <a:avLst/>
            </a:prstGeom>
            <a:solidFill>
              <a:schemeClr val="accent2"/>
            </a:solidFill>
            <a:ln w="28575">
              <a:noFill/>
              <a:round/>
              <a:headEnd/>
              <a:tailEnd/>
            </a:ln>
            <a:effectLst/>
          </p:spPr>
          <p:txBody>
            <a:bodyPr wrap="none" anchor="ctr"/>
            <a:lstStyle/>
            <a:p>
              <a:pPr algn="ctr"/>
              <a:endParaRPr lang="ru-RU" sz="2400">
                <a:latin typeface="Times New Roman" pitchFamily="18" charset="0"/>
              </a:endParaRPr>
            </a:p>
          </p:txBody>
        </p:sp>
        <p:sp>
          <p:nvSpPr>
            <p:cNvPr id="15364" name="Oval 4"/>
            <p:cNvSpPr>
              <a:spLocks noChangeArrowheads="1"/>
            </p:cNvSpPr>
            <p:nvPr/>
          </p:nvSpPr>
          <p:spPr bwMode="hidden">
            <a:xfrm flipH="1">
              <a:off x="4777" y="192"/>
              <a:ext cx="695" cy="696"/>
            </a:xfrm>
            <a:prstGeom prst="ellipse">
              <a:avLst/>
            </a:prstGeom>
            <a:solidFill>
              <a:schemeClr val="accent2"/>
            </a:solidFill>
            <a:ln w="28575">
              <a:noFill/>
              <a:round/>
              <a:headEnd/>
              <a:tailEnd/>
            </a:ln>
            <a:effectLst/>
          </p:spPr>
          <p:txBody>
            <a:bodyPr wrap="none" anchor="ctr"/>
            <a:lstStyle/>
            <a:p>
              <a:pPr algn="ctr"/>
              <a:endParaRPr lang="ru-RU" sz="2400">
                <a:latin typeface="Times New Roman" pitchFamily="18" charset="0"/>
              </a:endParaRPr>
            </a:p>
          </p:txBody>
        </p:sp>
        <p:sp>
          <p:nvSpPr>
            <p:cNvPr id="15365" name="Oval 5"/>
            <p:cNvSpPr>
              <a:spLocks noChangeArrowheads="1"/>
            </p:cNvSpPr>
            <p:nvPr/>
          </p:nvSpPr>
          <p:spPr bwMode="hidden">
            <a:xfrm flipH="1">
              <a:off x="675" y="193"/>
              <a:ext cx="695" cy="696"/>
            </a:xfrm>
            <a:prstGeom prst="ellipse">
              <a:avLst/>
            </a:prstGeom>
            <a:solidFill>
              <a:schemeClr val="accent2"/>
            </a:solidFill>
            <a:ln w="28575">
              <a:noFill/>
              <a:round/>
              <a:headEnd/>
              <a:tailEnd/>
            </a:ln>
            <a:effectLst/>
          </p:spPr>
          <p:txBody>
            <a:bodyPr wrap="none" anchor="ctr"/>
            <a:lstStyle/>
            <a:p>
              <a:pPr algn="ctr"/>
              <a:endParaRPr lang="ru-RU" sz="2400">
                <a:latin typeface="Times New Roman" pitchFamily="18" charset="0"/>
              </a:endParaRPr>
            </a:p>
          </p:txBody>
        </p:sp>
        <p:sp>
          <p:nvSpPr>
            <p:cNvPr id="15366" name="Oval 6"/>
            <p:cNvSpPr>
              <a:spLocks noChangeArrowheads="1"/>
            </p:cNvSpPr>
            <p:nvPr/>
          </p:nvSpPr>
          <p:spPr bwMode="hidden">
            <a:xfrm flipH="1">
              <a:off x="3984" y="192"/>
              <a:ext cx="695" cy="696"/>
            </a:xfrm>
            <a:prstGeom prst="ellipse">
              <a:avLst/>
            </a:prstGeom>
            <a:noFill/>
            <a:ln w="28575">
              <a:solidFill>
                <a:schemeClr val="accent2"/>
              </a:solidFill>
              <a:round/>
              <a:headEnd/>
              <a:tailEnd/>
            </a:ln>
            <a:effectLst/>
          </p:spPr>
          <p:txBody>
            <a:bodyPr wrap="none" anchor="ctr"/>
            <a:lstStyle/>
            <a:p>
              <a:pPr algn="ctr"/>
              <a:endParaRPr lang="ru-RU" sz="2400">
                <a:latin typeface="Times New Roman" pitchFamily="18" charset="0"/>
              </a:endParaRPr>
            </a:p>
          </p:txBody>
        </p:sp>
        <p:sp>
          <p:nvSpPr>
            <p:cNvPr id="15367" name="Oval 7"/>
            <p:cNvSpPr>
              <a:spLocks noChangeArrowheads="1"/>
            </p:cNvSpPr>
            <p:nvPr/>
          </p:nvSpPr>
          <p:spPr bwMode="hidden">
            <a:xfrm flipH="1">
              <a:off x="1486" y="192"/>
              <a:ext cx="695" cy="696"/>
            </a:xfrm>
            <a:prstGeom prst="ellipse">
              <a:avLst/>
            </a:prstGeom>
            <a:noFill/>
            <a:ln w="28575">
              <a:solidFill>
                <a:schemeClr val="accent2"/>
              </a:solidFill>
              <a:round/>
              <a:headEnd/>
              <a:tailEnd/>
            </a:ln>
            <a:effectLst/>
          </p:spPr>
          <p:txBody>
            <a:bodyPr wrap="none" anchor="ctr"/>
            <a:lstStyle/>
            <a:p>
              <a:pPr algn="ctr"/>
              <a:endParaRPr lang="ru-RU" sz="2400">
                <a:latin typeface="Times New Roman" pitchFamily="18" charset="0"/>
              </a:endParaRPr>
            </a:p>
          </p:txBody>
        </p:sp>
      </p:grpSp>
      <p:sp>
        <p:nvSpPr>
          <p:cNvPr id="15368" name="Rectangle 8"/>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15369" name="Rectangle 9"/>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endParaRPr lang="ru-RU"/>
          </a:p>
        </p:txBody>
      </p:sp>
      <p:sp>
        <p:nvSpPr>
          <p:cNvPr id="15370" name="Rectangle 10"/>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ru-RU"/>
          </a:p>
        </p:txBody>
      </p:sp>
      <p:sp>
        <p:nvSpPr>
          <p:cNvPr id="15371" name="Rectangle 11"/>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78D69DDA-8F64-49FB-ABE2-1B08B8716EA9}" type="slidenum">
              <a:rPr lang="ru-RU"/>
              <a:pPr/>
              <a:t>‹#›</a:t>
            </a:fld>
            <a:endParaRPr lang="ru-RU"/>
          </a:p>
        </p:txBody>
      </p:sp>
      <p:sp>
        <p:nvSpPr>
          <p:cNvPr id="15372" name="Rectangle 1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Tree>
  </p:cSld>
  <p:clrMap bg1="lt1" tx1="dk1" bg2="lt2" tx2="dk2" accent1="accent1" accent2="accent2" accent3="accent3" accent4="accent4" accent5="accent5" accent6="accent6" hlink="hlink" folHlink="folHlink"/>
  <p:sldLayoutIdLst>
    <p:sldLayoutId id="2147483654"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Lst>
  <p:timing>
    <p:tnLst>
      <p:par>
        <p:cTn id="1" dur="indefinite" restart="never" nodeType="tmRoot"/>
      </p:par>
    </p:tnLst>
  </p:timing>
  <p:txStyles>
    <p:titleStyle>
      <a:lvl1pPr algn="l" rtl="0" fontAlgn="base">
        <a:spcBef>
          <a:spcPct val="0"/>
        </a:spcBef>
        <a:spcAft>
          <a:spcPct val="0"/>
        </a:spcAft>
        <a:defRPr sz="3800">
          <a:solidFill>
            <a:schemeClr val="tx2"/>
          </a:solidFill>
          <a:latin typeface="+mj-lt"/>
          <a:ea typeface="+mj-ea"/>
          <a:cs typeface="+mj-cs"/>
        </a:defRPr>
      </a:lvl1pPr>
      <a:lvl2pPr algn="l" rtl="0" fontAlgn="base">
        <a:spcBef>
          <a:spcPct val="0"/>
        </a:spcBef>
        <a:spcAft>
          <a:spcPct val="0"/>
        </a:spcAft>
        <a:defRPr sz="3800">
          <a:solidFill>
            <a:schemeClr val="tx2"/>
          </a:solidFill>
          <a:latin typeface="Arial" charset="0"/>
        </a:defRPr>
      </a:lvl2pPr>
      <a:lvl3pPr algn="l" rtl="0" fontAlgn="base">
        <a:spcBef>
          <a:spcPct val="0"/>
        </a:spcBef>
        <a:spcAft>
          <a:spcPct val="0"/>
        </a:spcAft>
        <a:defRPr sz="3800">
          <a:solidFill>
            <a:schemeClr val="tx2"/>
          </a:solidFill>
          <a:latin typeface="Arial" charset="0"/>
        </a:defRPr>
      </a:lvl3pPr>
      <a:lvl4pPr algn="l" rtl="0" fontAlgn="base">
        <a:spcBef>
          <a:spcPct val="0"/>
        </a:spcBef>
        <a:spcAft>
          <a:spcPct val="0"/>
        </a:spcAft>
        <a:defRPr sz="3800">
          <a:solidFill>
            <a:schemeClr val="tx2"/>
          </a:solidFill>
          <a:latin typeface="Arial" charset="0"/>
        </a:defRPr>
      </a:lvl4pPr>
      <a:lvl5pPr algn="l" rtl="0" fontAlgn="base">
        <a:spcBef>
          <a:spcPct val="0"/>
        </a:spcBef>
        <a:spcAft>
          <a:spcPct val="0"/>
        </a:spcAft>
        <a:defRPr sz="3800">
          <a:solidFill>
            <a:schemeClr val="tx2"/>
          </a:solidFill>
          <a:latin typeface="Arial" charset="0"/>
        </a:defRPr>
      </a:lvl5pPr>
      <a:lvl6pPr marL="457200" algn="l" rtl="0" fontAlgn="base">
        <a:spcBef>
          <a:spcPct val="0"/>
        </a:spcBef>
        <a:spcAft>
          <a:spcPct val="0"/>
        </a:spcAft>
        <a:defRPr sz="3800">
          <a:solidFill>
            <a:schemeClr val="tx2"/>
          </a:solidFill>
          <a:latin typeface="Arial" charset="0"/>
        </a:defRPr>
      </a:lvl6pPr>
      <a:lvl7pPr marL="914400" algn="l" rtl="0" fontAlgn="base">
        <a:spcBef>
          <a:spcPct val="0"/>
        </a:spcBef>
        <a:spcAft>
          <a:spcPct val="0"/>
        </a:spcAft>
        <a:defRPr sz="3800">
          <a:solidFill>
            <a:schemeClr val="tx2"/>
          </a:solidFill>
          <a:latin typeface="Arial" charset="0"/>
        </a:defRPr>
      </a:lvl7pPr>
      <a:lvl8pPr marL="1371600" algn="l" rtl="0" fontAlgn="base">
        <a:spcBef>
          <a:spcPct val="0"/>
        </a:spcBef>
        <a:spcAft>
          <a:spcPct val="0"/>
        </a:spcAft>
        <a:defRPr sz="3800">
          <a:solidFill>
            <a:schemeClr val="tx2"/>
          </a:solidFill>
          <a:latin typeface="Arial" charset="0"/>
        </a:defRPr>
      </a:lvl8pPr>
      <a:lvl9pPr marL="1828800" algn="l" rtl="0" fontAlgn="base">
        <a:spcBef>
          <a:spcPct val="0"/>
        </a:spcBef>
        <a:spcAft>
          <a:spcPct val="0"/>
        </a:spcAft>
        <a:defRPr sz="3800">
          <a:solidFill>
            <a:schemeClr val="tx2"/>
          </a:solidFill>
          <a:latin typeface="Arial" charset="0"/>
        </a:defRPr>
      </a:lvl9pPr>
    </p:titleStyle>
    <p:bodyStyle>
      <a:lvl1pPr marL="342900" indent="-342900" algn="l" rtl="0" fontAlgn="base">
        <a:spcBef>
          <a:spcPct val="20000"/>
        </a:spcBef>
        <a:spcAft>
          <a:spcPct val="0"/>
        </a:spcAft>
        <a:buClr>
          <a:schemeClr val="accent1"/>
        </a:buClr>
        <a:buFont typeface="Wingdings" pitchFamily="2" charset="2"/>
        <a:buChar char="l"/>
        <a:defRPr sz="3200">
          <a:solidFill>
            <a:schemeClr val="tx1"/>
          </a:solidFill>
          <a:latin typeface="+mn-lt"/>
          <a:ea typeface="+mn-ea"/>
          <a:cs typeface="+mn-cs"/>
        </a:defRPr>
      </a:lvl1pPr>
      <a:lvl2pPr marL="742950" indent="-285750" algn="l" rtl="0" fontAlgn="base">
        <a:spcBef>
          <a:spcPct val="20000"/>
        </a:spcBef>
        <a:spcAft>
          <a:spcPct val="0"/>
        </a:spcAft>
        <a:buClr>
          <a:schemeClr val="accent1"/>
        </a:buClr>
        <a:buFont typeface="Wingdings" pitchFamily="2" charset="2"/>
        <a:buChar char="¡"/>
        <a:defRPr sz="2700">
          <a:solidFill>
            <a:schemeClr val="tx1"/>
          </a:solidFill>
          <a:latin typeface="+mn-lt"/>
        </a:defRPr>
      </a:lvl2pPr>
      <a:lvl3pPr marL="1143000" indent="-228600" algn="l" rtl="0" fontAlgn="base">
        <a:spcBef>
          <a:spcPct val="20000"/>
        </a:spcBef>
        <a:spcAft>
          <a:spcPct val="0"/>
        </a:spcAft>
        <a:buClr>
          <a:schemeClr val="accent1"/>
        </a:buClr>
        <a:buFont typeface="Wingdings" pitchFamily="2" charset="2"/>
        <a:buChar char="l"/>
        <a:defRPr sz="2300">
          <a:solidFill>
            <a:schemeClr val="tx1"/>
          </a:solidFill>
          <a:latin typeface="+mn-lt"/>
        </a:defRPr>
      </a:lvl3pPr>
      <a:lvl4pPr marL="1600200" indent="-228600" algn="l" rtl="0" fontAlgn="base">
        <a:spcBef>
          <a:spcPct val="20000"/>
        </a:spcBef>
        <a:spcAft>
          <a:spcPct val="0"/>
        </a:spcAft>
        <a:buClr>
          <a:schemeClr val="accent1"/>
        </a:buClr>
        <a:buChar char="•"/>
        <a:defRPr sz="2000">
          <a:solidFill>
            <a:schemeClr val="tx1"/>
          </a:solidFill>
          <a:latin typeface="+mn-lt"/>
        </a:defRPr>
      </a:lvl4pPr>
      <a:lvl5pPr marL="20574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1506" name="Group 2"/>
          <p:cNvGrpSpPr>
            <a:grpSpLocks/>
          </p:cNvGrpSpPr>
          <p:nvPr/>
        </p:nvGrpSpPr>
        <p:grpSpPr bwMode="auto">
          <a:xfrm>
            <a:off x="-7938" y="0"/>
            <a:ext cx="2833688" cy="6856413"/>
            <a:chOff x="-5" y="0"/>
            <a:chExt cx="1785" cy="4319"/>
          </a:xfrm>
        </p:grpSpPr>
        <p:sp>
          <p:nvSpPr>
            <p:cNvPr id="21507" name="Freeform 3"/>
            <p:cNvSpPr>
              <a:spLocks/>
            </p:cNvSpPr>
            <p:nvPr/>
          </p:nvSpPr>
          <p:spPr bwMode="ltGray">
            <a:xfrm>
              <a:off x="-5" y="3262"/>
              <a:ext cx="472" cy="802"/>
            </a:xfrm>
            <a:custGeom>
              <a:avLst/>
              <a:gdLst/>
              <a:ahLst/>
              <a:cxnLst>
                <a:cxn ang="0">
                  <a:pos x="5" y="32"/>
                </a:cxn>
                <a:cxn ang="0">
                  <a:pos x="189" y="26"/>
                </a:cxn>
                <a:cxn ang="0">
                  <a:pos x="309" y="66"/>
                </a:cxn>
                <a:cxn ang="0">
                  <a:pos x="357" y="98"/>
                </a:cxn>
                <a:cxn ang="0">
                  <a:pos x="413" y="162"/>
                </a:cxn>
                <a:cxn ang="0">
                  <a:pos x="437" y="250"/>
                </a:cxn>
                <a:cxn ang="0">
                  <a:pos x="397" y="530"/>
                </a:cxn>
                <a:cxn ang="0">
                  <a:pos x="341" y="634"/>
                </a:cxn>
                <a:cxn ang="0">
                  <a:pos x="173" y="714"/>
                </a:cxn>
                <a:cxn ang="0">
                  <a:pos x="77" y="730"/>
                </a:cxn>
                <a:cxn ang="0">
                  <a:pos x="69" y="802"/>
                </a:cxn>
                <a:cxn ang="0">
                  <a:pos x="7" y="788"/>
                </a:cxn>
                <a:cxn ang="0">
                  <a:pos x="5" y="751"/>
                </a:cxn>
                <a:cxn ang="0">
                  <a:pos x="37" y="722"/>
                </a:cxn>
                <a:cxn ang="0">
                  <a:pos x="5" y="670"/>
                </a:cxn>
                <a:cxn ang="0">
                  <a:pos x="5" y="32"/>
                </a:cxn>
              </a:cxnLst>
              <a:rect l="0" t="0" r="r" b="b"/>
              <a:pathLst>
                <a:path w="472" h="802">
                  <a:moveTo>
                    <a:pt x="5" y="32"/>
                  </a:moveTo>
                  <a:cubicBezTo>
                    <a:pt x="101" y="0"/>
                    <a:pt x="20" y="17"/>
                    <a:pt x="189" y="26"/>
                  </a:cubicBezTo>
                  <a:cubicBezTo>
                    <a:pt x="221" y="37"/>
                    <a:pt x="280" y="47"/>
                    <a:pt x="309" y="66"/>
                  </a:cubicBezTo>
                  <a:cubicBezTo>
                    <a:pt x="325" y="77"/>
                    <a:pt x="357" y="98"/>
                    <a:pt x="357" y="98"/>
                  </a:cubicBezTo>
                  <a:cubicBezTo>
                    <a:pt x="394" y="154"/>
                    <a:pt x="373" y="135"/>
                    <a:pt x="413" y="162"/>
                  </a:cubicBezTo>
                  <a:cubicBezTo>
                    <a:pt x="433" y="223"/>
                    <a:pt x="426" y="193"/>
                    <a:pt x="437" y="250"/>
                  </a:cubicBezTo>
                  <a:cubicBezTo>
                    <a:pt x="433" y="370"/>
                    <a:pt x="472" y="455"/>
                    <a:pt x="397" y="530"/>
                  </a:cubicBezTo>
                  <a:cubicBezTo>
                    <a:pt x="385" y="567"/>
                    <a:pt x="368" y="607"/>
                    <a:pt x="341" y="634"/>
                  </a:cubicBezTo>
                  <a:cubicBezTo>
                    <a:pt x="319" y="701"/>
                    <a:pt x="233" y="707"/>
                    <a:pt x="173" y="714"/>
                  </a:cubicBezTo>
                  <a:cubicBezTo>
                    <a:pt x="142" y="724"/>
                    <a:pt x="100" y="707"/>
                    <a:pt x="77" y="730"/>
                  </a:cubicBezTo>
                  <a:cubicBezTo>
                    <a:pt x="60" y="747"/>
                    <a:pt x="72" y="778"/>
                    <a:pt x="69" y="802"/>
                  </a:cubicBezTo>
                  <a:cubicBezTo>
                    <a:pt x="53" y="799"/>
                    <a:pt x="23" y="792"/>
                    <a:pt x="7" y="788"/>
                  </a:cubicBezTo>
                  <a:cubicBezTo>
                    <a:pt x="5" y="788"/>
                    <a:pt x="0" y="762"/>
                    <a:pt x="5" y="751"/>
                  </a:cubicBezTo>
                  <a:cubicBezTo>
                    <a:pt x="10" y="740"/>
                    <a:pt x="37" y="735"/>
                    <a:pt x="37" y="722"/>
                  </a:cubicBezTo>
                  <a:cubicBezTo>
                    <a:pt x="26" y="682"/>
                    <a:pt x="22" y="685"/>
                    <a:pt x="5" y="670"/>
                  </a:cubicBezTo>
                  <a:cubicBezTo>
                    <a:pt x="5" y="541"/>
                    <a:pt x="5" y="233"/>
                    <a:pt x="5" y="32"/>
                  </a:cubicBezTo>
                  <a:close/>
                </a:path>
              </a:pathLst>
            </a:custGeom>
            <a:solidFill>
              <a:schemeClr val="folHlink">
                <a:alpha val="50000"/>
              </a:schemeClr>
            </a:solidFill>
            <a:ln w="9525">
              <a:noFill/>
              <a:round/>
              <a:headEnd/>
              <a:tailEnd/>
            </a:ln>
            <a:effectLst/>
          </p:spPr>
          <p:txBody>
            <a:bodyPr/>
            <a:lstStyle/>
            <a:p>
              <a:endParaRPr lang="ru-RU"/>
            </a:p>
          </p:txBody>
        </p:sp>
        <p:grpSp>
          <p:nvGrpSpPr>
            <p:cNvPr id="21508" name="Group 4"/>
            <p:cNvGrpSpPr>
              <a:grpSpLocks/>
            </p:cNvGrpSpPr>
            <p:nvPr/>
          </p:nvGrpSpPr>
          <p:grpSpPr bwMode="auto">
            <a:xfrm rot="14964908" flipH="1">
              <a:off x="104" y="2441"/>
              <a:ext cx="452" cy="444"/>
              <a:chOff x="1727" y="866"/>
              <a:chExt cx="129" cy="157"/>
            </a:xfrm>
          </p:grpSpPr>
          <p:sp>
            <p:nvSpPr>
              <p:cNvPr id="21509" name="Freeform 5"/>
              <p:cNvSpPr>
                <a:spLocks/>
              </p:cNvSpPr>
              <p:nvPr userDrawn="1"/>
            </p:nvSpPr>
            <p:spPr bwMode="ltGray">
              <a:xfrm>
                <a:off x="1727" y="866"/>
                <a:ext cx="41" cy="59"/>
              </a:xfrm>
              <a:custGeom>
                <a:avLst/>
                <a:gdLst/>
                <a:ahLst/>
                <a:cxnLst>
                  <a:cxn ang="0">
                    <a:pos x="83" y="28"/>
                  </a:cxn>
                  <a:cxn ang="0">
                    <a:pos x="27" y="0"/>
                  </a:cxn>
                  <a:cxn ang="0">
                    <a:pos x="0" y="117"/>
                  </a:cxn>
                  <a:cxn ang="0">
                    <a:pos x="83" y="28"/>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endParaRPr lang="ru-RU"/>
              </a:p>
            </p:txBody>
          </p:sp>
          <p:sp>
            <p:nvSpPr>
              <p:cNvPr id="21510" name="Freeform 6"/>
              <p:cNvSpPr>
                <a:spLocks/>
              </p:cNvSpPr>
              <p:nvPr userDrawn="1"/>
            </p:nvSpPr>
            <p:spPr bwMode="ltGray">
              <a:xfrm>
                <a:off x="1786" y="894"/>
                <a:ext cx="70" cy="49"/>
              </a:xfrm>
              <a:custGeom>
                <a:avLst/>
                <a:gdLst/>
                <a:ahLst/>
                <a:cxnLst>
                  <a:cxn ang="0">
                    <a:pos x="0" y="98"/>
                  </a:cxn>
                  <a:cxn ang="0">
                    <a:pos x="118" y="0"/>
                  </a:cxn>
                  <a:cxn ang="0">
                    <a:pos x="140" y="49"/>
                  </a:cxn>
                  <a:cxn ang="0">
                    <a:pos x="0" y="98"/>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endParaRPr lang="ru-RU"/>
              </a:p>
            </p:txBody>
          </p:sp>
          <p:sp>
            <p:nvSpPr>
              <p:cNvPr id="21511" name="Freeform 7"/>
              <p:cNvSpPr>
                <a:spLocks/>
              </p:cNvSpPr>
              <p:nvPr userDrawn="1"/>
            </p:nvSpPr>
            <p:spPr bwMode="ltGray">
              <a:xfrm>
                <a:off x="1772" y="998"/>
                <a:ext cx="73" cy="25"/>
              </a:xfrm>
              <a:custGeom>
                <a:avLst/>
                <a:gdLst/>
                <a:ahLst/>
                <a:cxnLst>
                  <a:cxn ang="0">
                    <a:pos x="0" y="7"/>
                  </a:cxn>
                  <a:cxn ang="0">
                    <a:pos x="145" y="0"/>
                  </a:cxn>
                  <a:cxn ang="0">
                    <a:pos x="131" y="49"/>
                  </a:cxn>
                  <a:cxn ang="0">
                    <a:pos x="0" y="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endParaRPr lang="ru-RU"/>
              </a:p>
            </p:txBody>
          </p:sp>
        </p:grpSp>
        <p:sp>
          <p:nvSpPr>
            <p:cNvPr id="21512" name="Freeform 8"/>
            <p:cNvSpPr>
              <a:spLocks/>
            </p:cNvSpPr>
            <p:nvPr/>
          </p:nvSpPr>
          <p:spPr bwMode="ltGray">
            <a:xfrm>
              <a:off x="90" y="1736"/>
              <a:ext cx="710" cy="768"/>
            </a:xfrm>
            <a:custGeom>
              <a:avLst/>
              <a:gdLst/>
              <a:ahLst/>
              <a:cxnLst>
                <a:cxn ang="0">
                  <a:pos x="14" y="416"/>
                </a:cxn>
                <a:cxn ang="0">
                  <a:pos x="14" y="272"/>
                </a:cxn>
                <a:cxn ang="0">
                  <a:pos x="102" y="144"/>
                </a:cxn>
                <a:cxn ang="0">
                  <a:pos x="150" y="96"/>
                </a:cxn>
                <a:cxn ang="0">
                  <a:pos x="198" y="64"/>
                </a:cxn>
                <a:cxn ang="0">
                  <a:pos x="350" y="0"/>
                </a:cxn>
                <a:cxn ang="0">
                  <a:pos x="534" y="8"/>
                </a:cxn>
                <a:cxn ang="0">
                  <a:pos x="662" y="96"/>
                </a:cxn>
                <a:cxn ang="0">
                  <a:pos x="710" y="200"/>
                </a:cxn>
                <a:cxn ang="0">
                  <a:pos x="702" y="400"/>
                </a:cxn>
                <a:cxn ang="0">
                  <a:pos x="678" y="448"/>
                </a:cxn>
                <a:cxn ang="0">
                  <a:pos x="550" y="632"/>
                </a:cxn>
                <a:cxn ang="0">
                  <a:pos x="518" y="656"/>
                </a:cxn>
                <a:cxn ang="0">
                  <a:pos x="470" y="664"/>
                </a:cxn>
                <a:cxn ang="0">
                  <a:pos x="518" y="680"/>
                </a:cxn>
                <a:cxn ang="0">
                  <a:pos x="566" y="696"/>
                </a:cxn>
                <a:cxn ang="0">
                  <a:pos x="574" y="720"/>
                </a:cxn>
                <a:cxn ang="0">
                  <a:pos x="526" y="736"/>
                </a:cxn>
                <a:cxn ang="0">
                  <a:pos x="502" y="752"/>
                </a:cxn>
                <a:cxn ang="0">
                  <a:pos x="454" y="768"/>
                </a:cxn>
                <a:cxn ang="0">
                  <a:pos x="438" y="712"/>
                </a:cxn>
                <a:cxn ang="0">
                  <a:pos x="246" y="688"/>
                </a:cxn>
                <a:cxn ang="0">
                  <a:pos x="134" y="648"/>
                </a:cxn>
                <a:cxn ang="0">
                  <a:pos x="110" y="624"/>
                </a:cxn>
                <a:cxn ang="0">
                  <a:pos x="78" y="576"/>
                </a:cxn>
                <a:cxn ang="0">
                  <a:pos x="54" y="464"/>
                </a:cxn>
                <a:cxn ang="0">
                  <a:pos x="30" y="408"/>
                </a:cxn>
                <a:cxn ang="0">
                  <a:pos x="22" y="384"/>
                </a:cxn>
                <a:cxn ang="0">
                  <a:pos x="14" y="416"/>
                </a:cxn>
              </a:cxnLst>
              <a:rect l="0" t="0" r="r" b="b"/>
              <a:pathLst>
                <a:path w="710" h="768">
                  <a:moveTo>
                    <a:pt x="14" y="416"/>
                  </a:moveTo>
                  <a:cubicBezTo>
                    <a:pt x="6" y="353"/>
                    <a:pt x="0" y="339"/>
                    <a:pt x="14" y="272"/>
                  </a:cubicBezTo>
                  <a:cubicBezTo>
                    <a:pt x="24" y="227"/>
                    <a:pt x="72" y="178"/>
                    <a:pt x="102" y="144"/>
                  </a:cubicBezTo>
                  <a:cubicBezTo>
                    <a:pt x="117" y="127"/>
                    <a:pt x="134" y="112"/>
                    <a:pt x="150" y="96"/>
                  </a:cubicBezTo>
                  <a:cubicBezTo>
                    <a:pt x="164" y="82"/>
                    <a:pt x="198" y="64"/>
                    <a:pt x="198" y="64"/>
                  </a:cubicBezTo>
                  <a:cubicBezTo>
                    <a:pt x="231" y="14"/>
                    <a:pt x="294" y="7"/>
                    <a:pt x="350" y="0"/>
                  </a:cubicBezTo>
                  <a:cubicBezTo>
                    <a:pt x="411" y="3"/>
                    <a:pt x="473" y="1"/>
                    <a:pt x="534" y="8"/>
                  </a:cubicBezTo>
                  <a:cubicBezTo>
                    <a:pt x="582" y="13"/>
                    <a:pt x="624" y="71"/>
                    <a:pt x="662" y="96"/>
                  </a:cubicBezTo>
                  <a:cubicBezTo>
                    <a:pt x="691" y="140"/>
                    <a:pt x="698" y="151"/>
                    <a:pt x="710" y="200"/>
                  </a:cubicBezTo>
                  <a:cubicBezTo>
                    <a:pt x="707" y="267"/>
                    <a:pt x="707" y="333"/>
                    <a:pt x="702" y="400"/>
                  </a:cubicBezTo>
                  <a:cubicBezTo>
                    <a:pt x="700" y="423"/>
                    <a:pt x="688" y="428"/>
                    <a:pt x="678" y="448"/>
                  </a:cubicBezTo>
                  <a:cubicBezTo>
                    <a:pt x="646" y="512"/>
                    <a:pt x="626" y="607"/>
                    <a:pt x="550" y="632"/>
                  </a:cubicBezTo>
                  <a:cubicBezTo>
                    <a:pt x="539" y="640"/>
                    <a:pt x="530" y="651"/>
                    <a:pt x="518" y="656"/>
                  </a:cubicBezTo>
                  <a:cubicBezTo>
                    <a:pt x="503" y="662"/>
                    <a:pt x="470" y="648"/>
                    <a:pt x="470" y="664"/>
                  </a:cubicBezTo>
                  <a:cubicBezTo>
                    <a:pt x="470" y="681"/>
                    <a:pt x="502" y="675"/>
                    <a:pt x="518" y="680"/>
                  </a:cubicBezTo>
                  <a:cubicBezTo>
                    <a:pt x="534" y="685"/>
                    <a:pt x="566" y="696"/>
                    <a:pt x="566" y="696"/>
                  </a:cubicBezTo>
                  <a:cubicBezTo>
                    <a:pt x="569" y="704"/>
                    <a:pt x="580" y="714"/>
                    <a:pt x="574" y="720"/>
                  </a:cubicBezTo>
                  <a:cubicBezTo>
                    <a:pt x="562" y="732"/>
                    <a:pt x="542" y="731"/>
                    <a:pt x="526" y="736"/>
                  </a:cubicBezTo>
                  <a:cubicBezTo>
                    <a:pt x="517" y="739"/>
                    <a:pt x="511" y="748"/>
                    <a:pt x="502" y="752"/>
                  </a:cubicBezTo>
                  <a:cubicBezTo>
                    <a:pt x="487" y="759"/>
                    <a:pt x="454" y="768"/>
                    <a:pt x="454" y="768"/>
                  </a:cubicBezTo>
                  <a:cubicBezTo>
                    <a:pt x="448" y="750"/>
                    <a:pt x="453" y="725"/>
                    <a:pt x="438" y="712"/>
                  </a:cubicBezTo>
                  <a:cubicBezTo>
                    <a:pt x="407" y="685"/>
                    <a:pt x="256" y="689"/>
                    <a:pt x="246" y="688"/>
                  </a:cubicBezTo>
                  <a:cubicBezTo>
                    <a:pt x="207" y="680"/>
                    <a:pt x="166" y="674"/>
                    <a:pt x="134" y="648"/>
                  </a:cubicBezTo>
                  <a:cubicBezTo>
                    <a:pt x="125" y="641"/>
                    <a:pt x="117" y="633"/>
                    <a:pt x="110" y="624"/>
                  </a:cubicBezTo>
                  <a:cubicBezTo>
                    <a:pt x="98" y="609"/>
                    <a:pt x="78" y="576"/>
                    <a:pt x="78" y="576"/>
                  </a:cubicBezTo>
                  <a:cubicBezTo>
                    <a:pt x="66" y="506"/>
                    <a:pt x="74" y="544"/>
                    <a:pt x="54" y="464"/>
                  </a:cubicBezTo>
                  <a:cubicBezTo>
                    <a:pt x="37" y="397"/>
                    <a:pt x="58" y="463"/>
                    <a:pt x="30" y="408"/>
                  </a:cubicBezTo>
                  <a:cubicBezTo>
                    <a:pt x="26" y="400"/>
                    <a:pt x="30" y="380"/>
                    <a:pt x="22" y="384"/>
                  </a:cubicBezTo>
                  <a:cubicBezTo>
                    <a:pt x="12" y="389"/>
                    <a:pt x="17" y="405"/>
                    <a:pt x="14" y="416"/>
                  </a:cubicBezTo>
                  <a:close/>
                </a:path>
              </a:pathLst>
            </a:custGeom>
            <a:solidFill>
              <a:schemeClr val="accent2">
                <a:alpha val="50000"/>
              </a:schemeClr>
            </a:solidFill>
            <a:ln w="9525">
              <a:noFill/>
              <a:round/>
              <a:headEnd/>
              <a:tailEnd/>
            </a:ln>
            <a:effectLst/>
          </p:spPr>
          <p:txBody>
            <a:bodyPr/>
            <a:lstStyle/>
            <a:p>
              <a:endParaRPr lang="ru-RU"/>
            </a:p>
          </p:txBody>
        </p:sp>
        <p:grpSp>
          <p:nvGrpSpPr>
            <p:cNvPr id="21513" name="Group 9"/>
            <p:cNvGrpSpPr>
              <a:grpSpLocks/>
            </p:cNvGrpSpPr>
            <p:nvPr/>
          </p:nvGrpSpPr>
          <p:grpSpPr bwMode="auto">
            <a:xfrm rot="416244">
              <a:off x="9" y="1746"/>
              <a:ext cx="1771" cy="1741"/>
              <a:chOff x="41" y="2787"/>
              <a:chExt cx="902" cy="833"/>
            </a:xfrm>
          </p:grpSpPr>
          <p:sp>
            <p:nvSpPr>
              <p:cNvPr id="21514" name="Freeform 10"/>
              <p:cNvSpPr>
                <a:spLocks/>
              </p:cNvSpPr>
              <p:nvPr userDrawn="1"/>
            </p:nvSpPr>
            <p:spPr bwMode="ltGray">
              <a:xfrm rot="373331" flipH="1">
                <a:off x="125" y="2787"/>
                <a:ext cx="313" cy="303"/>
              </a:xfrm>
              <a:custGeom>
                <a:avLst/>
                <a:gdLst/>
                <a:ahLst/>
                <a:cxnLst>
                  <a:cxn ang="0">
                    <a:pos x="46" y="210"/>
                  </a:cxn>
                  <a:cxn ang="0">
                    <a:pos x="37" y="198"/>
                  </a:cxn>
                  <a:cxn ang="0">
                    <a:pos x="26" y="181"/>
                  </a:cxn>
                  <a:cxn ang="0">
                    <a:pos x="15" y="159"/>
                  </a:cxn>
                  <a:cxn ang="0">
                    <a:pos x="5" y="135"/>
                  </a:cxn>
                  <a:cxn ang="0">
                    <a:pos x="0" y="109"/>
                  </a:cxn>
                  <a:cxn ang="0">
                    <a:pos x="1" y="82"/>
                  </a:cxn>
                  <a:cxn ang="0">
                    <a:pos x="9" y="57"/>
                  </a:cxn>
                  <a:cxn ang="0">
                    <a:pos x="27" y="35"/>
                  </a:cxn>
                  <a:cxn ang="0">
                    <a:pos x="45" y="22"/>
                  </a:cxn>
                  <a:cxn ang="0">
                    <a:pos x="60" y="12"/>
                  </a:cxn>
                  <a:cxn ang="0">
                    <a:pos x="72" y="7"/>
                  </a:cxn>
                  <a:cxn ang="0">
                    <a:pos x="81" y="5"/>
                  </a:cxn>
                  <a:cxn ang="0">
                    <a:pos x="88" y="5"/>
                  </a:cxn>
                  <a:cxn ang="0">
                    <a:pos x="104" y="0"/>
                  </a:cxn>
                  <a:cxn ang="0">
                    <a:pos x="148" y="8"/>
                  </a:cxn>
                  <a:cxn ang="0">
                    <a:pos x="160" y="12"/>
                  </a:cxn>
                  <a:cxn ang="0">
                    <a:pos x="172" y="15"/>
                  </a:cxn>
                  <a:cxn ang="0">
                    <a:pos x="182" y="19"/>
                  </a:cxn>
                  <a:cxn ang="0">
                    <a:pos x="190" y="23"/>
                  </a:cxn>
                  <a:cxn ang="0">
                    <a:pos x="198" y="27"/>
                  </a:cxn>
                  <a:cxn ang="0">
                    <a:pos x="205" y="32"/>
                  </a:cxn>
                  <a:cxn ang="0">
                    <a:pos x="211" y="38"/>
                  </a:cxn>
                  <a:cxn ang="0">
                    <a:pos x="217" y="45"/>
                  </a:cxn>
                  <a:cxn ang="0">
                    <a:pos x="205" y="40"/>
                  </a:cxn>
                  <a:cxn ang="0">
                    <a:pos x="194" y="36"/>
                  </a:cxn>
                  <a:cxn ang="0">
                    <a:pos x="183" y="33"/>
                  </a:cxn>
                  <a:cxn ang="0">
                    <a:pos x="172" y="30"/>
                  </a:cxn>
                  <a:cxn ang="0">
                    <a:pos x="163" y="27"/>
                  </a:cxn>
                  <a:cxn ang="0">
                    <a:pos x="153" y="26"/>
                  </a:cxn>
                  <a:cxn ang="0">
                    <a:pos x="143" y="24"/>
                  </a:cxn>
                  <a:cxn ang="0">
                    <a:pos x="134" y="24"/>
                  </a:cxn>
                  <a:cxn ang="0">
                    <a:pos x="125" y="24"/>
                  </a:cxn>
                  <a:cxn ang="0">
                    <a:pos x="116" y="25"/>
                  </a:cxn>
                  <a:cxn ang="0">
                    <a:pos x="107" y="27"/>
                  </a:cxn>
                  <a:cxn ang="0">
                    <a:pos x="99" y="29"/>
                  </a:cxn>
                  <a:cxn ang="0">
                    <a:pos x="91" y="33"/>
                  </a:cxn>
                  <a:cxn ang="0">
                    <a:pos x="82" y="36"/>
                  </a:cxn>
                  <a:cxn ang="0">
                    <a:pos x="74" y="41"/>
                  </a:cxn>
                  <a:cxn ang="0">
                    <a:pos x="66" y="46"/>
                  </a:cxn>
                  <a:cxn ang="0">
                    <a:pos x="52" y="61"/>
                  </a:cxn>
                  <a:cxn ang="0">
                    <a:pos x="42" y="80"/>
                  </a:cxn>
                  <a:cxn ang="0">
                    <a:pos x="37" y="103"/>
                  </a:cxn>
                  <a:cxn ang="0">
                    <a:pos x="35" y="126"/>
                  </a:cxn>
                  <a:cxn ang="0">
                    <a:pos x="35" y="151"/>
                  </a:cxn>
                  <a:cxn ang="0">
                    <a:pos x="38" y="174"/>
                  </a:cxn>
                  <a:cxn ang="0">
                    <a:pos x="41" y="194"/>
                  </a:cxn>
                  <a:cxn ang="0">
                    <a:pos x="46" y="210"/>
                  </a:cxn>
                </a:cxnLst>
                <a:rect l="0" t="0" r="r" b="b"/>
                <a:pathLst>
                  <a:path w="217" h="210">
                    <a:moveTo>
                      <a:pt x="46" y="210"/>
                    </a:moveTo>
                    <a:lnTo>
                      <a:pt x="37" y="198"/>
                    </a:lnTo>
                    <a:lnTo>
                      <a:pt x="26" y="181"/>
                    </a:lnTo>
                    <a:lnTo>
                      <a:pt x="15" y="159"/>
                    </a:lnTo>
                    <a:lnTo>
                      <a:pt x="5" y="135"/>
                    </a:lnTo>
                    <a:lnTo>
                      <a:pt x="0" y="109"/>
                    </a:lnTo>
                    <a:lnTo>
                      <a:pt x="1" y="82"/>
                    </a:lnTo>
                    <a:lnTo>
                      <a:pt x="9" y="57"/>
                    </a:lnTo>
                    <a:lnTo>
                      <a:pt x="27" y="35"/>
                    </a:lnTo>
                    <a:lnTo>
                      <a:pt x="45" y="22"/>
                    </a:lnTo>
                    <a:lnTo>
                      <a:pt x="60" y="12"/>
                    </a:lnTo>
                    <a:lnTo>
                      <a:pt x="72" y="7"/>
                    </a:lnTo>
                    <a:lnTo>
                      <a:pt x="81" y="5"/>
                    </a:lnTo>
                    <a:lnTo>
                      <a:pt x="88" y="5"/>
                    </a:lnTo>
                    <a:lnTo>
                      <a:pt x="104" y="0"/>
                    </a:lnTo>
                    <a:lnTo>
                      <a:pt x="148" y="8"/>
                    </a:lnTo>
                    <a:lnTo>
                      <a:pt x="160" y="12"/>
                    </a:lnTo>
                    <a:lnTo>
                      <a:pt x="172" y="15"/>
                    </a:lnTo>
                    <a:lnTo>
                      <a:pt x="182" y="19"/>
                    </a:lnTo>
                    <a:lnTo>
                      <a:pt x="190" y="23"/>
                    </a:lnTo>
                    <a:lnTo>
                      <a:pt x="198" y="27"/>
                    </a:lnTo>
                    <a:lnTo>
                      <a:pt x="205" y="32"/>
                    </a:lnTo>
                    <a:lnTo>
                      <a:pt x="211" y="38"/>
                    </a:lnTo>
                    <a:lnTo>
                      <a:pt x="217" y="45"/>
                    </a:lnTo>
                    <a:lnTo>
                      <a:pt x="205" y="40"/>
                    </a:lnTo>
                    <a:lnTo>
                      <a:pt x="194" y="36"/>
                    </a:lnTo>
                    <a:lnTo>
                      <a:pt x="183" y="33"/>
                    </a:lnTo>
                    <a:lnTo>
                      <a:pt x="172" y="30"/>
                    </a:lnTo>
                    <a:lnTo>
                      <a:pt x="163" y="27"/>
                    </a:lnTo>
                    <a:lnTo>
                      <a:pt x="153" y="26"/>
                    </a:lnTo>
                    <a:lnTo>
                      <a:pt x="143" y="24"/>
                    </a:lnTo>
                    <a:lnTo>
                      <a:pt x="134" y="24"/>
                    </a:lnTo>
                    <a:lnTo>
                      <a:pt x="125" y="24"/>
                    </a:lnTo>
                    <a:lnTo>
                      <a:pt x="116" y="25"/>
                    </a:lnTo>
                    <a:lnTo>
                      <a:pt x="107" y="27"/>
                    </a:lnTo>
                    <a:lnTo>
                      <a:pt x="99" y="29"/>
                    </a:lnTo>
                    <a:lnTo>
                      <a:pt x="91" y="33"/>
                    </a:lnTo>
                    <a:lnTo>
                      <a:pt x="82" y="36"/>
                    </a:lnTo>
                    <a:lnTo>
                      <a:pt x="74" y="41"/>
                    </a:lnTo>
                    <a:lnTo>
                      <a:pt x="66" y="46"/>
                    </a:lnTo>
                    <a:lnTo>
                      <a:pt x="52" y="61"/>
                    </a:lnTo>
                    <a:lnTo>
                      <a:pt x="42" y="80"/>
                    </a:lnTo>
                    <a:lnTo>
                      <a:pt x="37" y="103"/>
                    </a:lnTo>
                    <a:lnTo>
                      <a:pt x="35" y="126"/>
                    </a:lnTo>
                    <a:lnTo>
                      <a:pt x="35" y="151"/>
                    </a:lnTo>
                    <a:lnTo>
                      <a:pt x="38" y="174"/>
                    </a:lnTo>
                    <a:lnTo>
                      <a:pt x="41" y="194"/>
                    </a:lnTo>
                    <a:lnTo>
                      <a:pt x="46" y="210"/>
                    </a:lnTo>
                    <a:close/>
                  </a:path>
                </a:pathLst>
              </a:custGeom>
              <a:solidFill>
                <a:schemeClr val="accent2"/>
              </a:solidFill>
              <a:ln w="9525">
                <a:noFill/>
                <a:round/>
                <a:headEnd/>
                <a:tailEnd/>
              </a:ln>
            </p:spPr>
            <p:txBody>
              <a:bodyPr/>
              <a:lstStyle/>
              <a:p>
                <a:endParaRPr lang="ru-RU"/>
              </a:p>
            </p:txBody>
          </p:sp>
          <p:sp>
            <p:nvSpPr>
              <p:cNvPr id="21515" name="Freeform 11"/>
              <p:cNvSpPr>
                <a:spLocks/>
              </p:cNvSpPr>
              <p:nvPr userDrawn="1"/>
            </p:nvSpPr>
            <p:spPr bwMode="ltGray">
              <a:xfrm rot="373331" flipH="1">
                <a:off x="41" y="2843"/>
                <a:ext cx="262" cy="308"/>
              </a:xfrm>
              <a:custGeom>
                <a:avLst/>
                <a:gdLst/>
                <a:ahLst/>
                <a:cxnLst>
                  <a:cxn ang="0">
                    <a:pos x="109" y="0"/>
                  </a:cxn>
                  <a:cxn ang="0">
                    <a:pos x="112" y="2"/>
                  </a:cxn>
                  <a:cxn ang="0">
                    <a:pos x="118" y="8"/>
                  </a:cxn>
                  <a:cxn ang="0">
                    <a:pos x="127" y="18"/>
                  </a:cxn>
                  <a:cxn ang="0">
                    <a:pos x="137" y="33"/>
                  </a:cxn>
                  <a:cxn ang="0">
                    <a:pos x="145" y="52"/>
                  </a:cxn>
                  <a:cxn ang="0">
                    <a:pos x="150" y="76"/>
                  </a:cxn>
                  <a:cxn ang="0">
                    <a:pos x="150" y="105"/>
                  </a:cxn>
                  <a:cxn ang="0">
                    <a:pos x="144" y="139"/>
                  </a:cxn>
                  <a:cxn ang="0">
                    <a:pos x="140" y="149"/>
                  </a:cxn>
                  <a:cxn ang="0">
                    <a:pos x="136" y="157"/>
                  </a:cxn>
                  <a:cxn ang="0">
                    <a:pos x="131" y="165"/>
                  </a:cxn>
                  <a:cxn ang="0">
                    <a:pos x="125" y="173"/>
                  </a:cxn>
                  <a:cxn ang="0">
                    <a:pos x="117" y="180"/>
                  </a:cxn>
                  <a:cxn ang="0">
                    <a:pos x="110" y="185"/>
                  </a:cxn>
                  <a:cxn ang="0">
                    <a:pos x="102" y="191"/>
                  </a:cxn>
                  <a:cxn ang="0">
                    <a:pos x="92" y="195"/>
                  </a:cxn>
                  <a:cxn ang="0">
                    <a:pos x="82" y="197"/>
                  </a:cxn>
                  <a:cxn ang="0">
                    <a:pos x="72" y="200"/>
                  </a:cxn>
                  <a:cxn ang="0">
                    <a:pos x="61" y="201"/>
                  </a:cxn>
                  <a:cxn ang="0">
                    <a:pos x="49" y="201"/>
                  </a:cxn>
                  <a:cxn ang="0">
                    <a:pos x="37" y="200"/>
                  </a:cxn>
                  <a:cxn ang="0">
                    <a:pos x="25" y="197"/>
                  </a:cxn>
                  <a:cxn ang="0">
                    <a:pos x="12" y="193"/>
                  </a:cxn>
                  <a:cxn ang="0">
                    <a:pos x="0" y="188"/>
                  </a:cxn>
                  <a:cxn ang="0">
                    <a:pos x="11" y="195"/>
                  </a:cxn>
                  <a:cxn ang="0">
                    <a:pos x="22" y="200"/>
                  </a:cxn>
                  <a:cxn ang="0">
                    <a:pos x="33" y="205"/>
                  </a:cxn>
                  <a:cxn ang="0">
                    <a:pos x="43" y="208"/>
                  </a:cxn>
                  <a:cxn ang="0">
                    <a:pos x="53" y="211"/>
                  </a:cxn>
                  <a:cxn ang="0">
                    <a:pos x="63" y="212"/>
                  </a:cxn>
                  <a:cxn ang="0">
                    <a:pos x="73" y="213"/>
                  </a:cxn>
                  <a:cxn ang="0">
                    <a:pos x="83" y="213"/>
                  </a:cxn>
                  <a:cxn ang="0">
                    <a:pos x="91" y="212"/>
                  </a:cxn>
                  <a:cxn ang="0">
                    <a:pos x="100" y="210"/>
                  </a:cxn>
                  <a:cxn ang="0">
                    <a:pos x="108" y="208"/>
                  </a:cxn>
                  <a:cxn ang="0">
                    <a:pos x="116" y="206"/>
                  </a:cxn>
                  <a:cxn ang="0">
                    <a:pos x="123" y="203"/>
                  </a:cxn>
                  <a:cxn ang="0">
                    <a:pos x="130" y="199"/>
                  </a:cxn>
                  <a:cxn ang="0">
                    <a:pos x="136" y="195"/>
                  </a:cxn>
                  <a:cxn ang="0">
                    <a:pos x="142" y="191"/>
                  </a:cxn>
                  <a:cxn ang="0">
                    <a:pos x="158" y="176"/>
                  </a:cxn>
                  <a:cxn ang="0">
                    <a:pos x="169" y="161"/>
                  </a:cxn>
                  <a:cxn ang="0">
                    <a:pos x="176" y="144"/>
                  </a:cxn>
                  <a:cxn ang="0">
                    <a:pos x="179" y="128"/>
                  </a:cxn>
                  <a:cxn ang="0">
                    <a:pos x="181" y="111"/>
                  </a:cxn>
                  <a:cxn ang="0">
                    <a:pos x="181" y="95"/>
                  </a:cxn>
                  <a:cxn ang="0">
                    <a:pos x="182" y="79"/>
                  </a:cxn>
                  <a:cxn ang="0">
                    <a:pos x="173" y="46"/>
                  </a:cxn>
                  <a:cxn ang="0">
                    <a:pos x="156" y="21"/>
                  </a:cxn>
                  <a:cxn ang="0">
                    <a:pos x="151" y="18"/>
                  </a:cxn>
                  <a:cxn ang="0">
                    <a:pos x="147" y="15"/>
                  </a:cxn>
                  <a:cxn ang="0">
                    <a:pos x="142" y="13"/>
                  </a:cxn>
                  <a:cxn ang="0">
                    <a:pos x="138" y="11"/>
                  </a:cxn>
                  <a:cxn ang="0">
                    <a:pos x="132" y="9"/>
                  </a:cxn>
                  <a:cxn ang="0">
                    <a:pos x="126" y="6"/>
                  </a:cxn>
                  <a:cxn ang="0">
                    <a:pos x="119" y="3"/>
                  </a:cxn>
                  <a:cxn ang="0">
                    <a:pos x="109" y="0"/>
                  </a:cxn>
                </a:cxnLst>
                <a:rect l="0" t="0" r="r" b="b"/>
                <a:pathLst>
                  <a:path w="182" h="213">
                    <a:moveTo>
                      <a:pt x="109" y="0"/>
                    </a:moveTo>
                    <a:lnTo>
                      <a:pt x="112" y="2"/>
                    </a:lnTo>
                    <a:lnTo>
                      <a:pt x="118" y="8"/>
                    </a:lnTo>
                    <a:lnTo>
                      <a:pt x="127" y="18"/>
                    </a:lnTo>
                    <a:lnTo>
                      <a:pt x="137" y="33"/>
                    </a:lnTo>
                    <a:lnTo>
                      <a:pt x="145" y="52"/>
                    </a:lnTo>
                    <a:lnTo>
                      <a:pt x="150" y="76"/>
                    </a:lnTo>
                    <a:lnTo>
                      <a:pt x="150" y="105"/>
                    </a:lnTo>
                    <a:lnTo>
                      <a:pt x="144" y="139"/>
                    </a:lnTo>
                    <a:lnTo>
                      <a:pt x="140" y="149"/>
                    </a:lnTo>
                    <a:lnTo>
                      <a:pt x="136" y="157"/>
                    </a:lnTo>
                    <a:lnTo>
                      <a:pt x="131" y="165"/>
                    </a:lnTo>
                    <a:lnTo>
                      <a:pt x="125" y="173"/>
                    </a:lnTo>
                    <a:lnTo>
                      <a:pt x="117" y="180"/>
                    </a:lnTo>
                    <a:lnTo>
                      <a:pt x="110" y="185"/>
                    </a:lnTo>
                    <a:lnTo>
                      <a:pt x="102" y="191"/>
                    </a:lnTo>
                    <a:lnTo>
                      <a:pt x="92" y="195"/>
                    </a:lnTo>
                    <a:lnTo>
                      <a:pt x="82" y="197"/>
                    </a:lnTo>
                    <a:lnTo>
                      <a:pt x="72" y="200"/>
                    </a:lnTo>
                    <a:lnTo>
                      <a:pt x="61" y="201"/>
                    </a:lnTo>
                    <a:lnTo>
                      <a:pt x="49" y="201"/>
                    </a:lnTo>
                    <a:lnTo>
                      <a:pt x="37" y="200"/>
                    </a:lnTo>
                    <a:lnTo>
                      <a:pt x="25" y="197"/>
                    </a:lnTo>
                    <a:lnTo>
                      <a:pt x="12" y="193"/>
                    </a:lnTo>
                    <a:lnTo>
                      <a:pt x="0" y="188"/>
                    </a:lnTo>
                    <a:lnTo>
                      <a:pt x="11" y="195"/>
                    </a:lnTo>
                    <a:lnTo>
                      <a:pt x="22" y="200"/>
                    </a:lnTo>
                    <a:lnTo>
                      <a:pt x="33" y="205"/>
                    </a:lnTo>
                    <a:lnTo>
                      <a:pt x="43" y="208"/>
                    </a:lnTo>
                    <a:lnTo>
                      <a:pt x="53" y="211"/>
                    </a:lnTo>
                    <a:lnTo>
                      <a:pt x="63" y="212"/>
                    </a:lnTo>
                    <a:lnTo>
                      <a:pt x="73" y="213"/>
                    </a:lnTo>
                    <a:lnTo>
                      <a:pt x="83" y="213"/>
                    </a:lnTo>
                    <a:lnTo>
                      <a:pt x="91" y="212"/>
                    </a:lnTo>
                    <a:lnTo>
                      <a:pt x="100" y="210"/>
                    </a:lnTo>
                    <a:lnTo>
                      <a:pt x="108" y="208"/>
                    </a:lnTo>
                    <a:lnTo>
                      <a:pt x="116" y="206"/>
                    </a:lnTo>
                    <a:lnTo>
                      <a:pt x="123" y="203"/>
                    </a:lnTo>
                    <a:lnTo>
                      <a:pt x="130" y="199"/>
                    </a:lnTo>
                    <a:lnTo>
                      <a:pt x="136" y="195"/>
                    </a:lnTo>
                    <a:lnTo>
                      <a:pt x="142" y="191"/>
                    </a:lnTo>
                    <a:lnTo>
                      <a:pt x="158" y="176"/>
                    </a:lnTo>
                    <a:lnTo>
                      <a:pt x="169" y="161"/>
                    </a:lnTo>
                    <a:lnTo>
                      <a:pt x="176" y="144"/>
                    </a:lnTo>
                    <a:lnTo>
                      <a:pt x="179" y="128"/>
                    </a:lnTo>
                    <a:lnTo>
                      <a:pt x="181" y="111"/>
                    </a:lnTo>
                    <a:lnTo>
                      <a:pt x="181" y="95"/>
                    </a:lnTo>
                    <a:lnTo>
                      <a:pt x="182" y="79"/>
                    </a:lnTo>
                    <a:lnTo>
                      <a:pt x="173" y="46"/>
                    </a:lnTo>
                    <a:lnTo>
                      <a:pt x="156" y="21"/>
                    </a:lnTo>
                    <a:lnTo>
                      <a:pt x="151" y="18"/>
                    </a:lnTo>
                    <a:lnTo>
                      <a:pt x="147" y="15"/>
                    </a:lnTo>
                    <a:lnTo>
                      <a:pt x="142" y="13"/>
                    </a:lnTo>
                    <a:lnTo>
                      <a:pt x="138" y="11"/>
                    </a:lnTo>
                    <a:lnTo>
                      <a:pt x="132" y="9"/>
                    </a:lnTo>
                    <a:lnTo>
                      <a:pt x="126" y="6"/>
                    </a:lnTo>
                    <a:lnTo>
                      <a:pt x="119" y="3"/>
                    </a:lnTo>
                    <a:lnTo>
                      <a:pt x="109" y="0"/>
                    </a:lnTo>
                    <a:close/>
                  </a:path>
                </a:pathLst>
              </a:custGeom>
              <a:solidFill>
                <a:schemeClr val="accent2"/>
              </a:solidFill>
              <a:ln w="9525">
                <a:noFill/>
                <a:round/>
                <a:headEnd/>
                <a:tailEnd/>
              </a:ln>
            </p:spPr>
            <p:txBody>
              <a:bodyPr/>
              <a:lstStyle/>
              <a:p>
                <a:endParaRPr lang="ru-RU"/>
              </a:p>
            </p:txBody>
          </p:sp>
          <p:sp>
            <p:nvSpPr>
              <p:cNvPr id="21516" name="Freeform 12"/>
              <p:cNvSpPr>
                <a:spLocks/>
              </p:cNvSpPr>
              <p:nvPr userDrawn="1"/>
            </p:nvSpPr>
            <p:spPr bwMode="ltGray">
              <a:xfrm rot="373331" flipH="1">
                <a:off x="121" y="2907"/>
                <a:ext cx="93" cy="156"/>
              </a:xfrm>
              <a:custGeom>
                <a:avLst/>
                <a:gdLst/>
                <a:ahLst/>
                <a:cxnLst>
                  <a:cxn ang="0">
                    <a:pos x="94" y="0"/>
                  </a:cxn>
                  <a:cxn ang="0">
                    <a:pos x="105" y="9"/>
                  </a:cxn>
                  <a:cxn ang="0">
                    <a:pos x="115" y="27"/>
                  </a:cxn>
                  <a:cxn ang="0">
                    <a:pos x="123" y="50"/>
                  </a:cxn>
                  <a:cxn ang="0">
                    <a:pos x="128" y="78"/>
                  </a:cxn>
                  <a:cxn ang="0">
                    <a:pos x="127" y="111"/>
                  </a:cxn>
                  <a:cxn ang="0">
                    <a:pos x="116" y="145"/>
                  </a:cxn>
                  <a:cxn ang="0">
                    <a:pos x="94" y="181"/>
                  </a:cxn>
                  <a:cxn ang="0">
                    <a:pos x="60" y="217"/>
                  </a:cxn>
                  <a:cxn ang="0">
                    <a:pos x="49" y="213"/>
                  </a:cxn>
                  <a:cxn ang="0">
                    <a:pos x="38" y="210"/>
                  </a:cxn>
                  <a:cxn ang="0">
                    <a:pos x="26" y="205"/>
                  </a:cxn>
                  <a:cxn ang="0">
                    <a:pos x="16" y="201"/>
                  </a:cxn>
                  <a:cxn ang="0">
                    <a:pos x="8" y="196"/>
                  </a:cxn>
                  <a:cxn ang="0">
                    <a:pos x="2" y="190"/>
                  </a:cxn>
                  <a:cxn ang="0">
                    <a:pos x="0" y="183"/>
                  </a:cxn>
                  <a:cxn ang="0">
                    <a:pos x="1" y="178"/>
                  </a:cxn>
                  <a:cxn ang="0">
                    <a:pos x="13" y="171"/>
                  </a:cxn>
                  <a:cxn ang="0">
                    <a:pos x="29" y="161"/>
                  </a:cxn>
                  <a:cxn ang="0">
                    <a:pos x="46" y="150"/>
                  </a:cxn>
                  <a:cxn ang="0">
                    <a:pos x="63" y="134"/>
                  </a:cxn>
                  <a:cxn ang="0">
                    <a:pos x="79" y="112"/>
                  </a:cxn>
                  <a:cxn ang="0">
                    <a:pos x="91" y="83"/>
                  </a:cxn>
                  <a:cxn ang="0">
                    <a:pos x="97" y="46"/>
                  </a:cxn>
                  <a:cxn ang="0">
                    <a:pos x="94" y="0"/>
                  </a:cxn>
                </a:cxnLst>
                <a:rect l="0" t="0" r="r" b="b"/>
                <a:pathLst>
                  <a:path w="128" h="217">
                    <a:moveTo>
                      <a:pt x="94" y="0"/>
                    </a:moveTo>
                    <a:lnTo>
                      <a:pt x="105" y="9"/>
                    </a:lnTo>
                    <a:lnTo>
                      <a:pt x="115" y="27"/>
                    </a:lnTo>
                    <a:lnTo>
                      <a:pt x="123" y="50"/>
                    </a:lnTo>
                    <a:lnTo>
                      <a:pt x="128" y="78"/>
                    </a:lnTo>
                    <a:lnTo>
                      <a:pt x="127" y="111"/>
                    </a:lnTo>
                    <a:lnTo>
                      <a:pt x="116" y="145"/>
                    </a:lnTo>
                    <a:lnTo>
                      <a:pt x="94" y="181"/>
                    </a:lnTo>
                    <a:lnTo>
                      <a:pt x="60" y="217"/>
                    </a:lnTo>
                    <a:lnTo>
                      <a:pt x="49" y="213"/>
                    </a:lnTo>
                    <a:lnTo>
                      <a:pt x="38" y="210"/>
                    </a:lnTo>
                    <a:lnTo>
                      <a:pt x="26" y="205"/>
                    </a:lnTo>
                    <a:lnTo>
                      <a:pt x="16" y="201"/>
                    </a:lnTo>
                    <a:lnTo>
                      <a:pt x="8" y="196"/>
                    </a:lnTo>
                    <a:lnTo>
                      <a:pt x="2" y="190"/>
                    </a:lnTo>
                    <a:lnTo>
                      <a:pt x="0" y="183"/>
                    </a:lnTo>
                    <a:lnTo>
                      <a:pt x="1" y="178"/>
                    </a:lnTo>
                    <a:lnTo>
                      <a:pt x="13" y="171"/>
                    </a:lnTo>
                    <a:lnTo>
                      <a:pt x="29" y="161"/>
                    </a:lnTo>
                    <a:lnTo>
                      <a:pt x="46" y="150"/>
                    </a:lnTo>
                    <a:lnTo>
                      <a:pt x="63" y="134"/>
                    </a:lnTo>
                    <a:lnTo>
                      <a:pt x="79" y="112"/>
                    </a:lnTo>
                    <a:lnTo>
                      <a:pt x="91" y="83"/>
                    </a:lnTo>
                    <a:lnTo>
                      <a:pt x="97" y="46"/>
                    </a:lnTo>
                    <a:lnTo>
                      <a:pt x="94" y="0"/>
                    </a:lnTo>
                    <a:close/>
                  </a:path>
                </a:pathLst>
              </a:custGeom>
              <a:solidFill>
                <a:schemeClr val="accent2"/>
              </a:solidFill>
              <a:ln w="9525">
                <a:noFill/>
                <a:round/>
                <a:headEnd/>
                <a:tailEnd/>
              </a:ln>
            </p:spPr>
            <p:txBody>
              <a:bodyPr/>
              <a:lstStyle/>
              <a:p>
                <a:endParaRPr lang="ru-RU"/>
              </a:p>
            </p:txBody>
          </p:sp>
          <p:sp>
            <p:nvSpPr>
              <p:cNvPr id="21517" name="Freeform 13"/>
              <p:cNvSpPr>
                <a:spLocks/>
              </p:cNvSpPr>
              <p:nvPr userDrawn="1"/>
            </p:nvSpPr>
            <p:spPr bwMode="ltGray">
              <a:xfrm rot="373331" flipH="1">
                <a:off x="313" y="3110"/>
                <a:ext cx="85" cy="93"/>
              </a:xfrm>
              <a:custGeom>
                <a:avLst/>
                <a:gdLst/>
                <a:ahLst/>
                <a:cxnLst>
                  <a:cxn ang="0">
                    <a:pos x="75" y="0"/>
                  </a:cxn>
                  <a:cxn ang="0">
                    <a:pos x="0" y="25"/>
                  </a:cxn>
                  <a:cxn ang="0">
                    <a:pos x="3" y="26"/>
                  </a:cxn>
                  <a:cxn ang="0">
                    <a:pos x="14" y="29"/>
                  </a:cxn>
                  <a:cxn ang="0">
                    <a:pos x="29" y="36"/>
                  </a:cxn>
                  <a:cxn ang="0">
                    <a:pos x="46" y="47"/>
                  </a:cxn>
                  <a:cxn ang="0">
                    <a:pos x="66" y="62"/>
                  </a:cxn>
                  <a:cxn ang="0">
                    <a:pos x="84" y="80"/>
                  </a:cxn>
                  <a:cxn ang="0">
                    <a:pos x="102" y="103"/>
                  </a:cxn>
                  <a:cxn ang="0">
                    <a:pos x="116" y="132"/>
                  </a:cxn>
                  <a:cxn ang="0">
                    <a:pos x="117" y="120"/>
                  </a:cxn>
                  <a:cxn ang="0">
                    <a:pos x="115" y="107"/>
                  </a:cxn>
                  <a:cxn ang="0">
                    <a:pos x="108" y="90"/>
                  </a:cxn>
                  <a:cxn ang="0">
                    <a:pos x="99" y="74"/>
                  </a:cxn>
                  <a:cxn ang="0">
                    <a:pos x="89" y="58"/>
                  </a:cxn>
                  <a:cxn ang="0">
                    <a:pos x="78" y="45"/>
                  </a:cxn>
                  <a:cxn ang="0">
                    <a:pos x="67" y="36"/>
                  </a:cxn>
                  <a:cxn ang="0">
                    <a:pos x="58" y="32"/>
                  </a:cxn>
                  <a:cxn ang="0">
                    <a:pos x="69" y="29"/>
                  </a:cxn>
                  <a:cxn ang="0">
                    <a:pos x="79" y="28"/>
                  </a:cxn>
                  <a:cxn ang="0">
                    <a:pos x="89" y="26"/>
                  </a:cxn>
                  <a:cxn ang="0">
                    <a:pos x="98" y="25"/>
                  </a:cxn>
                  <a:cxn ang="0">
                    <a:pos x="105" y="24"/>
                  </a:cxn>
                  <a:cxn ang="0">
                    <a:pos x="109" y="22"/>
                  </a:cxn>
                  <a:cxn ang="0">
                    <a:pos x="113" y="21"/>
                  </a:cxn>
                  <a:cxn ang="0">
                    <a:pos x="114" y="21"/>
                  </a:cxn>
                  <a:cxn ang="0">
                    <a:pos x="75" y="0"/>
                  </a:cxn>
                </a:cxnLst>
                <a:rect l="0" t="0" r="r" b="b"/>
                <a:pathLst>
                  <a:path w="117" h="132">
                    <a:moveTo>
                      <a:pt x="75" y="0"/>
                    </a:moveTo>
                    <a:lnTo>
                      <a:pt x="0" y="25"/>
                    </a:lnTo>
                    <a:lnTo>
                      <a:pt x="3" y="26"/>
                    </a:lnTo>
                    <a:lnTo>
                      <a:pt x="14" y="29"/>
                    </a:lnTo>
                    <a:lnTo>
                      <a:pt x="29" y="36"/>
                    </a:lnTo>
                    <a:lnTo>
                      <a:pt x="46" y="47"/>
                    </a:lnTo>
                    <a:lnTo>
                      <a:pt x="66" y="62"/>
                    </a:lnTo>
                    <a:lnTo>
                      <a:pt x="84" y="80"/>
                    </a:lnTo>
                    <a:lnTo>
                      <a:pt x="102" y="103"/>
                    </a:lnTo>
                    <a:lnTo>
                      <a:pt x="116" y="132"/>
                    </a:lnTo>
                    <a:lnTo>
                      <a:pt x="117" y="120"/>
                    </a:lnTo>
                    <a:lnTo>
                      <a:pt x="115" y="107"/>
                    </a:lnTo>
                    <a:lnTo>
                      <a:pt x="108" y="90"/>
                    </a:lnTo>
                    <a:lnTo>
                      <a:pt x="99" y="74"/>
                    </a:lnTo>
                    <a:lnTo>
                      <a:pt x="89" y="58"/>
                    </a:lnTo>
                    <a:lnTo>
                      <a:pt x="78" y="45"/>
                    </a:lnTo>
                    <a:lnTo>
                      <a:pt x="67" y="36"/>
                    </a:lnTo>
                    <a:lnTo>
                      <a:pt x="58" y="32"/>
                    </a:lnTo>
                    <a:lnTo>
                      <a:pt x="69" y="29"/>
                    </a:lnTo>
                    <a:lnTo>
                      <a:pt x="79" y="28"/>
                    </a:lnTo>
                    <a:lnTo>
                      <a:pt x="89" y="26"/>
                    </a:lnTo>
                    <a:lnTo>
                      <a:pt x="98" y="25"/>
                    </a:lnTo>
                    <a:lnTo>
                      <a:pt x="105" y="24"/>
                    </a:lnTo>
                    <a:lnTo>
                      <a:pt x="109" y="22"/>
                    </a:lnTo>
                    <a:lnTo>
                      <a:pt x="113" y="21"/>
                    </a:lnTo>
                    <a:lnTo>
                      <a:pt x="114" y="21"/>
                    </a:lnTo>
                    <a:lnTo>
                      <a:pt x="75" y="0"/>
                    </a:lnTo>
                    <a:close/>
                  </a:path>
                </a:pathLst>
              </a:custGeom>
              <a:solidFill>
                <a:schemeClr val="accent2"/>
              </a:solidFill>
              <a:ln w="9525">
                <a:noFill/>
                <a:round/>
                <a:headEnd/>
                <a:tailEnd/>
              </a:ln>
            </p:spPr>
            <p:txBody>
              <a:bodyPr/>
              <a:lstStyle/>
              <a:p>
                <a:endParaRPr lang="ru-RU"/>
              </a:p>
            </p:txBody>
          </p:sp>
          <p:sp>
            <p:nvSpPr>
              <p:cNvPr id="21518" name="Freeform 14"/>
              <p:cNvSpPr>
                <a:spLocks/>
              </p:cNvSpPr>
              <p:nvPr userDrawn="1"/>
            </p:nvSpPr>
            <p:spPr bwMode="ltGray">
              <a:xfrm rot="373331" flipH="1">
                <a:off x="289" y="3135"/>
                <a:ext cx="21" cy="55"/>
              </a:xfrm>
              <a:custGeom>
                <a:avLst/>
                <a:gdLst/>
                <a:ahLst/>
                <a:cxnLst>
                  <a:cxn ang="0">
                    <a:pos x="29" y="0"/>
                  </a:cxn>
                  <a:cxn ang="0">
                    <a:pos x="23" y="0"/>
                  </a:cxn>
                  <a:cxn ang="0">
                    <a:pos x="16" y="4"/>
                  </a:cxn>
                  <a:cxn ang="0">
                    <a:pos x="9" y="9"/>
                  </a:cxn>
                  <a:cxn ang="0">
                    <a:pos x="4" y="19"/>
                  </a:cxn>
                  <a:cxn ang="0">
                    <a:pos x="1" y="30"/>
                  </a:cxn>
                  <a:cxn ang="0">
                    <a:pos x="0" y="44"/>
                  </a:cxn>
                  <a:cxn ang="0">
                    <a:pos x="3" y="60"/>
                  </a:cxn>
                  <a:cxn ang="0">
                    <a:pos x="11" y="77"/>
                  </a:cxn>
                  <a:cxn ang="0">
                    <a:pos x="15" y="53"/>
                  </a:cxn>
                  <a:cxn ang="0">
                    <a:pos x="19" y="37"/>
                  </a:cxn>
                  <a:cxn ang="0">
                    <a:pos x="23" y="22"/>
                  </a:cxn>
                  <a:cxn ang="0">
                    <a:pos x="29" y="0"/>
                  </a:cxn>
                </a:cxnLst>
                <a:rect l="0" t="0" r="r" b="b"/>
                <a:pathLst>
                  <a:path w="29" h="77">
                    <a:moveTo>
                      <a:pt x="29" y="0"/>
                    </a:moveTo>
                    <a:lnTo>
                      <a:pt x="23" y="0"/>
                    </a:lnTo>
                    <a:lnTo>
                      <a:pt x="16" y="4"/>
                    </a:lnTo>
                    <a:lnTo>
                      <a:pt x="9" y="9"/>
                    </a:lnTo>
                    <a:lnTo>
                      <a:pt x="4" y="19"/>
                    </a:lnTo>
                    <a:lnTo>
                      <a:pt x="1" y="30"/>
                    </a:lnTo>
                    <a:lnTo>
                      <a:pt x="0" y="44"/>
                    </a:lnTo>
                    <a:lnTo>
                      <a:pt x="3" y="60"/>
                    </a:lnTo>
                    <a:lnTo>
                      <a:pt x="11" y="77"/>
                    </a:lnTo>
                    <a:lnTo>
                      <a:pt x="15" y="53"/>
                    </a:lnTo>
                    <a:lnTo>
                      <a:pt x="19" y="37"/>
                    </a:lnTo>
                    <a:lnTo>
                      <a:pt x="23" y="22"/>
                    </a:lnTo>
                    <a:lnTo>
                      <a:pt x="29" y="0"/>
                    </a:lnTo>
                    <a:close/>
                  </a:path>
                </a:pathLst>
              </a:custGeom>
              <a:solidFill>
                <a:schemeClr val="accent2"/>
              </a:solidFill>
              <a:ln w="9525">
                <a:noFill/>
                <a:round/>
                <a:headEnd/>
                <a:tailEnd/>
              </a:ln>
            </p:spPr>
            <p:txBody>
              <a:bodyPr/>
              <a:lstStyle/>
              <a:p>
                <a:endParaRPr lang="ru-RU"/>
              </a:p>
            </p:txBody>
          </p:sp>
          <p:grpSp>
            <p:nvGrpSpPr>
              <p:cNvPr id="21519" name="Group 15"/>
              <p:cNvGrpSpPr>
                <a:grpSpLocks/>
              </p:cNvGrpSpPr>
              <p:nvPr userDrawn="1"/>
            </p:nvGrpSpPr>
            <p:grpSpPr bwMode="auto">
              <a:xfrm rot="10886446" flipH="1">
                <a:off x="335" y="3251"/>
                <a:ext cx="608" cy="369"/>
                <a:chOff x="-366" y="1704"/>
                <a:chExt cx="608" cy="369"/>
              </a:xfrm>
            </p:grpSpPr>
            <p:sp>
              <p:nvSpPr>
                <p:cNvPr id="21520" name="Freeform 16"/>
                <p:cNvSpPr>
                  <a:spLocks/>
                </p:cNvSpPr>
                <p:nvPr userDrawn="1"/>
              </p:nvSpPr>
              <p:spPr bwMode="ltGray">
                <a:xfrm rot="4200091">
                  <a:off x="-243" y="1807"/>
                  <a:ext cx="143" cy="390"/>
                </a:xfrm>
                <a:custGeom>
                  <a:avLst/>
                  <a:gdLst/>
                  <a:ahLst/>
                  <a:cxnLst>
                    <a:cxn ang="0">
                      <a:pos x="12" y="44"/>
                    </a:cxn>
                    <a:cxn ang="0">
                      <a:pos x="6" y="72"/>
                    </a:cxn>
                    <a:cxn ang="0">
                      <a:pos x="3" y="99"/>
                    </a:cxn>
                    <a:cxn ang="0">
                      <a:pos x="0" y="125"/>
                    </a:cxn>
                    <a:cxn ang="0">
                      <a:pos x="0" y="151"/>
                    </a:cxn>
                    <a:cxn ang="0">
                      <a:pos x="3" y="180"/>
                    </a:cxn>
                    <a:cxn ang="0">
                      <a:pos x="7" y="211"/>
                    </a:cxn>
                    <a:cxn ang="0">
                      <a:pos x="16" y="247"/>
                    </a:cxn>
                    <a:cxn ang="0">
                      <a:pos x="29" y="287"/>
                    </a:cxn>
                    <a:cxn ang="0">
                      <a:pos x="43" y="325"/>
                    </a:cxn>
                    <a:cxn ang="0">
                      <a:pos x="61" y="364"/>
                    </a:cxn>
                    <a:cxn ang="0">
                      <a:pos x="83" y="406"/>
                    </a:cxn>
                    <a:cxn ang="0">
                      <a:pos x="106" y="446"/>
                    </a:cxn>
                    <a:cxn ang="0">
                      <a:pos x="132" y="483"/>
                    </a:cxn>
                    <a:cxn ang="0">
                      <a:pos x="157" y="516"/>
                    </a:cxn>
                    <a:cxn ang="0">
                      <a:pos x="182" y="544"/>
                    </a:cxn>
                    <a:cxn ang="0">
                      <a:pos x="207" y="564"/>
                    </a:cxn>
                    <a:cxn ang="0">
                      <a:pos x="160" y="501"/>
                    </a:cxn>
                    <a:cxn ang="0">
                      <a:pos x="127" y="448"/>
                    </a:cxn>
                    <a:cxn ang="0">
                      <a:pos x="103" y="405"/>
                    </a:cxn>
                    <a:cxn ang="0">
                      <a:pos x="87" y="368"/>
                    </a:cxn>
                    <a:cxn ang="0">
                      <a:pos x="75" y="337"/>
                    </a:cxn>
                    <a:cxn ang="0">
                      <a:pos x="68" y="309"/>
                    </a:cxn>
                    <a:cxn ang="0">
                      <a:pos x="63" y="285"/>
                    </a:cxn>
                    <a:cxn ang="0">
                      <a:pos x="56" y="261"/>
                    </a:cxn>
                    <a:cxn ang="0">
                      <a:pos x="44" y="205"/>
                    </a:cxn>
                    <a:cxn ang="0">
                      <a:pos x="41" y="140"/>
                    </a:cxn>
                    <a:cxn ang="0">
                      <a:pos x="43" y="68"/>
                    </a:cxn>
                    <a:cxn ang="0">
                      <a:pos x="50" y="0"/>
                    </a:cxn>
                    <a:cxn ang="0">
                      <a:pos x="12" y="44"/>
                    </a:cxn>
                  </a:cxnLst>
                  <a:rect l="0" t="0" r="r" b="b"/>
                  <a:pathLst>
                    <a:path w="207" h="564">
                      <a:moveTo>
                        <a:pt x="12" y="44"/>
                      </a:moveTo>
                      <a:lnTo>
                        <a:pt x="6" y="72"/>
                      </a:lnTo>
                      <a:lnTo>
                        <a:pt x="3" y="99"/>
                      </a:lnTo>
                      <a:lnTo>
                        <a:pt x="0" y="125"/>
                      </a:lnTo>
                      <a:lnTo>
                        <a:pt x="0" y="151"/>
                      </a:lnTo>
                      <a:lnTo>
                        <a:pt x="3" y="180"/>
                      </a:lnTo>
                      <a:lnTo>
                        <a:pt x="7" y="211"/>
                      </a:lnTo>
                      <a:lnTo>
                        <a:pt x="16" y="247"/>
                      </a:lnTo>
                      <a:lnTo>
                        <a:pt x="29" y="287"/>
                      </a:lnTo>
                      <a:lnTo>
                        <a:pt x="43" y="325"/>
                      </a:lnTo>
                      <a:lnTo>
                        <a:pt x="61" y="364"/>
                      </a:lnTo>
                      <a:lnTo>
                        <a:pt x="83" y="406"/>
                      </a:lnTo>
                      <a:lnTo>
                        <a:pt x="106" y="446"/>
                      </a:lnTo>
                      <a:lnTo>
                        <a:pt x="132" y="483"/>
                      </a:lnTo>
                      <a:lnTo>
                        <a:pt x="157" y="516"/>
                      </a:lnTo>
                      <a:lnTo>
                        <a:pt x="182" y="544"/>
                      </a:lnTo>
                      <a:lnTo>
                        <a:pt x="207" y="564"/>
                      </a:lnTo>
                      <a:lnTo>
                        <a:pt x="160" y="501"/>
                      </a:lnTo>
                      <a:lnTo>
                        <a:pt x="127" y="448"/>
                      </a:lnTo>
                      <a:lnTo>
                        <a:pt x="103" y="405"/>
                      </a:lnTo>
                      <a:lnTo>
                        <a:pt x="87" y="368"/>
                      </a:lnTo>
                      <a:lnTo>
                        <a:pt x="75" y="337"/>
                      </a:lnTo>
                      <a:lnTo>
                        <a:pt x="68" y="309"/>
                      </a:lnTo>
                      <a:lnTo>
                        <a:pt x="63" y="285"/>
                      </a:lnTo>
                      <a:lnTo>
                        <a:pt x="56" y="261"/>
                      </a:lnTo>
                      <a:lnTo>
                        <a:pt x="44" y="205"/>
                      </a:lnTo>
                      <a:lnTo>
                        <a:pt x="41" y="140"/>
                      </a:lnTo>
                      <a:lnTo>
                        <a:pt x="43" y="68"/>
                      </a:lnTo>
                      <a:lnTo>
                        <a:pt x="50" y="0"/>
                      </a:lnTo>
                      <a:lnTo>
                        <a:pt x="12" y="44"/>
                      </a:lnTo>
                      <a:close/>
                    </a:path>
                  </a:pathLst>
                </a:custGeom>
                <a:solidFill>
                  <a:schemeClr val="accent2"/>
                </a:solidFill>
                <a:ln w="9525">
                  <a:noFill/>
                  <a:round/>
                  <a:headEnd/>
                  <a:tailEnd/>
                </a:ln>
              </p:spPr>
              <p:txBody>
                <a:bodyPr/>
                <a:lstStyle/>
                <a:p>
                  <a:endParaRPr lang="ru-RU"/>
                </a:p>
              </p:txBody>
            </p:sp>
            <p:sp>
              <p:nvSpPr>
                <p:cNvPr id="21521" name="Freeform 17"/>
                <p:cNvSpPr>
                  <a:spLocks/>
                </p:cNvSpPr>
                <p:nvPr userDrawn="1"/>
              </p:nvSpPr>
              <p:spPr bwMode="ltGray">
                <a:xfrm rot="4200091">
                  <a:off x="124" y="1761"/>
                  <a:ext cx="33" cy="160"/>
                </a:xfrm>
                <a:custGeom>
                  <a:avLst/>
                  <a:gdLst/>
                  <a:ahLst/>
                  <a:cxnLst>
                    <a:cxn ang="0">
                      <a:pos x="0" y="19"/>
                    </a:cxn>
                    <a:cxn ang="0">
                      <a:pos x="14" y="55"/>
                    </a:cxn>
                    <a:cxn ang="0">
                      <a:pos x="22" y="101"/>
                    </a:cxn>
                    <a:cxn ang="0">
                      <a:pos x="24" y="159"/>
                    </a:cxn>
                    <a:cxn ang="0">
                      <a:pos x="19" y="232"/>
                    </a:cxn>
                    <a:cxn ang="0">
                      <a:pos x="45" y="217"/>
                    </a:cxn>
                    <a:cxn ang="0">
                      <a:pos x="47" y="178"/>
                    </a:cxn>
                    <a:cxn ang="0">
                      <a:pos x="47" y="140"/>
                    </a:cxn>
                    <a:cxn ang="0">
                      <a:pos x="45" y="103"/>
                    </a:cxn>
                    <a:cxn ang="0">
                      <a:pos x="41" y="71"/>
                    </a:cxn>
                    <a:cxn ang="0">
                      <a:pos x="36" y="52"/>
                    </a:cxn>
                    <a:cxn ang="0">
                      <a:pos x="29" y="34"/>
                    </a:cxn>
                    <a:cxn ang="0">
                      <a:pos x="22" y="17"/>
                    </a:cxn>
                    <a:cxn ang="0">
                      <a:pos x="13" y="0"/>
                    </a:cxn>
                    <a:cxn ang="0">
                      <a:pos x="0" y="19"/>
                    </a:cxn>
                  </a:cxnLst>
                  <a:rect l="0" t="0" r="r" b="b"/>
                  <a:pathLst>
                    <a:path w="47" h="232">
                      <a:moveTo>
                        <a:pt x="0" y="19"/>
                      </a:moveTo>
                      <a:lnTo>
                        <a:pt x="14" y="55"/>
                      </a:lnTo>
                      <a:lnTo>
                        <a:pt x="22" y="101"/>
                      </a:lnTo>
                      <a:lnTo>
                        <a:pt x="24" y="159"/>
                      </a:lnTo>
                      <a:lnTo>
                        <a:pt x="19" y="232"/>
                      </a:lnTo>
                      <a:lnTo>
                        <a:pt x="45" y="217"/>
                      </a:lnTo>
                      <a:lnTo>
                        <a:pt x="47" y="178"/>
                      </a:lnTo>
                      <a:lnTo>
                        <a:pt x="47" y="140"/>
                      </a:lnTo>
                      <a:lnTo>
                        <a:pt x="45" y="103"/>
                      </a:lnTo>
                      <a:lnTo>
                        <a:pt x="41" y="71"/>
                      </a:lnTo>
                      <a:lnTo>
                        <a:pt x="36" y="52"/>
                      </a:lnTo>
                      <a:lnTo>
                        <a:pt x="29" y="34"/>
                      </a:lnTo>
                      <a:lnTo>
                        <a:pt x="22" y="17"/>
                      </a:lnTo>
                      <a:lnTo>
                        <a:pt x="13" y="0"/>
                      </a:lnTo>
                      <a:lnTo>
                        <a:pt x="0" y="19"/>
                      </a:lnTo>
                      <a:close/>
                    </a:path>
                  </a:pathLst>
                </a:custGeom>
                <a:solidFill>
                  <a:schemeClr val="accent2"/>
                </a:solidFill>
                <a:ln w="9525">
                  <a:noFill/>
                  <a:round/>
                  <a:headEnd/>
                  <a:tailEnd/>
                </a:ln>
              </p:spPr>
              <p:txBody>
                <a:bodyPr/>
                <a:lstStyle/>
                <a:p>
                  <a:endParaRPr lang="ru-RU"/>
                </a:p>
              </p:txBody>
            </p:sp>
            <p:sp>
              <p:nvSpPr>
                <p:cNvPr id="21522" name="Freeform 18"/>
                <p:cNvSpPr>
                  <a:spLocks/>
                </p:cNvSpPr>
                <p:nvPr userDrawn="1"/>
              </p:nvSpPr>
              <p:spPr bwMode="ltGray">
                <a:xfrm rot="4200091">
                  <a:off x="199" y="1720"/>
                  <a:ext cx="60" cy="27"/>
                </a:xfrm>
                <a:custGeom>
                  <a:avLst/>
                  <a:gdLst/>
                  <a:ahLst/>
                  <a:cxnLst>
                    <a:cxn ang="0">
                      <a:pos x="87" y="22"/>
                    </a:cxn>
                    <a:cxn ang="0">
                      <a:pos x="77" y="17"/>
                    </a:cxn>
                    <a:cxn ang="0">
                      <a:pos x="68" y="12"/>
                    </a:cxn>
                    <a:cxn ang="0">
                      <a:pos x="58" y="7"/>
                    </a:cxn>
                    <a:cxn ang="0">
                      <a:pos x="47" y="5"/>
                    </a:cxn>
                    <a:cxn ang="0">
                      <a:pos x="37" y="3"/>
                    </a:cxn>
                    <a:cxn ang="0">
                      <a:pos x="26" y="2"/>
                    </a:cxn>
                    <a:cxn ang="0">
                      <a:pos x="13" y="0"/>
                    </a:cxn>
                    <a:cxn ang="0">
                      <a:pos x="0" y="2"/>
                    </a:cxn>
                    <a:cxn ang="0">
                      <a:pos x="6" y="6"/>
                    </a:cxn>
                    <a:cxn ang="0">
                      <a:pos x="14" y="10"/>
                    </a:cxn>
                    <a:cxn ang="0">
                      <a:pos x="22" y="14"/>
                    </a:cxn>
                    <a:cxn ang="0">
                      <a:pos x="33" y="18"/>
                    </a:cxn>
                    <a:cxn ang="0">
                      <a:pos x="42" y="22"/>
                    </a:cxn>
                    <a:cxn ang="0">
                      <a:pos x="52" y="27"/>
                    </a:cxn>
                    <a:cxn ang="0">
                      <a:pos x="64" y="33"/>
                    </a:cxn>
                    <a:cxn ang="0">
                      <a:pos x="74" y="40"/>
                    </a:cxn>
                    <a:cxn ang="0">
                      <a:pos x="87" y="22"/>
                    </a:cxn>
                  </a:cxnLst>
                  <a:rect l="0" t="0" r="r" b="b"/>
                  <a:pathLst>
                    <a:path w="87" h="40">
                      <a:moveTo>
                        <a:pt x="87" y="22"/>
                      </a:moveTo>
                      <a:lnTo>
                        <a:pt x="77" y="17"/>
                      </a:lnTo>
                      <a:lnTo>
                        <a:pt x="68" y="12"/>
                      </a:lnTo>
                      <a:lnTo>
                        <a:pt x="58" y="7"/>
                      </a:lnTo>
                      <a:lnTo>
                        <a:pt x="47" y="5"/>
                      </a:lnTo>
                      <a:lnTo>
                        <a:pt x="37" y="3"/>
                      </a:lnTo>
                      <a:lnTo>
                        <a:pt x="26" y="2"/>
                      </a:lnTo>
                      <a:lnTo>
                        <a:pt x="13" y="0"/>
                      </a:lnTo>
                      <a:lnTo>
                        <a:pt x="0" y="2"/>
                      </a:lnTo>
                      <a:lnTo>
                        <a:pt x="6" y="6"/>
                      </a:lnTo>
                      <a:lnTo>
                        <a:pt x="14" y="10"/>
                      </a:lnTo>
                      <a:lnTo>
                        <a:pt x="22" y="14"/>
                      </a:lnTo>
                      <a:lnTo>
                        <a:pt x="33" y="18"/>
                      </a:lnTo>
                      <a:lnTo>
                        <a:pt x="42" y="22"/>
                      </a:lnTo>
                      <a:lnTo>
                        <a:pt x="52" y="27"/>
                      </a:lnTo>
                      <a:lnTo>
                        <a:pt x="64" y="33"/>
                      </a:lnTo>
                      <a:lnTo>
                        <a:pt x="74" y="40"/>
                      </a:lnTo>
                      <a:lnTo>
                        <a:pt x="87" y="22"/>
                      </a:lnTo>
                      <a:close/>
                    </a:path>
                  </a:pathLst>
                </a:custGeom>
                <a:solidFill>
                  <a:schemeClr val="accent2"/>
                </a:solidFill>
                <a:ln w="9525">
                  <a:noFill/>
                  <a:round/>
                  <a:headEnd/>
                  <a:tailEnd/>
                </a:ln>
              </p:spPr>
              <p:txBody>
                <a:bodyPr/>
                <a:lstStyle/>
                <a:p>
                  <a:endParaRPr lang="ru-RU"/>
                </a:p>
              </p:txBody>
            </p:sp>
          </p:grpSp>
        </p:grpSp>
        <p:grpSp>
          <p:nvGrpSpPr>
            <p:cNvPr id="21523" name="Group 19"/>
            <p:cNvGrpSpPr>
              <a:grpSpLocks/>
            </p:cNvGrpSpPr>
            <p:nvPr/>
          </p:nvGrpSpPr>
          <p:grpSpPr bwMode="auto">
            <a:xfrm rot="-15351438">
              <a:off x="343" y="3854"/>
              <a:ext cx="392" cy="424"/>
              <a:chOff x="1727" y="866"/>
              <a:chExt cx="129" cy="157"/>
            </a:xfrm>
          </p:grpSpPr>
          <p:sp>
            <p:nvSpPr>
              <p:cNvPr id="21524" name="Freeform 20"/>
              <p:cNvSpPr>
                <a:spLocks/>
              </p:cNvSpPr>
              <p:nvPr userDrawn="1"/>
            </p:nvSpPr>
            <p:spPr bwMode="ltGray">
              <a:xfrm>
                <a:off x="1727" y="866"/>
                <a:ext cx="41" cy="59"/>
              </a:xfrm>
              <a:custGeom>
                <a:avLst/>
                <a:gdLst/>
                <a:ahLst/>
                <a:cxnLst>
                  <a:cxn ang="0">
                    <a:pos x="83" y="28"/>
                  </a:cxn>
                  <a:cxn ang="0">
                    <a:pos x="27" y="0"/>
                  </a:cxn>
                  <a:cxn ang="0">
                    <a:pos x="0" y="117"/>
                  </a:cxn>
                  <a:cxn ang="0">
                    <a:pos x="83" y="28"/>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endParaRPr lang="ru-RU"/>
              </a:p>
            </p:txBody>
          </p:sp>
          <p:sp>
            <p:nvSpPr>
              <p:cNvPr id="21525" name="Freeform 21"/>
              <p:cNvSpPr>
                <a:spLocks/>
              </p:cNvSpPr>
              <p:nvPr userDrawn="1"/>
            </p:nvSpPr>
            <p:spPr bwMode="ltGray">
              <a:xfrm>
                <a:off x="1786" y="894"/>
                <a:ext cx="70" cy="49"/>
              </a:xfrm>
              <a:custGeom>
                <a:avLst/>
                <a:gdLst/>
                <a:ahLst/>
                <a:cxnLst>
                  <a:cxn ang="0">
                    <a:pos x="0" y="98"/>
                  </a:cxn>
                  <a:cxn ang="0">
                    <a:pos x="118" y="0"/>
                  </a:cxn>
                  <a:cxn ang="0">
                    <a:pos x="140" y="49"/>
                  </a:cxn>
                  <a:cxn ang="0">
                    <a:pos x="0" y="98"/>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endParaRPr lang="ru-RU"/>
              </a:p>
            </p:txBody>
          </p:sp>
          <p:sp>
            <p:nvSpPr>
              <p:cNvPr id="21526" name="Freeform 22"/>
              <p:cNvSpPr>
                <a:spLocks/>
              </p:cNvSpPr>
              <p:nvPr userDrawn="1"/>
            </p:nvSpPr>
            <p:spPr bwMode="ltGray">
              <a:xfrm>
                <a:off x="1772" y="998"/>
                <a:ext cx="73" cy="25"/>
              </a:xfrm>
              <a:custGeom>
                <a:avLst/>
                <a:gdLst/>
                <a:ahLst/>
                <a:cxnLst>
                  <a:cxn ang="0">
                    <a:pos x="0" y="7"/>
                  </a:cxn>
                  <a:cxn ang="0">
                    <a:pos x="145" y="0"/>
                  </a:cxn>
                  <a:cxn ang="0">
                    <a:pos x="131" y="49"/>
                  </a:cxn>
                  <a:cxn ang="0">
                    <a:pos x="0" y="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endParaRPr lang="ru-RU"/>
              </a:p>
            </p:txBody>
          </p:sp>
        </p:grpSp>
        <p:grpSp>
          <p:nvGrpSpPr>
            <p:cNvPr id="21527" name="Group 23"/>
            <p:cNvGrpSpPr>
              <a:grpSpLocks/>
            </p:cNvGrpSpPr>
            <p:nvPr/>
          </p:nvGrpSpPr>
          <p:grpSpPr bwMode="auto">
            <a:xfrm rot="5003157">
              <a:off x="249" y="1102"/>
              <a:ext cx="412" cy="500"/>
              <a:chOff x="1727" y="866"/>
              <a:chExt cx="129" cy="157"/>
            </a:xfrm>
          </p:grpSpPr>
          <p:sp>
            <p:nvSpPr>
              <p:cNvPr id="21528" name="Freeform 24"/>
              <p:cNvSpPr>
                <a:spLocks/>
              </p:cNvSpPr>
              <p:nvPr userDrawn="1"/>
            </p:nvSpPr>
            <p:spPr bwMode="ltGray">
              <a:xfrm>
                <a:off x="1727" y="866"/>
                <a:ext cx="41" cy="59"/>
              </a:xfrm>
              <a:custGeom>
                <a:avLst/>
                <a:gdLst/>
                <a:ahLst/>
                <a:cxnLst>
                  <a:cxn ang="0">
                    <a:pos x="83" y="28"/>
                  </a:cxn>
                  <a:cxn ang="0">
                    <a:pos x="27" y="0"/>
                  </a:cxn>
                  <a:cxn ang="0">
                    <a:pos x="0" y="117"/>
                  </a:cxn>
                  <a:cxn ang="0">
                    <a:pos x="83" y="28"/>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endParaRPr lang="ru-RU"/>
              </a:p>
            </p:txBody>
          </p:sp>
          <p:sp>
            <p:nvSpPr>
              <p:cNvPr id="21529" name="Freeform 25"/>
              <p:cNvSpPr>
                <a:spLocks/>
              </p:cNvSpPr>
              <p:nvPr userDrawn="1"/>
            </p:nvSpPr>
            <p:spPr bwMode="ltGray">
              <a:xfrm>
                <a:off x="1786" y="894"/>
                <a:ext cx="70" cy="49"/>
              </a:xfrm>
              <a:custGeom>
                <a:avLst/>
                <a:gdLst/>
                <a:ahLst/>
                <a:cxnLst>
                  <a:cxn ang="0">
                    <a:pos x="0" y="98"/>
                  </a:cxn>
                  <a:cxn ang="0">
                    <a:pos x="118" y="0"/>
                  </a:cxn>
                  <a:cxn ang="0">
                    <a:pos x="140" y="49"/>
                  </a:cxn>
                  <a:cxn ang="0">
                    <a:pos x="0" y="98"/>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endParaRPr lang="ru-RU"/>
              </a:p>
            </p:txBody>
          </p:sp>
          <p:sp>
            <p:nvSpPr>
              <p:cNvPr id="21530" name="Freeform 26"/>
              <p:cNvSpPr>
                <a:spLocks/>
              </p:cNvSpPr>
              <p:nvPr userDrawn="1"/>
            </p:nvSpPr>
            <p:spPr bwMode="ltGray">
              <a:xfrm>
                <a:off x="1772" y="998"/>
                <a:ext cx="73" cy="25"/>
              </a:xfrm>
              <a:custGeom>
                <a:avLst/>
                <a:gdLst/>
                <a:ahLst/>
                <a:cxnLst>
                  <a:cxn ang="0">
                    <a:pos x="0" y="7"/>
                  </a:cxn>
                  <a:cxn ang="0">
                    <a:pos x="145" y="0"/>
                  </a:cxn>
                  <a:cxn ang="0">
                    <a:pos x="131" y="49"/>
                  </a:cxn>
                  <a:cxn ang="0">
                    <a:pos x="0" y="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endParaRPr lang="ru-RU"/>
              </a:p>
            </p:txBody>
          </p:sp>
        </p:grpSp>
        <p:grpSp>
          <p:nvGrpSpPr>
            <p:cNvPr id="21531" name="Group 27"/>
            <p:cNvGrpSpPr>
              <a:grpSpLocks/>
            </p:cNvGrpSpPr>
            <p:nvPr/>
          </p:nvGrpSpPr>
          <p:grpSpPr bwMode="auto">
            <a:xfrm>
              <a:off x="815" y="0"/>
              <a:ext cx="345" cy="367"/>
              <a:chOff x="1727" y="866"/>
              <a:chExt cx="129" cy="157"/>
            </a:xfrm>
          </p:grpSpPr>
          <p:sp>
            <p:nvSpPr>
              <p:cNvPr id="21532" name="Freeform 28"/>
              <p:cNvSpPr>
                <a:spLocks/>
              </p:cNvSpPr>
              <p:nvPr userDrawn="1"/>
            </p:nvSpPr>
            <p:spPr bwMode="ltGray">
              <a:xfrm>
                <a:off x="1727" y="866"/>
                <a:ext cx="41" cy="59"/>
              </a:xfrm>
              <a:custGeom>
                <a:avLst/>
                <a:gdLst/>
                <a:ahLst/>
                <a:cxnLst>
                  <a:cxn ang="0">
                    <a:pos x="83" y="28"/>
                  </a:cxn>
                  <a:cxn ang="0">
                    <a:pos x="27" y="0"/>
                  </a:cxn>
                  <a:cxn ang="0">
                    <a:pos x="0" y="117"/>
                  </a:cxn>
                  <a:cxn ang="0">
                    <a:pos x="83" y="28"/>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endParaRPr lang="ru-RU"/>
              </a:p>
            </p:txBody>
          </p:sp>
          <p:sp>
            <p:nvSpPr>
              <p:cNvPr id="21533" name="Freeform 29"/>
              <p:cNvSpPr>
                <a:spLocks/>
              </p:cNvSpPr>
              <p:nvPr userDrawn="1"/>
            </p:nvSpPr>
            <p:spPr bwMode="ltGray">
              <a:xfrm>
                <a:off x="1786" y="894"/>
                <a:ext cx="70" cy="49"/>
              </a:xfrm>
              <a:custGeom>
                <a:avLst/>
                <a:gdLst/>
                <a:ahLst/>
                <a:cxnLst>
                  <a:cxn ang="0">
                    <a:pos x="0" y="98"/>
                  </a:cxn>
                  <a:cxn ang="0">
                    <a:pos x="118" y="0"/>
                  </a:cxn>
                  <a:cxn ang="0">
                    <a:pos x="140" y="49"/>
                  </a:cxn>
                  <a:cxn ang="0">
                    <a:pos x="0" y="98"/>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endParaRPr lang="ru-RU"/>
              </a:p>
            </p:txBody>
          </p:sp>
          <p:sp>
            <p:nvSpPr>
              <p:cNvPr id="21534" name="Freeform 30"/>
              <p:cNvSpPr>
                <a:spLocks/>
              </p:cNvSpPr>
              <p:nvPr userDrawn="1"/>
            </p:nvSpPr>
            <p:spPr bwMode="ltGray">
              <a:xfrm>
                <a:off x="1772" y="998"/>
                <a:ext cx="73" cy="25"/>
              </a:xfrm>
              <a:custGeom>
                <a:avLst/>
                <a:gdLst/>
                <a:ahLst/>
                <a:cxnLst>
                  <a:cxn ang="0">
                    <a:pos x="0" y="7"/>
                  </a:cxn>
                  <a:cxn ang="0">
                    <a:pos x="145" y="0"/>
                  </a:cxn>
                  <a:cxn ang="0">
                    <a:pos x="131" y="49"/>
                  </a:cxn>
                  <a:cxn ang="0">
                    <a:pos x="0" y="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endParaRPr lang="ru-RU"/>
              </a:p>
            </p:txBody>
          </p:sp>
        </p:grpSp>
        <p:sp>
          <p:nvSpPr>
            <p:cNvPr id="21535" name="Freeform 31"/>
            <p:cNvSpPr>
              <a:spLocks/>
            </p:cNvSpPr>
            <p:nvPr/>
          </p:nvSpPr>
          <p:spPr bwMode="ltGray">
            <a:xfrm>
              <a:off x="87" y="94"/>
              <a:ext cx="699" cy="756"/>
            </a:xfrm>
            <a:custGeom>
              <a:avLst/>
              <a:gdLst/>
              <a:ahLst/>
              <a:cxnLst>
                <a:cxn ang="0">
                  <a:pos x="1" y="392"/>
                </a:cxn>
                <a:cxn ang="0">
                  <a:pos x="3" y="252"/>
                </a:cxn>
                <a:cxn ang="0">
                  <a:pos x="21" y="210"/>
                </a:cxn>
                <a:cxn ang="0">
                  <a:pos x="29" y="182"/>
                </a:cxn>
                <a:cxn ang="0">
                  <a:pos x="39" y="154"/>
                </a:cxn>
                <a:cxn ang="0">
                  <a:pos x="51" y="138"/>
                </a:cxn>
                <a:cxn ang="0">
                  <a:pos x="111" y="74"/>
                </a:cxn>
                <a:cxn ang="0">
                  <a:pos x="169" y="30"/>
                </a:cxn>
                <a:cxn ang="0">
                  <a:pos x="225" y="10"/>
                </a:cxn>
                <a:cxn ang="0">
                  <a:pos x="249" y="4"/>
                </a:cxn>
                <a:cxn ang="0">
                  <a:pos x="265" y="0"/>
                </a:cxn>
                <a:cxn ang="0">
                  <a:pos x="357" y="2"/>
                </a:cxn>
                <a:cxn ang="0">
                  <a:pos x="385" y="6"/>
                </a:cxn>
                <a:cxn ang="0">
                  <a:pos x="489" y="40"/>
                </a:cxn>
                <a:cxn ang="0">
                  <a:pos x="619" y="128"/>
                </a:cxn>
                <a:cxn ang="0">
                  <a:pos x="653" y="178"/>
                </a:cxn>
                <a:cxn ang="0">
                  <a:pos x="693" y="322"/>
                </a:cxn>
                <a:cxn ang="0">
                  <a:pos x="687" y="434"/>
                </a:cxn>
                <a:cxn ang="0">
                  <a:pos x="665" y="538"/>
                </a:cxn>
                <a:cxn ang="0">
                  <a:pos x="639" y="564"/>
                </a:cxn>
                <a:cxn ang="0">
                  <a:pos x="631" y="580"/>
                </a:cxn>
                <a:cxn ang="0">
                  <a:pos x="607" y="588"/>
                </a:cxn>
                <a:cxn ang="0">
                  <a:pos x="473" y="664"/>
                </a:cxn>
                <a:cxn ang="0">
                  <a:pos x="449" y="678"/>
                </a:cxn>
                <a:cxn ang="0">
                  <a:pos x="405" y="684"/>
                </a:cxn>
                <a:cxn ang="0">
                  <a:pos x="375" y="690"/>
                </a:cxn>
                <a:cxn ang="0">
                  <a:pos x="267" y="684"/>
                </a:cxn>
                <a:cxn ang="0">
                  <a:pos x="259" y="722"/>
                </a:cxn>
                <a:cxn ang="0">
                  <a:pos x="241" y="756"/>
                </a:cxn>
                <a:cxn ang="0">
                  <a:pos x="185" y="728"/>
                </a:cxn>
                <a:cxn ang="0">
                  <a:pos x="163" y="720"/>
                </a:cxn>
                <a:cxn ang="0">
                  <a:pos x="151" y="716"/>
                </a:cxn>
                <a:cxn ang="0">
                  <a:pos x="195" y="674"/>
                </a:cxn>
                <a:cxn ang="0">
                  <a:pos x="211" y="644"/>
                </a:cxn>
                <a:cxn ang="0">
                  <a:pos x="209" y="626"/>
                </a:cxn>
                <a:cxn ang="0">
                  <a:pos x="195" y="620"/>
                </a:cxn>
                <a:cxn ang="0">
                  <a:pos x="165" y="596"/>
                </a:cxn>
                <a:cxn ang="0">
                  <a:pos x="99" y="534"/>
                </a:cxn>
                <a:cxn ang="0">
                  <a:pos x="61" y="506"/>
                </a:cxn>
                <a:cxn ang="0">
                  <a:pos x="23" y="470"/>
                </a:cxn>
                <a:cxn ang="0">
                  <a:pos x="7" y="434"/>
                </a:cxn>
                <a:cxn ang="0">
                  <a:pos x="5" y="396"/>
                </a:cxn>
                <a:cxn ang="0">
                  <a:pos x="1" y="392"/>
                </a:cxn>
              </a:cxnLst>
              <a:rect l="0" t="0" r="r" b="b"/>
              <a:pathLst>
                <a:path w="699" h="756">
                  <a:moveTo>
                    <a:pt x="1" y="392"/>
                  </a:moveTo>
                  <a:cubicBezTo>
                    <a:pt x="2" y="345"/>
                    <a:pt x="2" y="299"/>
                    <a:pt x="3" y="252"/>
                  </a:cubicBezTo>
                  <a:cubicBezTo>
                    <a:pt x="3" y="238"/>
                    <a:pt x="16" y="224"/>
                    <a:pt x="21" y="210"/>
                  </a:cubicBezTo>
                  <a:cubicBezTo>
                    <a:pt x="24" y="202"/>
                    <a:pt x="29" y="182"/>
                    <a:pt x="29" y="182"/>
                  </a:cubicBezTo>
                  <a:cubicBezTo>
                    <a:pt x="32" y="173"/>
                    <a:pt x="34" y="163"/>
                    <a:pt x="39" y="154"/>
                  </a:cubicBezTo>
                  <a:cubicBezTo>
                    <a:pt x="42" y="148"/>
                    <a:pt x="51" y="138"/>
                    <a:pt x="51" y="138"/>
                  </a:cubicBezTo>
                  <a:cubicBezTo>
                    <a:pt x="58" y="116"/>
                    <a:pt x="88" y="82"/>
                    <a:pt x="111" y="74"/>
                  </a:cubicBezTo>
                  <a:cubicBezTo>
                    <a:pt x="128" y="61"/>
                    <a:pt x="149" y="37"/>
                    <a:pt x="169" y="30"/>
                  </a:cubicBezTo>
                  <a:cubicBezTo>
                    <a:pt x="182" y="17"/>
                    <a:pt x="207" y="15"/>
                    <a:pt x="225" y="10"/>
                  </a:cubicBezTo>
                  <a:cubicBezTo>
                    <a:pt x="233" y="8"/>
                    <a:pt x="241" y="6"/>
                    <a:pt x="249" y="4"/>
                  </a:cubicBezTo>
                  <a:cubicBezTo>
                    <a:pt x="254" y="3"/>
                    <a:pt x="265" y="0"/>
                    <a:pt x="265" y="0"/>
                  </a:cubicBezTo>
                  <a:cubicBezTo>
                    <a:pt x="296" y="1"/>
                    <a:pt x="326" y="0"/>
                    <a:pt x="357" y="2"/>
                  </a:cubicBezTo>
                  <a:cubicBezTo>
                    <a:pt x="366" y="2"/>
                    <a:pt x="385" y="6"/>
                    <a:pt x="385" y="6"/>
                  </a:cubicBezTo>
                  <a:cubicBezTo>
                    <a:pt x="417" y="17"/>
                    <a:pt x="463" y="14"/>
                    <a:pt x="489" y="40"/>
                  </a:cubicBezTo>
                  <a:cubicBezTo>
                    <a:pt x="528" y="60"/>
                    <a:pt x="592" y="105"/>
                    <a:pt x="619" y="128"/>
                  </a:cubicBezTo>
                  <a:cubicBezTo>
                    <a:pt x="635" y="134"/>
                    <a:pt x="643" y="164"/>
                    <a:pt x="653" y="178"/>
                  </a:cubicBezTo>
                  <a:cubicBezTo>
                    <a:pt x="667" y="234"/>
                    <a:pt x="687" y="265"/>
                    <a:pt x="693" y="322"/>
                  </a:cubicBezTo>
                  <a:cubicBezTo>
                    <a:pt x="699" y="365"/>
                    <a:pt x="692" y="398"/>
                    <a:pt x="687" y="434"/>
                  </a:cubicBezTo>
                  <a:cubicBezTo>
                    <a:pt x="686" y="469"/>
                    <a:pt x="691" y="510"/>
                    <a:pt x="665" y="538"/>
                  </a:cubicBezTo>
                  <a:cubicBezTo>
                    <a:pt x="657" y="547"/>
                    <a:pt x="644" y="553"/>
                    <a:pt x="639" y="564"/>
                  </a:cubicBezTo>
                  <a:cubicBezTo>
                    <a:pt x="636" y="569"/>
                    <a:pt x="636" y="576"/>
                    <a:pt x="631" y="580"/>
                  </a:cubicBezTo>
                  <a:cubicBezTo>
                    <a:pt x="624" y="585"/>
                    <a:pt x="607" y="588"/>
                    <a:pt x="607" y="588"/>
                  </a:cubicBezTo>
                  <a:cubicBezTo>
                    <a:pt x="581" y="602"/>
                    <a:pt x="499" y="649"/>
                    <a:pt x="473" y="664"/>
                  </a:cubicBezTo>
                  <a:cubicBezTo>
                    <a:pt x="465" y="666"/>
                    <a:pt x="449" y="678"/>
                    <a:pt x="449" y="678"/>
                  </a:cubicBezTo>
                  <a:cubicBezTo>
                    <a:pt x="438" y="685"/>
                    <a:pt x="417" y="679"/>
                    <a:pt x="405" y="684"/>
                  </a:cubicBezTo>
                  <a:cubicBezTo>
                    <a:pt x="396" y="687"/>
                    <a:pt x="385" y="688"/>
                    <a:pt x="375" y="690"/>
                  </a:cubicBezTo>
                  <a:cubicBezTo>
                    <a:pt x="328" y="689"/>
                    <a:pt x="307" y="687"/>
                    <a:pt x="267" y="684"/>
                  </a:cubicBezTo>
                  <a:cubicBezTo>
                    <a:pt x="249" y="690"/>
                    <a:pt x="264" y="683"/>
                    <a:pt x="259" y="722"/>
                  </a:cubicBezTo>
                  <a:cubicBezTo>
                    <a:pt x="258" y="733"/>
                    <a:pt x="250" y="750"/>
                    <a:pt x="241" y="756"/>
                  </a:cubicBezTo>
                  <a:cubicBezTo>
                    <a:pt x="218" y="752"/>
                    <a:pt x="207" y="735"/>
                    <a:pt x="185" y="728"/>
                  </a:cubicBezTo>
                  <a:cubicBezTo>
                    <a:pt x="176" y="725"/>
                    <a:pt x="171" y="724"/>
                    <a:pt x="163" y="720"/>
                  </a:cubicBezTo>
                  <a:cubicBezTo>
                    <a:pt x="159" y="718"/>
                    <a:pt x="151" y="716"/>
                    <a:pt x="151" y="716"/>
                  </a:cubicBezTo>
                  <a:cubicBezTo>
                    <a:pt x="157" y="695"/>
                    <a:pt x="180" y="689"/>
                    <a:pt x="195" y="674"/>
                  </a:cubicBezTo>
                  <a:cubicBezTo>
                    <a:pt x="198" y="665"/>
                    <a:pt x="205" y="652"/>
                    <a:pt x="211" y="644"/>
                  </a:cubicBezTo>
                  <a:cubicBezTo>
                    <a:pt x="210" y="638"/>
                    <a:pt x="212" y="631"/>
                    <a:pt x="209" y="626"/>
                  </a:cubicBezTo>
                  <a:cubicBezTo>
                    <a:pt x="207" y="621"/>
                    <a:pt x="199" y="623"/>
                    <a:pt x="195" y="620"/>
                  </a:cubicBezTo>
                  <a:cubicBezTo>
                    <a:pt x="185" y="612"/>
                    <a:pt x="173" y="606"/>
                    <a:pt x="165" y="596"/>
                  </a:cubicBezTo>
                  <a:cubicBezTo>
                    <a:pt x="146" y="573"/>
                    <a:pt x="123" y="552"/>
                    <a:pt x="99" y="534"/>
                  </a:cubicBezTo>
                  <a:cubicBezTo>
                    <a:pt x="87" y="525"/>
                    <a:pt x="72" y="517"/>
                    <a:pt x="61" y="506"/>
                  </a:cubicBezTo>
                  <a:cubicBezTo>
                    <a:pt x="49" y="494"/>
                    <a:pt x="37" y="480"/>
                    <a:pt x="23" y="470"/>
                  </a:cubicBezTo>
                  <a:cubicBezTo>
                    <a:pt x="13" y="456"/>
                    <a:pt x="10" y="451"/>
                    <a:pt x="7" y="434"/>
                  </a:cubicBezTo>
                  <a:cubicBezTo>
                    <a:pt x="6" y="421"/>
                    <a:pt x="7" y="408"/>
                    <a:pt x="5" y="396"/>
                  </a:cubicBezTo>
                  <a:cubicBezTo>
                    <a:pt x="5" y="394"/>
                    <a:pt x="0" y="391"/>
                    <a:pt x="1" y="392"/>
                  </a:cubicBezTo>
                  <a:close/>
                </a:path>
              </a:pathLst>
            </a:custGeom>
            <a:solidFill>
              <a:schemeClr val="accent1">
                <a:alpha val="50000"/>
              </a:schemeClr>
            </a:solidFill>
            <a:ln w="9525">
              <a:noFill/>
              <a:round/>
              <a:headEnd/>
              <a:tailEnd/>
            </a:ln>
            <a:effectLst/>
          </p:spPr>
          <p:txBody>
            <a:bodyPr/>
            <a:lstStyle/>
            <a:p>
              <a:endParaRPr lang="ru-RU"/>
            </a:p>
          </p:txBody>
        </p:sp>
        <p:sp>
          <p:nvSpPr>
            <p:cNvPr id="21536" name="Freeform 32"/>
            <p:cNvSpPr>
              <a:spLocks/>
            </p:cNvSpPr>
            <p:nvPr/>
          </p:nvSpPr>
          <p:spPr bwMode="ltGray">
            <a:xfrm rot="828663">
              <a:off x="242" y="3404"/>
              <a:ext cx="132" cy="167"/>
            </a:xfrm>
            <a:custGeom>
              <a:avLst/>
              <a:gdLst/>
              <a:ahLst/>
              <a:cxnLst>
                <a:cxn ang="0">
                  <a:pos x="0" y="0"/>
                </a:cxn>
                <a:cxn ang="0">
                  <a:pos x="5" y="1"/>
                </a:cxn>
                <a:cxn ang="0">
                  <a:pos x="18" y="5"/>
                </a:cxn>
                <a:cxn ang="0">
                  <a:pos x="37" y="12"/>
                </a:cxn>
                <a:cxn ang="0">
                  <a:pos x="58" y="24"/>
                </a:cxn>
                <a:cxn ang="0">
                  <a:pos x="78" y="44"/>
                </a:cxn>
                <a:cxn ang="0">
                  <a:pos x="96" y="71"/>
                </a:cxn>
                <a:cxn ang="0">
                  <a:pos x="107" y="108"/>
                </a:cxn>
                <a:cxn ang="0">
                  <a:pos x="109" y="156"/>
                </a:cxn>
                <a:cxn ang="0">
                  <a:pos x="105" y="156"/>
                </a:cxn>
                <a:cxn ang="0">
                  <a:pos x="99" y="156"/>
                </a:cxn>
                <a:cxn ang="0">
                  <a:pos x="93" y="156"/>
                </a:cxn>
                <a:cxn ang="0">
                  <a:pos x="87" y="154"/>
                </a:cxn>
                <a:cxn ang="0">
                  <a:pos x="81" y="153"/>
                </a:cxn>
                <a:cxn ang="0">
                  <a:pos x="74" y="150"/>
                </a:cxn>
                <a:cxn ang="0">
                  <a:pos x="66" y="145"/>
                </a:cxn>
                <a:cxn ang="0">
                  <a:pos x="58" y="139"/>
                </a:cxn>
                <a:cxn ang="0">
                  <a:pos x="53" y="126"/>
                </a:cxn>
                <a:cxn ang="0">
                  <a:pos x="53" y="111"/>
                </a:cxn>
                <a:cxn ang="0">
                  <a:pos x="56" y="96"/>
                </a:cxn>
                <a:cxn ang="0">
                  <a:pos x="59" y="80"/>
                </a:cxn>
                <a:cxn ang="0">
                  <a:pos x="56" y="62"/>
                </a:cxn>
                <a:cxn ang="0">
                  <a:pos x="48" y="43"/>
                </a:cxn>
                <a:cxn ang="0">
                  <a:pos x="31" y="23"/>
                </a:cxn>
                <a:cxn ang="0">
                  <a:pos x="0" y="0"/>
                </a:cxn>
              </a:cxnLst>
              <a:rect l="0" t="0" r="r" b="b"/>
              <a:pathLst>
                <a:path w="109" h="156">
                  <a:moveTo>
                    <a:pt x="0" y="0"/>
                  </a:moveTo>
                  <a:lnTo>
                    <a:pt x="5" y="1"/>
                  </a:lnTo>
                  <a:lnTo>
                    <a:pt x="18" y="5"/>
                  </a:lnTo>
                  <a:lnTo>
                    <a:pt x="37" y="12"/>
                  </a:lnTo>
                  <a:lnTo>
                    <a:pt x="58" y="24"/>
                  </a:lnTo>
                  <a:lnTo>
                    <a:pt x="78" y="44"/>
                  </a:lnTo>
                  <a:lnTo>
                    <a:pt x="96" y="71"/>
                  </a:lnTo>
                  <a:lnTo>
                    <a:pt x="107" y="108"/>
                  </a:lnTo>
                  <a:lnTo>
                    <a:pt x="109" y="156"/>
                  </a:lnTo>
                  <a:lnTo>
                    <a:pt x="105" y="156"/>
                  </a:lnTo>
                  <a:lnTo>
                    <a:pt x="99" y="156"/>
                  </a:lnTo>
                  <a:lnTo>
                    <a:pt x="93" y="156"/>
                  </a:lnTo>
                  <a:lnTo>
                    <a:pt x="87" y="154"/>
                  </a:lnTo>
                  <a:lnTo>
                    <a:pt x="81" y="153"/>
                  </a:lnTo>
                  <a:lnTo>
                    <a:pt x="74" y="150"/>
                  </a:lnTo>
                  <a:lnTo>
                    <a:pt x="66" y="145"/>
                  </a:lnTo>
                  <a:lnTo>
                    <a:pt x="58" y="139"/>
                  </a:lnTo>
                  <a:lnTo>
                    <a:pt x="53" y="126"/>
                  </a:lnTo>
                  <a:lnTo>
                    <a:pt x="53" y="111"/>
                  </a:lnTo>
                  <a:lnTo>
                    <a:pt x="56" y="96"/>
                  </a:lnTo>
                  <a:lnTo>
                    <a:pt x="59" y="80"/>
                  </a:lnTo>
                  <a:lnTo>
                    <a:pt x="56" y="62"/>
                  </a:lnTo>
                  <a:lnTo>
                    <a:pt x="48" y="43"/>
                  </a:lnTo>
                  <a:lnTo>
                    <a:pt x="31" y="23"/>
                  </a:lnTo>
                  <a:lnTo>
                    <a:pt x="0" y="0"/>
                  </a:lnTo>
                  <a:close/>
                </a:path>
              </a:pathLst>
            </a:custGeom>
            <a:solidFill>
              <a:schemeClr val="folHlink"/>
            </a:solidFill>
            <a:ln w="9525">
              <a:noFill/>
              <a:round/>
              <a:headEnd/>
              <a:tailEnd/>
            </a:ln>
          </p:spPr>
          <p:txBody>
            <a:bodyPr/>
            <a:lstStyle/>
            <a:p>
              <a:endParaRPr lang="ru-RU"/>
            </a:p>
          </p:txBody>
        </p:sp>
        <p:sp>
          <p:nvSpPr>
            <p:cNvPr id="21537" name="Freeform 33"/>
            <p:cNvSpPr>
              <a:spLocks/>
            </p:cNvSpPr>
            <p:nvPr/>
          </p:nvSpPr>
          <p:spPr bwMode="ltGray">
            <a:xfrm rot="828663">
              <a:off x="266" y="3592"/>
              <a:ext cx="66" cy="43"/>
            </a:xfrm>
            <a:custGeom>
              <a:avLst/>
              <a:gdLst/>
              <a:ahLst/>
              <a:cxnLst>
                <a:cxn ang="0">
                  <a:pos x="0" y="0"/>
                </a:cxn>
                <a:cxn ang="0">
                  <a:pos x="1" y="1"/>
                </a:cxn>
                <a:cxn ang="0">
                  <a:pos x="6" y="3"/>
                </a:cxn>
                <a:cxn ang="0">
                  <a:pos x="13" y="8"/>
                </a:cxn>
                <a:cxn ang="0">
                  <a:pos x="21" y="12"/>
                </a:cxn>
                <a:cxn ang="0">
                  <a:pos x="29" y="15"/>
                </a:cxn>
                <a:cxn ang="0">
                  <a:pos x="38" y="17"/>
                </a:cxn>
                <a:cxn ang="0">
                  <a:pos x="46" y="18"/>
                </a:cxn>
                <a:cxn ang="0">
                  <a:pos x="54" y="16"/>
                </a:cxn>
                <a:cxn ang="0">
                  <a:pos x="53" y="25"/>
                </a:cxn>
                <a:cxn ang="0">
                  <a:pos x="50" y="33"/>
                </a:cxn>
                <a:cxn ang="0">
                  <a:pos x="44" y="38"/>
                </a:cxn>
                <a:cxn ang="0">
                  <a:pos x="37" y="40"/>
                </a:cxn>
                <a:cxn ang="0">
                  <a:pos x="28" y="39"/>
                </a:cxn>
                <a:cxn ang="0">
                  <a:pos x="19" y="32"/>
                </a:cxn>
                <a:cxn ang="0">
                  <a:pos x="10" y="20"/>
                </a:cxn>
                <a:cxn ang="0">
                  <a:pos x="0" y="0"/>
                </a:cxn>
              </a:cxnLst>
              <a:rect l="0" t="0" r="r" b="b"/>
              <a:pathLst>
                <a:path w="54" h="40">
                  <a:moveTo>
                    <a:pt x="0" y="0"/>
                  </a:moveTo>
                  <a:lnTo>
                    <a:pt x="1" y="1"/>
                  </a:lnTo>
                  <a:lnTo>
                    <a:pt x="6" y="3"/>
                  </a:lnTo>
                  <a:lnTo>
                    <a:pt x="13" y="8"/>
                  </a:lnTo>
                  <a:lnTo>
                    <a:pt x="21" y="12"/>
                  </a:lnTo>
                  <a:lnTo>
                    <a:pt x="29" y="15"/>
                  </a:lnTo>
                  <a:lnTo>
                    <a:pt x="38" y="17"/>
                  </a:lnTo>
                  <a:lnTo>
                    <a:pt x="46" y="18"/>
                  </a:lnTo>
                  <a:lnTo>
                    <a:pt x="54" y="16"/>
                  </a:lnTo>
                  <a:lnTo>
                    <a:pt x="53" y="25"/>
                  </a:lnTo>
                  <a:lnTo>
                    <a:pt x="50" y="33"/>
                  </a:lnTo>
                  <a:lnTo>
                    <a:pt x="44" y="38"/>
                  </a:lnTo>
                  <a:lnTo>
                    <a:pt x="37" y="40"/>
                  </a:lnTo>
                  <a:lnTo>
                    <a:pt x="28" y="39"/>
                  </a:lnTo>
                  <a:lnTo>
                    <a:pt x="19" y="32"/>
                  </a:lnTo>
                  <a:lnTo>
                    <a:pt x="10" y="20"/>
                  </a:lnTo>
                  <a:lnTo>
                    <a:pt x="0" y="0"/>
                  </a:lnTo>
                  <a:close/>
                </a:path>
              </a:pathLst>
            </a:custGeom>
            <a:solidFill>
              <a:schemeClr val="folHlink"/>
            </a:solidFill>
            <a:ln w="9525">
              <a:noFill/>
              <a:round/>
              <a:headEnd/>
              <a:tailEnd/>
            </a:ln>
          </p:spPr>
          <p:txBody>
            <a:bodyPr/>
            <a:lstStyle/>
            <a:p>
              <a:endParaRPr lang="ru-RU"/>
            </a:p>
          </p:txBody>
        </p:sp>
        <p:sp>
          <p:nvSpPr>
            <p:cNvPr id="21538" name="Freeform 34"/>
            <p:cNvSpPr>
              <a:spLocks/>
            </p:cNvSpPr>
            <p:nvPr/>
          </p:nvSpPr>
          <p:spPr bwMode="ltGray">
            <a:xfrm>
              <a:off x="11" y="4110"/>
              <a:ext cx="118" cy="209"/>
            </a:xfrm>
            <a:custGeom>
              <a:avLst/>
              <a:gdLst/>
              <a:ahLst/>
              <a:cxnLst>
                <a:cxn ang="0">
                  <a:pos x="0" y="0"/>
                </a:cxn>
                <a:cxn ang="0">
                  <a:pos x="6" y="8"/>
                </a:cxn>
                <a:cxn ang="0">
                  <a:pos x="15" y="19"/>
                </a:cxn>
                <a:cxn ang="0">
                  <a:pos x="26" y="33"/>
                </a:cxn>
                <a:cxn ang="0">
                  <a:pos x="38" y="51"/>
                </a:cxn>
                <a:cxn ang="0">
                  <a:pos x="54" y="72"/>
                </a:cxn>
                <a:cxn ang="0">
                  <a:pos x="67" y="94"/>
                </a:cxn>
                <a:cxn ang="0">
                  <a:pos x="79" y="119"/>
                </a:cxn>
                <a:cxn ang="0">
                  <a:pos x="87" y="146"/>
                </a:cxn>
                <a:cxn ang="0">
                  <a:pos x="94" y="175"/>
                </a:cxn>
                <a:cxn ang="0">
                  <a:pos x="91" y="209"/>
                </a:cxn>
                <a:cxn ang="0">
                  <a:pos x="118" y="209"/>
                </a:cxn>
                <a:cxn ang="0">
                  <a:pos x="117" y="177"/>
                </a:cxn>
                <a:cxn ang="0">
                  <a:pos x="104" y="119"/>
                </a:cxn>
                <a:cxn ang="0">
                  <a:pos x="82" y="69"/>
                </a:cxn>
                <a:cxn ang="0">
                  <a:pos x="47" y="27"/>
                </a:cxn>
                <a:cxn ang="0">
                  <a:pos x="0" y="0"/>
                </a:cxn>
              </a:cxnLst>
              <a:rect l="0" t="0" r="r" b="b"/>
              <a:pathLst>
                <a:path w="118" h="209">
                  <a:moveTo>
                    <a:pt x="0" y="0"/>
                  </a:moveTo>
                  <a:lnTo>
                    <a:pt x="6" y="8"/>
                  </a:lnTo>
                  <a:lnTo>
                    <a:pt x="15" y="19"/>
                  </a:lnTo>
                  <a:lnTo>
                    <a:pt x="26" y="33"/>
                  </a:lnTo>
                  <a:lnTo>
                    <a:pt x="38" y="51"/>
                  </a:lnTo>
                  <a:lnTo>
                    <a:pt x="54" y="72"/>
                  </a:lnTo>
                  <a:lnTo>
                    <a:pt x="67" y="94"/>
                  </a:lnTo>
                  <a:lnTo>
                    <a:pt x="79" y="119"/>
                  </a:lnTo>
                  <a:lnTo>
                    <a:pt x="87" y="146"/>
                  </a:lnTo>
                  <a:lnTo>
                    <a:pt x="94" y="175"/>
                  </a:lnTo>
                  <a:lnTo>
                    <a:pt x="91" y="209"/>
                  </a:lnTo>
                  <a:lnTo>
                    <a:pt x="118" y="209"/>
                  </a:lnTo>
                  <a:lnTo>
                    <a:pt x="117" y="177"/>
                  </a:lnTo>
                  <a:lnTo>
                    <a:pt x="104" y="119"/>
                  </a:lnTo>
                  <a:lnTo>
                    <a:pt x="82" y="69"/>
                  </a:lnTo>
                  <a:lnTo>
                    <a:pt x="47" y="27"/>
                  </a:lnTo>
                  <a:lnTo>
                    <a:pt x="0" y="0"/>
                  </a:lnTo>
                  <a:close/>
                </a:path>
              </a:pathLst>
            </a:custGeom>
            <a:solidFill>
              <a:schemeClr val="folHlink"/>
            </a:solidFill>
            <a:ln w="9525">
              <a:noFill/>
              <a:round/>
              <a:headEnd/>
              <a:tailEnd/>
            </a:ln>
          </p:spPr>
          <p:txBody>
            <a:bodyPr/>
            <a:lstStyle/>
            <a:p>
              <a:endParaRPr lang="ru-RU"/>
            </a:p>
          </p:txBody>
        </p:sp>
        <p:sp>
          <p:nvSpPr>
            <p:cNvPr id="21539" name="Freeform 35"/>
            <p:cNvSpPr>
              <a:spLocks/>
            </p:cNvSpPr>
            <p:nvPr/>
          </p:nvSpPr>
          <p:spPr bwMode="ltGray">
            <a:xfrm>
              <a:off x="0" y="3968"/>
              <a:ext cx="130" cy="128"/>
            </a:xfrm>
            <a:custGeom>
              <a:avLst/>
              <a:gdLst/>
              <a:ahLst/>
              <a:cxnLst>
                <a:cxn ang="0">
                  <a:pos x="103" y="0"/>
                </a:cxn>
                <a:cxn ang="0">
                  <a:pos x="130" y="128"/>
                </a:cxn>
                <a:cxn ang="0">
                  <a:pos x="125" y="126"/>
                </a:cxn>
                <a:cxn ang="0">
                  <a:pos x="111" y="121"/>
                </a:cxn>
                <a:cxn ang="0">
                  <a:pos x="92" y="111"/>
                </a:cxn>
                <a:cxn ang="0">
                  <a:pos x="68" y="103"/>
                </a:cxn>
                <a:cxn ang="0">
                  <a:pos x="41" y="94"/>
                </a:cxn>
                <a:cxn ang="0">
                  <a:pos x="19" y="90"/>
                </a:cxn>
                <a:cxn ang="0">
                  <a:pos x="0" y="93"/>
                </a:cxn>
                <a:cxn ang="0">
                  <a:pos x="0" y="72"/>
                </a:cxn>
                <a:cxn ang="0">
                  <a:pos x="12" y="70"/>
                </a:cxn>
                <a:cxn ang="0">
                  <a:pos x="24" y="66"/>
                </a:cxn>
                <a:cxn ang="0">
                  <a:pos x="38" y="66"/>
                </a:cxn>
                <a:cxn ang="0">
                  <a:pos x="51" y="67"/>
                </a:cxn>
                <a:cxn ang="0">
                  <a:pos x="65" y="70"/>
                </a:cxn>
                <a:cxn ang="0">
                  <a:pos x="78" y="78"/>
                </a:cxn>
                <a:cxn ang="0">
                  <a:pos x="81" y="74"/>
                </a:cxn>
                <a:cxn ang="0">
                  <a:pos x="81" y="58"/>
                </a:cxn>
                <a:cxn ang="0">
                  <a:pos x="82" y="37"/>
                </a:cxn>
                <a:cxn ang="0">
                  <a:pos x="82" y="29"/>
                </a:cxn>
                <a:cxn ang="0">
                  <a:pos x="80" y="29"/>
                </a:cxn>
                <a:cxn ang="0">
                  <a:pos x="77" y="27"/>
                </a:cxn>
                <a:cxn ang="0">
                  <a:pos x="76" y="22"/>
                </a:cxn>
                <a:cxn ang="0">
                  <a:pos x="75" y="19"/>
                </a:cxn>
                <a:cxn ang="0">
                  <a:pos x="76" y="15"/>
                </a:cxn>
                <a:cxn ang="0">
                  <a:pos x="79" y="10"/>
                </a:cxn>
                <a:cxn ang="0">
                  <a:pos x="89" y="6"/>
                </a:cxn>
                <a:cxn ang="0">
                  <a:pos x="103" y="0"/>
                </a:cxn>
              </a:cxnLst>
              <a:rect l="0" t="0" r="r" b="b"/>
              <a:pathLst>
                <a:path w="130" h="128">
                  <a:moveTo>
                    <a:pt x="103" y="0"/>
                  </a:moveTo>
                  <a:lnTo>
                    <a:pt x="130" y="128"/>
                  </a:lnTo>
                  <a:lnTo>
                    <a:pt x="125" y="126"/>
                  </a:lnTo>
                  <a:lnTo>
                    <a:pt x="111" y="121"/>
                  </a:lnTo>
                  <a:lnTo>
                    <a:pt x="92" y="111"/>
                  </a:lnTo>
                  <a:lnTo>
                    <a:pt x="68" y="103"/>
                  </a:lnTo>
                  <a:lnTo>
                    <a:pt x="41" y="94"/>
                  </a:lnTo>
                  <a:lnTo>
                    <a:pt x="19" y="90"/>
                  </a:lnTo>
                  <a:lnTo>
                    <a:pt x="0" y="93"/>
                  </a:lnTo>
                  <a:lnTo>
                    <a:pt x="0" y="72"/>
                  </a:lnTo>
                  <a:lnTo>
                    <a:pt x="12" y="70"/>
                  </a:lnTo>
                  <a:lnTo>
                    <a:pt x="24" y="66"/>
                  </a:lnTo>
                  <a:lnTo>
                    <a:pt x="38" y="66"/>
                  </a:lnTo>
                  <a:lnTo>
                    <a:pt x="51" y="67"/>
                  </a:lnTo>
                  <a:lnTo>
                    <a:pt x="65" y="70"/>
                  </a:lnTo>
                  <a:lnTo>
                    <a:pt x="78" y="78"/>
                  </a:lnTo>
                  <a:lnTo>
                    <a:pt x="81" y="74"/>
                  </a:lnTo>
                  <a:lnTo>
                    <a:pt x="81" y="58"/>
                  </a:lnTo>
                  <a:lnTo>
                    <a:pt x="82" y="37"/>
                  </a:lnTo>
                  <a:lnTo>
                    <a:pt x="82" y="29"/>
                  </a:lnTo>
                  <a:lnTo>
                    <a:pt x="80" y="29"/>
                  </a:lnTo>
                  <a:lnTo>
                    <a:pt x="77" y="27"/>
                  </a:lnTo>
                  <a:lnTo>
                    <a:pt x="76" y="22"/>
                  </a:lnTo>
                  <a:lnTo>
                    <a:pt x="75" y="19"/>
                  </a:lnTo>
                  <a:lnTo>
                    <a:pt x="76" y="15"/>
                  </a:lnTo>
                  <a:lnTo>
                    <a:pt x="79" y="10"/>
                  </a:lnTo>
                  <a:lnTo>
                    <a:pt x="89" y="6"/>
                  </a:lnTo>
                  <a:lnTo>
                    <a:pt x="103" y="0"/>
                  </a:lnTo>
                  <a:close/>
                </a:path>
              </a:pathLst>
            </a:custGeom>
            <a:solidFill>
              <a:schemeClr val="folHlink"/>
            </a:solidFill>
            <a:ln w="9525">
              <a:noFill/>
              <a:round/>
              <a:headEnd/>
              <a:tailEnd/>
            </a:ln>
          </p:spPr>
          <p:txBody>
            <a:bodyPr/>
            <a:lstStyle/>
            <a:p>
              <a:endParaRPr lang="ru-RU"/>
            </a:p>
          </p:txBody>
        </p:sp>
        <p:sp>
          <p:nvSpPr>
            <p:cNvPr id="21540" name="Freeform 36"/>
            <p:cNvSpPr>
              <a:spLocks/>
            </p:cNvSpPr>
            <p:nvPr/>
          </p:nvSpPr>
          <p:spPr bwMode="ltGray">
            <a:xfrm>
              <a:off x="0" y="3949"/>
              <a:ext cx="47" cy="86"/>
            </a:xfrm>
            <a:custGeom>
              <a:avLst/>
              <a:gdLst/>
              <a:ahLst/>
              <a:cxnLst>
                <a:cxn ang="0">
                  <a:pos x="37" y="0"/>
                </a:cxn>
                <a:cxn ang="0">
                  <a:pos x="15" y="37"/>
                </a:cxn>
                <a:cxn ang="0">
                  <a:pos x="0" y="59"/>
                </a:cxn>
                <a:cxn ang="0">
                  <a:pos x="0" y="86"/>
                </a:cxn>
                <a:cxn ang="0">
                  <a:pos x="8" y="82"/>
                </a:cxn>
                <a:cxn ang="0">
                  <a:pos x="20" y="73"/>
                </a:cxn>
                <a:cxn ang="0">
                  <a:pos x="33" y="63"/>
                </a:cxn>
                <a:cxn ang="0">
                  <a:pos x="42" y="51"/>
                </a:cxn>
                <a:cxn ang="0">
                  <a:pos x="47" y="36"/>
                </a:cxn>
                <a:cxn ang="0">
                  <a:pos x="46" y="19"/>
                </a:cxn>
                <a:cxn ang="0">
                  <a:pos x="37" y="0"/>
                </a:cxn>
              </a:cxnLst>
              <a:rect l="0" t="0" r="r" b="b"/>
              <a:pathLst>
                <a:path w="47" h="86">
                  <a:moveTo>
                    <a:pt x="37" y="0"/>
                  </a:moveTo>
                  <a:lnTo>
                    <a:pt x="15" y="37"/>
                  </a:lnTo>
                  <a:lnTo>
                    <a:pt x="0" y="59"/>
                  </a:lnTo>
                  <a:lnTo>
                    <a:pt x="0" y="86"/>
                  </a:lnTo>
                  <a:lnTo>
                    <a:pt x="8" y="82"/>
                  </a:lnTo>
                  <a:lnTo>
                    <a:pt x="20" y="73"/>
                  </a:lnTo>
                  <a:lnTo>
                    <a:pt x="33" y="63"/>
                  </a:lnTo>
                  <a:lnTo>
                    <a:pt x="42" y="51"/>
                  </a:lnTo>
                  <a:lnTo>
                    <a:pt x="47" y="36"/>
                  </a:lnTo>
                  <a:lnTo>
                    <a:pt x="46" y="19"/>
                  </a:lnTo>
                  <a:lnTo>
                    <a:pt x="37" y="0"/>
                  </a:lnTo>
                  <a:close/>
                </a:path>
              </a:pathLst>
            </a:custGeom>
            <a:solidFill>
              <a:schemeClr val="folHlink"/>
            </a:solidFill>
            <a:ln w="9525">
              <a:noFill/>
              <a:round/>
              <a:headEnd/>
              <a:tailEnd/>
            </a:ln>
          </p:spPr>
          <p:txBody>
            <a:bodyPr/>
            <a:lstStyle/>
            <a:p>
              <a:endParaRPr lang="ru-RU"/>
            </a:p>
          </p:txBody>
        </p:sp>
        <p:sp>
          <p:nvSpPr>
            <p:cNvPr id="21541" name="Freeform 37"/>
            <p:cNvSpPr>
              <a:spLocks/>
            </p:cNvSpPr>
            <p:nvPr/>
          </p:nvSpPr>
          <p:spPr bwMode="ltGray">
            <a:xfrm>
              <a:off x="0" y="3239"/>
              <a:ext cx="497" cy="740"/>
            </a:xfrm>
            <a:custGeom>
              <a:avLst/>
              <a:gdLst/>
              <a:ahLst/>
              <a:cxnLst>
                <a:cxn ang="0">
                  <a:pos x="0" y="13"/>
                </a:cxn>
                <a:cxn ang="0">
                  <a:pos x="41" y="4"/>
                </a:cxn>
                <a:cxn ang="0">
                  <a:pos x="101" y="0"/>
                </a:cxn>
                <a:cxn ang="0">
                  <a:pos x="170" y="4"/>
                </a:cxn>
                <a:cxn ang="0">
                  <a:pos x="248" y="21"/>
                </a:cxn>
                <a:cxn ang="0">
                  <a:pos x="323" y="50"/>
                </a:cxn>
                <a:cxn ang="0">
                  <a:pos x="382" y="90"/>
                </a:cxn>
                <a:cxn ang="0">
                  <a:pos x="428" y="141"/>
                </a:cxn>
                <a:cxn ang="0">
                  <a:pos x="463" y="199"/>
                </a:cxn>
                <a:cxn ang="0">
                  <a:pos x="485" y="262"/>
                </a:cxn>
                <a:cxn ang="0">
                  <a:pos x="496" y="327"/>
                </a:cxn>
                <a:cxn ang="0">
                  <a:pos x="497" y="396"/>
                </a:cxn>
                <a:cxn ang="0">
                  <a:pos x="487" y="462"/>
                </a:cxn>
                <a:cxn ang="0">
                  <a:pos x="470" y="527"/>
                </a:cxn>
                <a:cxn ang="0">
                  <a:pos x="443" y="586"/>
                </a:cxn>
                <a:cxn ang="0">
                  <a:pos x="406" y="639"/>
                </a:cxn>
                <a:cxn ang="0">
                  <a:pos x="364" y="683"/>
                </a:cxn>
                <a:cxn ang="0">
                  <a:pos x="315" y="715"/>
                </a:cxn>
                <a:cxn ang="0">
                  <a:pos x="259" y="736"/>
                </a:cxn>
                <a:cxn ang="0">
                  <a:pos x="198" y="740"/>
                </a:cxn>
                <a:cxn ang="0">
                  <a:pos x="131" y="727"/>
                </a:cxn>
                <a:cxn ang="0">
                  <a:pos x="167" y="728"/>
                </a:cxn>
                <a:cxn ang="0">
                  <a:pos x="204" y="718"/>
                </a:cxn>
                <a:cxn ang="0">
                  <a:pos x="238" y="700"/>
                </a:cxn>
                <a:cxn ang="0">
                  <a:pos x="272" y="670"/>
                </a:cxn>
                <a:cxn ang="0">
                  <a:pos x="304" y="635"/>
                </a:cxn>
                <a:cxn ang="0">
                  <a:pos x="333" y="594"/>
                </a:cxn>
                <a:cxn ang="0">
                  <a:pos x="358" y="549"/>
                </a:cxn>
                <a:cxn ang="0">
                  <a:pos x="381" y="500"/>
                </a:cxn>
                <a:cxn ang="0">
                  <a:pos x="396" y="449"/>
                </a:cxn>
                <a:cxn ang="0">
                  <a:pos x="408" y="397"/>
                </a:cxn>
                <a:cxn ang="0">
                  <a:pos x="414" y="346"/>
                </a:cxn>
                <a:cxn ang="0">
                  <a:pos x="412" y="296"/>
                </a:cxn>
                <a:cxn ang="0">
                  <a:pos x="402" y="251"/>
                </a:cxn>
                <a:cxn ang="0">
                  <a:pos x="384" y="208"/>
                </a:cxn>
                <a:cxn ang="0">
                  <a:pos x="357" y="172"/>
                </a:cxn>
                <a:cxn ang="0">
                  <a:pos x="320" y="142"/>
                </a:cxn>
                <a:cxn ang="0">
                  <a:pos x="260" y="107"/>
                </a:cxn>
                <a:cxn ang="0">
                  <a:pos x="203" y="82"/>
                </a:cxn>
                <a:cxn ang="0">
                  <a:pos x="154" y="65"/>
                </a:cxn>
                <a:cxn ang="0">
                  <a:pos x="108" y="56"/>
                </a:cxn>
                <a:cxn ang="0">
                  <a:pos x="68" y="55"/>
                </a:cxn>
                <a:cxn ang="0">
                  <a:pos x="32" y="61"/>
                </a:cxn>
                <a:cxn ang="0">
                  <a:pos x="0" y="70"/>
                </a:cxn>
                <a:cxn ang="0">
                  <a:pos x="0" y="13"/>
                </a:cxn>
              </a:cxnLst>
              <a:rect l="0" t="0" r="r" b="b"/>
              <a:pathLst>
                <a:path w="497" h="740">
                  <a:moveTo>
                    <a:pt x="0" y="13"/>
                  </a:moveTo>
                  <a:lnTo>
                    <a:pt x="41" y="4"/>
                  </a:lnTo>
                  <a:lnTo>
                    <a:pt x="101" y="0"/>
                  </a:lnTo>
                  <a:lnTo>
                    <a:pt x="170" y="4"/>
                  </a:lnTo>
                  <a:lnTo>
                    <a:pt x="248" y="21"/>
                  </a:lnTo>
                  <a:lnTo>
                    <a:pt x="323" y="50"/>
                  </a:lnTo>
                  <a:lnTo>
                    <a:pt x="382" y="90"/>
                  </a:lnTo>
                  <a:lnTo>
                    <a:pt x="428" y="141"/>
                  </a:lnTo>
                  <a:lnTo>
                    <a:pt x="463" y="199"/>
                  </a:lnTo>
                  <a:lnTo>
                    <a:pt x="485" y="262"/>
                  </a:lnTo>
                  <a:lnTo>
                    <a:pt x="496" y="327"/>
                  </a:lnTo>
                  <a:lnTo>
                    <a:pt x="497" y="396"/>
                  </a:lnTo>
                  <a:lnTo>
                    <a:pt x="487" y="462"/>
                  </a:lnTo>
                  <a:lnTo>
                    <a:pt x="470" y="527"/>
                  </a:lnTo>
                  <a:lnTo>
                    <a:pt x="443" y="586"/>
                  </a:lnTo>
                  <a:lnTo>
                    <a:pt x="406" y="639"/>
                  </a:lnTo>
                  <a:lnTo>
                    <a:pt x="364" y="683"/>
                  </a:lnTo>
                  <a:lnTo>
                    <a:pt x="315" y="715"/>
                  </a:lnTo>
                  <a:lnTo>
                    <a:pt x="259" y="736"/>
                  </a:lnTo>
                  <a:lnTo>
                    <a:pt x="198" y="740"/>
                  </a:lnTo>
                  <a:lnTo>
                    <a:pt x="131" y="727"/>
                  </a:lnTo>
                  <a:lnTo>
                    <a:pt x="167" y="728"/>
                  </a:lnTo>
                  <a:lnTo>
                    <a:pt x="204" y="718"/>
                  </a:lnTo>
                  <a:lnTo>
                    <a:pt x="238" y="700"/>
                  </a:lnTo>
                  <a:lnTo>
                    <a:pt x="272" y="670"/>
                  </a:lnTo>
                  <a:lnTo>
                    <a:pt x="304" y="635"/>
                  </a:lnTo>
                  <a:lnTo>
                    <a:pt x="333" y="594"/>
                  </a:lnTo>
                  <a:lnTo>
                    <a:pt x="358" y="549"/>
                  </a:lnTo>
                  <a:lnTo>
                    <a:pt x="381" y="500"/>
                  </a:lnTo>
                  <a:lnTo>
                    <a:pt x="396" y="449"/>
                  </a:lnTo>
                  <a:lnTo>
                    <a:pt x="408" y="397"/>
                  </a:lnTo>
                  <a:lnTo>
                    <a:pt x="414" y="346"/>
                  </a:lnTo>
                  <a:lnTo>
                    <a:pt x="412" y="296"/>
                  </a:lnTo>
                  <a:lnTo>
                    <a:pt x="402" y="251"/>
                  </a:lnTo>
                  <a:lnTo>
                    <a:pt x="384" y="208"/>
                  </a:lnTo>
                  <a:lnTo>
                    <a:pt x="357" y="172"/>
                  </a:lnTo>
                  <a:lnTo>
                    <a:pt x="320" y="142"/>
                  </a:lnTo>
                  <a:lnTo>
                    <a:pt x="260" y="107"/>
                  </a:lnTo>
                  <a:lnTo>
                    <a:pt x="203" y="82"/>
                  </a:lnTo>
                  <a:lnTo>
                    <a:pt x="154" y="65"/>
                  </a:lnTo>
                  <a:lnTo>
                    <a:pt x="108" y="56"/>
                  </a:lnTo>
                  <a:lnTo>
                    <a:pt x="68" y="55"/>
                  </a:lnTo>
                  <a:lnTo>
                    <a:pt x="32" y="61"/>
                  </a:lnTo>
                  <a:lnTo>
                    <a:pt x="0" y="70"/>
                  </a:lnTo>
                  <a:lnTo>
                    <a:pt x="0" y="13"/>
                  </a:lnTo>
                  <a:close/>
                </a:path>
              </a:pathLst>
            </a:custGeom>
            <a:solidFill>
              <a:schemeClr val="folHlink"/>
            </a:solidFill>
            <a:ln w="9525">
              <a:noFill/>
              <a:round/>
              <a:headEnd/>
              <a:tailEnd/>
            </a:ln>
          </p:spPr>
          <p:txBody>
            <a:bodyPr/>
            <a:lstStyle/>
            <a:p>
              <a:endParaRPr lang="ru-RU"/>
            </a:p>
          </p:txBody>
        </p:sp>
        <p:sp>
          <p:nvSpPr>
            <p:cNvPr id="21542" name="Freeform 38"/>
            <p:cNvSpPr>
              <a:spLocks/>
            </p:cNvSpPr>
            <p:nvPr/>
          </p:nvSpPr>
          <p:spPr bwMode="ltGray">
            <a:xfrm rot="1584153">
              <a:off x="20" y="410"/>
              <a:ext cx="344" cy="245"/>
            </a:xfrm>
            <a:custGeom>
              <a:avLst/>
              <a:gdLst/>
              <a:ahLst/>
              <a:cxnLst>
                <a:cxn ang="0">
                  <a:pos x="0" y="0"/>
                </a:cxn>
                <a:cxn ang="0">
                  <a:pos x="0" y="25"/>
                </a:cxn>
                <a:cxn ang="0">
                  <a:pos x="3" y="50"/>
                </a:cxn>
                <a:cxn ang="0">
                  <a:pos x="6" y="75"/>
                </a:cxn>
                <a:cxn ang="0">
                  <a:pos x="11" y="98"/>
                </a:cxn>
                <a:cxn ang="0">
                  <a:pos x="18" y="119"/>
                </a:cxn>
                <a:cxn ang="0">
                  <a:pos x="27" y="141"/>
                </a:cxn>
                <a:cxn ang="0">
                  <a:pos x="38" y="161"/>
                </a:cxn>
                <a:cxn ang="0">
                  <a:pos x="51" y="178"/>
                </a:cxn>
                <a:cxn ang="0">
                  <a:pos x="67" y="194"/>
                </a:cxn>
                <a:cxn ang="0">
                  <a:pos x="86" y="208"/>
                </a:cxn>
                <a:cxn ang="0">
                  <a:pos x="106" y="219"/>
                </a:cxn>
                <a:cxn ang="0">
                  <a:pos x="131" y="228"/>
                </a:cxn>
                <a:cxn ang="0">
                  <a:pos x="158" y="234"/>
                </a:cxn>
                <a:cxn ang="0">
                  <a:pos x="188" y="237"/>
                </a:cxn>
                <a:cxn ang="0">
                  <a:pos x="220" y="236"/>
                </a:cxn>
                <a:cxn ang="0">
                  <a:pos x="257" y="232"/>
                </a:cxn>
                <a:cxn ang="0">
                  <a:pos x="224" y="227"/>
                </a:cxn>
                <a:cxn ang="0">
                  <a:pos x="195" y="220"/>
                </a:cxn>
                <a:cxn ang="0">
                  <a:pos x="170" y="212"/>
                </a:cxn>
                <a:cxn ang="0">
                  <a:pos x="148" y="204"/>
                </a:cxn>
                <a:cxn ang="0">
                  <a:pos x="128" y="193"/>
                </a:cxn>
                <a:cxn ang="0">
                  <a:pos x="112" y="182"/>
                </a:cxn>
                <a:cxn ang="0">
                  <a:pos x="97" y="169"/>
                </a:cxn>
                <a:cxn ang="0">
                  <a:pos x="84" y="155"/>
                </a:cxn>
                <a:cxn ang="0">
                  <a:pos x="72" y="141"/>
                </a:cxn>
                <a:cxn ang="0">
                  <a:pos x="61" y="125"/>
                </a:cxn>
                <a:cxn ang="0">
                  <a:pos x="52" y="107"/>
                </a:cxn>
                <a:cxn ang="0">
                  <a:pos x="43" y="88"/>
                </a:cxn>
                <a:cxn ang="0">
                  <a:pos x="33" y="69"/>
                </a:cxn>
                <a:cxn ang="0">
                  <a:pos x="23" y="47"/>
                </a:cxn>
                <a:cxn ang="0">
                  <a:pos x="12" y="24"/>
                </a:cxn>
                <a:cxn ang="0">
                  <a:pos x="0" y="0"/>
                </a:cxn>
              </a:cxnLst>
              <a:rect l="0" t="0" r="r" b="b"/>
              <a:pathLst>
                <a:path w="257" h="237">
                  <a:moveTo>
                    <a:pt x="0" y="0"/>
                  </a:moveTo>
                  <a:lnTo>
                    <a:pt x="0" y="25"/>
                  </a:lnTo>
                  <a:lnTo>
                    <a:pt x="3" y="50"/>
                  </a:lnTo>
                  <a:lnTo>
                    <a:pt x="6" y="75"/>
                  </a:lnTo>
                  <a:lnTo>
                    <a:pt x="11" y="98"/>
                  </a:lnTo>
                  <a:lnTo>
                    <a:pt x="18" y="119"/>
                  </a:lnTo>
                  <a:lnTo>
                    <a:pt x="27" y="141"/>
                  </a:lnTo>
                  <a:lnTo>
                    <a:pt x="38" y="161"/>
                  </a:lnTo>
                  <a:lnTo>
                    <a:pt x="51" y="178"/>
                  </a:lnTo>
                  <a:lnTo>
                    <a:pt x="67" y="194"/>
                  </a:lnTo>
                  <a:lnTo>
                    <a:pt x="86" y="208"/>
                  </a:lnTo>
                  <a:lnTo>
                    <a:pt x="106" y="219"/>
                  </a:lnTo>
                  <a:lnTo>
                    <a:pt x="131" y="228"/>
                  </a:lnTo>
                  <a:lnTo>
                    <a:pt x="158" y="234"/>
                  </a:lnTo>
                  <a:lnTo>
                    <a:pt x="188" y="237"/>
                  </a:lnTo>
                  <a:lnTo>
                    <a:pt x="220" y="236"/>
                  </a:lnTo>
                  <a:lnTo>
                    <a:pt x="257" y="232"/>
                  </a:lnTo>
                  <a:lnTo>
                    <a:pt x="224" y="227"/>
                  </a:lnTo>
                  <a:lnTo>
                    <a:pt x="195" y="220"/>
                  </a:lnTo>
                  <a:lnTo>
                    <a:pt x="170" y="212"/>
                  </a:lnTo>
                  <a:lnTo>
                    <a:pt x="148" y="204"/>
                  </a:lnTo>
                  <a:lnTo>
                    <a:pt x="128" y="193"/>
                  </a:lnTo>
                  <a:lnTo>
                    <a:pt x="112" y="182"/>
                  </a:lnTo>
                  <a:lnTo>
                    <a:pt x="97" y="169"/>
                  </a:lnTo>
                  <a:lnTo>
                    <a:pt x="84" y="155"/>
                  </a:lnTo>
                  <a:lnTo>
                    <a:pt x="72" y="141"/>
                  </a:lnTo>
                  <a:lnTo>
                    <a:pt x="61" y="125"/>
                  </a:lnTo>
                  <a:lnTo>
                    <a:pt x="52" y="107"/>
                  </a:lnTo>
                  <a:lnTo>
                    <a:pt x="43" y="88"/>
                  </a:lnTo>
                  <a:lnTo>
                    <a:pt x="33" y="69"/>
                  </a:lnTo>
                  <a:lnTo>
                    <a:pt x="23" y="47"/>
                  </a:lnTo>
                  <a:lnTo>
                    <a:pt x="12" y="24"/>
                  </a:lnTo>
                  <a:lnTo>
                    <a:pt x="0" y="0"/>
                  </a:lnTo>
                  <a:close/>
                </a:path>
              </a:pathLst>
            </a:custGeom>
            <a:solidFill>
              <a:schemeClr val="accent1"/>
            </a:solidFill>
            <a:ln w="9525">
              <a:noFill/>
              <a:round/>
              <a:headEnd/>
              <a:tailEnd/>
            </a:ln>
          </p:spPr>
          <p:txBody>
            <a:bodyPr/>
            <a:lstStyle/>
            <a:p>
              <a:endParaRPr lang="ru-RU"/>
            </a:p>
          </p:txBody>
        </p:sp>
        <p:sp>
          <p:nvSpPr>
            <p:cNvPr id="21543" name="Freeform 39"/>
            <p:cNvSpPr>
              <a:spLocks/>
            </p:cNvSpPr>
            <p:nvPr/>
          </p:nvSpPr>
          <p:spPr bwMode="ltGray">
            <a:xfrm rot="1584153">
              <a:off x="242" y="756"/>
              <a:ext cx="167" cy="115"/>
            </a:xfrm>
            <a:custGeom>
              <a:avLst/>
              <a:gdLst/>
              <a:ahLst/>
              <a:cxnLst>
                <a:cxn ang="0">
                  <a:pos x="77" y="0"/>
                </a:cxn>
                <a:cxn ang="0">
                  <a:pos x="124" y="108"/>
                </a:cxn>
                <a:cxn ang="0">
                  <a:pos x="120" y="107"/>
                </a:cxn>
                <a:cxn ang="0">
                  <a:pos x="107" y="105"/>
                </a:cxn>
                <a:cxn ang="0">
                  <a:pos x="89" y="101"/>
                </a:cxn>
                <a:cxn ang="0">
                  <a:pos x="68" y="99"/>
                </a:cxn>
                <a:cxn ang="0">
                  <a:pos x="45" y="97"/>
                </a:cxn>
                <a:cxn ang="0">
                  <a:pos x="25" y="98"/>
                </a:cxn>
                <a:cxn ang="0">
                  <a:pos x="9" y="102"/>
                </a:cxn>
                <a:cxn ang="0">
                  <a:pos x="0" y="110"/>
                </a:cxn>
                <a:cxn ang="0">
                  <a:pos x="4" y="98"/>
                </a:cxn>
                <a:cxn ang="0">
                  <a:pos x="8" y="89"/>
                </a:cxn>
                <a:cxn ang="0">
                  <a:pos x="16" y="82"/>
                </a:cxn>
                <a:cxn ang="0">
                  <a:pos x="25" y="76"/>
                </a:cxn>
                <a:cxn ang="0">
                  <a:pos x="36" y="72"/>
                </a:cxn>
                <a:cxn ang="0">
                  <a:pos x="47" y="71"/>
                </a:cxn>
                <a:cxn ang="0">
                  <a:pos x="59" y="71"/>
                </a:cxn>
                <a:cxn ang="0">
                  <a:pos x="72" y="74"/>
                </a:cxn>
                <a:cxn ang="0">
                  <a:pos x="73" y="71"/>
                </a:cxn>
                <a:cxn ang="0">
                  <a:pos x="70" y="56"/>
                </a:cxn>
                <a:cxn ang="0">
                  <a:pos x="67" y="38"/>
                </a:cxn>
                <a:cxn ang="0">
                  <a:pos x="65" y="30"/>
                </a:cxn>
                <a:cxn ang="0">
                  <a:pos x="63" y="30"/>
                </a:cxn>
                <a:cxn ang="0">
                  <a:pos x="61" y="29"/>
                </a:cxn>
                <a:cxn ang="0">
                  <a:pos x="59" y="26"/>
                </a:cxn>
                <a:cxn ang="0">
                  <a:pos x="57" y="23"/>
                </a:cxn>
                <a:cxn ang="0">
                  <a:pos x="57" y="19"/>
                </a:cxn>
                <a:cxn ang="0">
                  <a:pos x="59" y="14"/>
                </a:cxn>
                <a:cxn ang="0">
                  <a:pos x="66" y="8"/>
                </a:cxn>
                <a:cxn ang="0">
                  <a:pos x="77" y="0"/>
                </a:cxn>
              </a:cxnLst>
              <a:rect l="0" t="0" r="r" b="b"/>
              <a:pathLst>
                <a:path w="124" h="110">
                  <a:moveTo>
                    <a:pt x="77" y="0"/>
                  </a:moveTo>
                  <a:lnTo>
                    <a:pt x="124" y="108"/>
                  </a:lnTo>
                  <a:lnTo>
                    <a:pt x="120" y="107"/>
                  </a:lnTo>
                  <a:lnTo>
                    <a:pt x="107" y="105"/>
                  </a:lnTo>
                  <a:lnTo>
                    <a:pt x="89" y="101"/>
                  </a:lnTo>
                  <a:lnTo>
                    <a:pt x="68" y="99"/>
                  </a:lnTo>
                  <a:lnTo>
                    <a:pt x="45" y="97"/>
                  </a:lnTo>
                  <a:lnTo>
                    <a:pt x="25" y="98"/>
                  </a:lnTo>
                  <a:lnTo>
                    <a:pt x="9" y="102"/>
                  </a:lnTo>
                  <a:lnTo>
                    <a:pt x="0" y="110"/>
                  </a:lnTo>
                  <a:lnTo>
                    <a:pt x="4" y="98"/>
                  </a:lnTo>
                  <a:lnTo>
                    <a:pt x="8" y="89"/>
                  </a:lnTo>
                  <a:lnTo>
                    <a:pt x="16" y="82"/>
                  </a:lnTo>
                  <a:lnTo>
                    <a:pt x="25" y="76"/>
                  </a:lnTo>
                  <a:lnTo>
                    <a:pt x="36" y="72"/>
                  </a:lnTo>
                  <a:lnTo>
                    <a:pt x="47" y="71"/>
                  </a:lnTo>
                  <a:lnTo>
                    <a:pt x="59" y="71"/>
                  </a:lnTo>
                  <a:lnTo>
                    <a:pt x="72" y="74"/>
                  </a:lnTo>
                  <a:lnTo>
                    <a:pt x="73" y="71"/>
                  </a:lnTo>
                  <a:lnTo>
                    <a:pt x="70" y="56"/>
                  </a:lnTo>
                  <a:lnTo>
                    <a:pt x="67" y="38"/>
                  </a:lnTo>
                  <a:lnTo>
                    <a:pt x="65" y="30"/>
                  </a:lnTo>
                  <a:lnTo>
                    <a:pt x="63" y="30"/>
                  </a:lnTo>
                  <a:lnTo>
                    <a:pt x="61" y="29"/>
                  </a:lnTo>
                  <a:lnTo>
                    <a:pt x="59" y="26"/>
                  </a:lnTo>
                  <a:lnTo>
                    <a:pt x="57" y="23"/>
                  </a:lnTo>
                  <a:lnTo>
                    <a:pt x="57" y="19"/>
                  </a:lnTo>
                  <a:lnTo>
                    <a:pt x="59" y="14"/>
                  </a:lnTo>
                  <a:lnTo>
                    <a:pt x="66" y="8"/>
                  </a:lnTo>
                  <a:lnTo>
                    <a:pt x="77" y="0"/>
                  </a:lnTo>
                  <a:close/>
                </a:path>
              </a:pathLst>
            </a:custGeom>
            <a:solidFill>
              <a:schemeClr val="accent1"/>
            </a:solidFill>
            <a:ln w="9525">
              <a:noFill/>
              <a:round/>
              <a:headEnd/>
              <a:tailEnd/>
            </a:ln>
          </p:spPr>
          <p:txBody>
            <a:bodyPr/>
            <a:lstStyle/>
            <a:p>
              <a:endParaRPr lang="ru-RU"/>
            </a:p>
          </p:txBody>
        </p:sp>
        <p:sp>
          <p:nvSpPr>
            <p:cNvPr id="21544" name="Freeform 40"/>
            <p:cNvSpPr>
              <a:spLocks/>
            </p:cNvSpPr>
            <p:nvPr/>
          </p:nvSpPr>
          <p:spPr bwMode="ltGray">
            <a:xfrm rot="1584153">
              <a:off x="574" y="286"/>
              <a:ext cx="147" cy="160"/>
            </a:xfrm>
            <a:custGeom>
              <a:avLst/>
              <a:gdLst/>
              <a:ahLst/>
              <a:cxnLst>
                <a:cxn ang="0">
                  <a:pos x="0" y="0"/>
                </a:cxn>
                <a:cxn ang="0">
                  <a:pos x="5" y="1"/>
                </a:cxn>
                <a:cxn ang="0">
                  <a:pos x="18" y="5"/>
                </a:cxn>
                <a:cxn ang="0">
                  <a:pos x="37" y="12"/>
                </a:cxn>
                <a:cxn ang="0">
                  <a:pos x="58" y="24"/>
                </a:cxn>
                <a:cxn ang="0">
                  <a:pos x="78" y="44"/>
                </a:cxn>
                <a:cxn ang="0">
                  <a:pos x="96" y="71"/>
                </a:cxn>
                <a:cxn ang="0">
                  <a:pos x="107" y="108"/>
                </a:cxn>
                <a:cxn ang="0">
                  <a:pos x="109" y="156"/>
                </a:cxn>
                <a:cxn ang="0">
                  <a:pos x="105" y="156"/>
                </a:cxn>
                <a:cxn ang="0">
                  <a:pos x="99" y="156"/>
                </a:cxn>
                <a:cxn ang="0">
                  <a:pos x="93" y="156"/>
                </a:cxn>
                <a:cxn ang="0">
                  <a:pos x="87" y="154"/>
                </a:cxn>
                <a:cxn ang="0">
                  <a:pos x="81" y="153"/>
                </a:cxn>
                <a:cxn ang="0">
                  <a:pos x="74" y="150"/>
                </a:cxn>
                <a:cxn ang="0">
                  <a:pos x="66" y="145"/>
                </a:cxn>
                <a:cxn ang="0">
                  <a:pos x="58" y="139"/>
                </a:cxn>
                <a:cxn ang="0">
                  <a:pos x="53" y="126"/>
                </a:cxn>
                <a:cxn ang="0">
                  <a:pos x="53" y="111"/>
                </a:cxn>
                <a:cxn ang="0">
                  <a:pos x="56" y="96"/>
                </a:cxn>
                <a:cxn ang="0">
                  <a:pos x="59" y="80"/>
                </a:cxn>
                <a:cxn ang="0">
                  <a:pos x="56" y="62"/>
                </a:cxn>
                <a:cxn ang="0">
                  <a:pos x="48" y="43"/>
                </a:cxn>
                <a:cxn ang="0">
                  <a:pos x="31" y="23"/>
                </a:cxn>
                <a:cxn ang="0">
                  <a:pos x="0" y="0"/>
                </a:cxn>
              </a:cxnLst>
              <a:rect l="0" t="0" r="r" b="b"/>
              <a:pathLst>
                <a:path w="109" h="156">
                  <a:moveTo>
                    <a:pt x="0" y="0"/>
                  </a:moveTo>
                  <a:lnTo>
                    <a:pt x="5" y="1"/>
                  </a:lnTo>
                  <a:lnTo>
                    <a:pt x="18" y="5"/>
                  </a:lnTo>
                  <a:lnTo>
                    <a:pt x="37" y="12"/>
                  </a:lnTo>
                  <a:lnTo>
                    <a:pt x="58" y="24"/>
                  </a:lnTo>
                  <a:lnTo>
                    <a:pt x="78" y="44"/>
                  </a:lnTo>
                  <a:lnTo>
                    <a:pt x="96" y="71"/>
                  </a:lnTo>
                  <a:lnTo>
                    <a:pt x="107" y="108"/>
                  </a:lnTo>
                  <a:lnTo>
                    <a:pt x="109" y="156"/>
                  </a:lnTo>
                  <a:lnTo>
                    <a:pt x="105" y="156"/>
                  </a:lnTo>
                  <a:lnTo>
                    <a:pt x="99" y="156"/>
                  </a:lnTo>
                  <a:lnTo>
                    <a:pt x="93" y="156"/>
                  </a:lnTo>
                  <a:lnTo>
                    <a:pt x="87" y="154"/>
                  </a:lnTo>
                  <a:lnTo>
                    <a:pt x="81" y="153"/>
                  </a:lnTo>
                  <a:lnTo>
                    <a:pt x="74" y="150"/>
                  </a:lnTo>
                  <a:lnTo>
                    <a:pt x="66" y="145"/>
                  </a:lnTo>
                  <a:lnTo>
                    <a:pt x="58" y="139"/>
                  </a:lnTo>
                  <a:lnTo>
                    <a:pt x="53" y="126"/>
                  </a:lnTo>
                  <a:lnTo>
                    <a:pt x="53" y="111"/>
                  </a:lnTo>
                  <a:lnTo>
                    <a:pt x="56" y="96"/>
                  </a:lnTo>
                  <a:lnTo>
                    <a:pt x="59" y="80"/>
                  </a:lnTo>
                  <a:lnTo>
                    <a:pt x="56" y="62"/>
                  </a:lnTo>
                  <a:lnTo>
                    <a:pt x="48" y="43"/>
                  </a:lnTo>
                  <a:lnTo>
                    <a:pt x="31" y="23"/>
                  </a:lnTo>
                  <a:lnTo>
                    <a:pt x="0" y="0"/>
                  </a:lnTo>
                  <a:close/>
                </a:path>
              </a:pathLst>
            </a:custGeom>
            <a:solidFill>
              <a:schemeClr val="accent1"/>
            </a:solidFill>
            <a:ln w="9525">
              <a:noFill/>
              <a:round/>
              <a:headEnd/>
              <a:tailEnd/>
            </a:ln>
          </p:spPr>
          <p:txBody>
            <a:bodyPr/>
            <a:lstStyle/>
            <a:p>
              <a:endParaRPr lang="ru-RU"/>
            </a:p>
          </p:txBody>
        </p:sp>
        <p:sp>
          <p:nvSpPr>
            <p:cNvPr id="21545" name="Freeform 41"/>
            <p:cNvSpPr>
              <a:spLocks/>
            </p:cNvSpPr>
            <p:nvPr/>
          </p:nvSpPr>
          <p:spPr bwMode="ltGray">
            <a:xfrm rot="1584153">
              <a:off x="236" y="721"/>
              <a:ext cx="62" cy="97"/>
            </a:xfrm>
            <a:custGeom>
              <a:avLst/>
              <a:gdLst/>
              <a:ahLst/>
              <a:cxnLst>
                <a:cxn ang="0">
                  <a:pos x="31" y="0"/>
                </a:cxn>
                <a:cxn ang="0">
                  <a:pos x="20" y="38"/>
                </a:cxn>
                <a:cxn ang="0">
                  <a:pos x="15" y="62"/>
                </a:cxn>
                <a:cxn ang="0">
                  <a:pos x="11" y="79"/>
                </a:cxn>
                <a:cxn ang="0">
                  <a:pos x="0" y="94"/>
                </a:cxn>
                <a:cxn ang="0">
                  <a:pos x="12" y="88"/>
                </a:cxn>
                <a:cxn ang="0">
                  <a:pos x="23" y="80"/>
                </a:cxn>
                <a:cxn ang="0">
                  <a:pos x="32" y="69"/>
                </a:cxn>
                <a:cxn ang="0">
                  <a:pos x="40" y="57"/>
                </a:cxn>
                <a:cxn ang="0">
                  <a:pos x="45" y="44"/>
                </a:cxn>
                <a:cxn ang="0">
                  <a:pos x="46" y="30"/>
                </a:cxn>
                <a:cxn ang="0">
                  <a:pos x="42" y="15"/>
                </a:cxn>
                <a:cxn ang="0">
                  <a:pos x="31" y="0"/>
                </a:cxn>
              </a:cxnLst>
              <a:rect l="0" t="0" r="r" b="b"/>
              <a:pathLst>
                <a:path w="46" h="94">
                  <a:moveTo>
                    <a:pt x="31" y="0"/>
                  </a:moveTo>
                  <a:lnTo>
                    <a:pt x="20" y="38"/>
                  </a:lnTo>
                  <a:lnTo>
                    <a:pt x="15" y="62"/>
                  </a:lnTo>
                  <a:lnTo>
                    <a:pt x="11" y="79"/>
                  </a:lnTo>
                  <a:lnTo>
                    <a:pt x="0" y="94"/>
                  </a:lnTo>
                  <a:lnTo>
                    <a:pt x="12" y="88"/>
                  </a:lnTo>
                  <a:lnTo>
                    <a:pt x="23" y="80"/>
                  </a:lnTo>
                  <a:lnTo>
                    <a:pt x="32" y="69"/>
                  </a:lnTo>
                  <a:lnTo>
                    <a:pt x="40" y="57"/>
                  </a:lnTo>
                  <a:lnTo>
                    <a:pt x="45" y="44"/>
                  </a:lnTo>
                  <a:lnTo>
                    <a:pt x="46" y="30"/>
                  </a:lnTo>
                  <a:lnTo>
                    <a:pt x="42" y="15"/>
                  </a:lnTo>
                  <a:lnTo>
                    <a:pt x="31" y="0"/>
                  </a:lnTo>
                  <a:close/>
                </a:path>
              </a:pathLst>
            </a:custGeom>
            <a:solidFill>
              <a:schemeClr val="accent1"/>
            </a:solidFill>
            <a:ln w="9525">
              <a:noFill/>
              <a:round/>
              <a:headEnd/>
              <a:tailEnd/>
            </a:ln>
          </p:spPr>
          <p:txBody>
            <a:bodyPr/>
            <a:lstStyle/>
            <a:p>
              <a:endParaRPr lang="ru-RU"/>
            </a:p>
          </p:txBody>
        </p:sp>
        <p:sp>
          <p:nvSpPr>
            <p:cNvPr id="21546" name="Freeform 42"/>
            <p:cNvSpPr>
              <a:spLocks/>
            </p:cNvSpPr>
            <p:nvPr/>
          </p:nvSpPr>
          <p:spPr bwMode="ltGray">
            <a:xfrm rot="1584153">
              <a:off x="585" y="466"/>
              <a:ext cx="72" cy="41"/>
            </a:xfrm>
            <a:custGeom>
              <a:avLst/>
              <a:gdLst/>
              <a:ahLst/>
              <a:cxnLst>
                <a:cxn ang="0">
                  <a:pos x="0" y="0"/>
                </a:cxn>
                <a:cxn ang="0">
                  <a:pos x="1" y="1"/>
                </a:cxn>
                <a:cxn ang="0">
                  <a:pos x="6" y="3"/>
                </a:cxn>
                <a:cxn ang="0">
                  <a:pos x="13" y="8"/>
                </a:cxn>
                <a:cxn ang="0">
                  <a:pos x="21" y="12"/>
                </a:cxn>
                <a:cxn ang="0">
                  <a:pos x="29" y="15"/>
                </a:cxn>
                <a:cxn ang="0">
                  <a:pos x="38" y="17"/>
                </a:cxn>
                <a:cxn ang="0">
                  <a:pos x="46" y="18"/>
                </a:cxn>
                <a:cxn ang="0">
                  <a:pos x="54" y="16"/>
                </a:cxn>
                <a:cxn ang="0">
                  <a:pos x="53" y="25"/>
                </a:cxn>
                <a:cxn ang="0">
                  <a:pos x="50" y="33"/>
                </a:cxn>
                <a:cxn ang="0">
                  <a:pos x="44" y="38"/>
                </a:cxn>
                <a:cxn ang="0">
                  <a:pos x="37" y="40"/>
                </a:cxn>
                <a:cxn ang="0">
                  <a:pos x="28" y="39"/>
                </a:cxn>
                <a:cxn ang="0">
                  <a:pos x="19" y="32"/>
                </a:cxn>
                <a:cxn ang="0">
                  <a:pos x="10" y="20"/>
                </a:cxn>
                <a:cxn ang="0">
                  <a:pos x="0" y="0"/>
                </a:cxn>
              </a:cxnLst>
              <a:rect l="0" t="0" r="r" b="b"/>
              <a:pathLst>
                <a:path w="54" h="40">
                  <a:moveTo>
                    <a:pt x="0" y="0"/>
                  </a:moveTo>
                  <a:lnTo>
                    <a:pt x="1" y="1"/>
                  </a:lnTo>
                  <a:lnTo>
                    <a:pt x="6" y="3"/>
                  </a:lnTo>
                  <a:lnTo>
                    <a:pt x="13" y="8"/>
                  </a:lnTo>
                  <a:lnTo>
                    <a:pt x="21" y="12"/>
                  </a:lnTo>
                  <a:lnTo>
                    <a:pt x="29" y="15"/>
                  </a:lnTo>
                  <a:lnTo>
                    <a:pt x="38" y="17"/>
                  </a:lnTo>
                  <a:lnTo>
                    <a:pt x="46" y="18"/>
                  </a:lnTo>
                  <a:lnTo>
                    <a:pt x="54" y="16"/>
                  </a:lnTo>
                  <a:lnTo>
                    <a:pt x="53" y="25"/>
                  </a:lnTo>
                  <a:lnTo>
                    <a:pt x="50" y="33"/>
                  </a:lnTo>
                  <a:lnTo>
                    <a:pt x="44" y="38"/>
                  </a:lnTo>
                  <a:lnTo>
                    <a:pt x="37" y="40"/>
                  </a:lnTo>
                  <a:lnTo>
                    <a:pt x="28" y="39"/>
                  </a:lnTo>
                  <a:lnTo>
                    <a:pt x="19" y="32"/>
                  </a:lnTo>
                  <a:lnTo>
                    <a:pt x="10" y="20"/>
                  </a:lnTo>
                  <a:lnTo>
                    <a:pt x="0" y="0"/>
                  </a:lnTo>
                  <a:close/>
                </a:path>
              </a:pathLst>
            </a:custGeom>
            <a:solidFill>
              <a:schemeClr val="accent1"/>
            </a:solidFill>
            <a:ln w="9525">
              <a:noFill/>
              <a:round/>
              <a:headEnd/>
              <a:tailEnd/>
            </a:ln>
          </p:spPr>
          <p:txBody>
            <a:bodyPr/>
            <a:lstStyle/>
            <a:p>
              <a:endParaRPr lang="ru-RU"/>
            </a:p>
          </p:txBody>
        </p:sp>
        <p:sp>
          <p:nvSpPr>
            <p:cNvPr id="21547" name="Freeform 43"/>
            <p:cNvSpPr>
              <a:spLocks/>
            </p:cNvSpPr>
            <p:nvPr/>
          </p:nvSpPr>
          <p:spPr bwMode="ltGray">
            <a:xfrm>
              <a:off x="0" y="886"/>
              <a:ext cx="360" cy="650"/>
            </a:xfrm>
            <a:custGeom>
              <a:avLst/>
              <a:gdLst/>
              <a:ahLst/>
              <a:cxnLst>
                <a:cxn ang="0">
                  <a:pos x="264" y="0"/>
                </a:cxn>
                <a:cxn ang="0">
                  <a:pos x="269" y="9"/>
                </a:cxn>
                <a:cxn ang="0">
                  <a:pos x="277" y="22"/>
                </a:cxn>
                <a:cxn ang="0">
                  <a:pos x="286" y="39"/>
                </a:cxn>
                <a:cxn ang="0">
                  <a:pos x="297" y="58"/>
                </a:cxn>
                <a:cxn ang="0">
                  <a:pos x="309" y="83"/>
                </a:cxn>
                <a:cxn ang="0">
                  <a:pos x="319" y="108"/>
                </a:cxn>
                <a:cxn ang="0">
                  <a:pos x="329" y="136"/>
                </a:cxn>
                <a:cxn ang="0">
                  <a:pos x="333" y="163"/>
                </a:cxn>
                <a:cxn ang="0">
                  <a:pos x="336" y="193"/>
                </a:cxn>
                <a:cxn ang="0">
                  <a:pos x="332" y="223"/>
                </a:cxn>
                <a:cxn ang="0">
                  <a:pos x="323" y="255"/>
                </a:cxn>
                <a:cxn ang="0">
                  <a:pos x="310" y="285"/>
                </a:cxn>
                <a:cxn ang="0">
                  <a:pos x="287" y="315"/>
                </a:cxn>
                <a:cxn ang="0">
                  <a:pos x="257" y="343"/>
                </a:cxn>
                <a:cxn ang="0">
                  <a:pos x="218" y="370"/>
                </a:cxn>
                <a:cxn ang="0">
                  <a:pos x="167" y="396"/>
                </a:cxn>
                <a:cxn ang="0">
                  <a:pos x="111" y="425"/>
                </a:cxn>
                <a:cxn ang="0">
                  <a:pos x="69" y="457"/>
                </a:cxn>
                <a:cxn ang="0">
                  <a:pos x="35" y="490"/>
                </a:cxn>
                <a:cxn ang="0">
                  <a:pos x="12" y="526"/>
                </a:cxn>
                <a:cxn ang="0">
                  <a:pos x="0" y="553"/>
                </a:cxn>
                <a:cxn ang="0">
                  <a:pos x="0" y="650"/>
                </a:cxn>
                <a:cxn ang="0">
                  <a:pos x="6" y="628"/>
                </a:cxn>
                <a:cxn ang="0">
                  <a:pos x="19" y="594"/>
                </a:cxn>
                <a:cxn ang="0">
                  <a:pos x="43" y="551"/>
                </a:cxn>
                <a:cxn ang="0">
                  <a:pos x="76" y="503"/>
                </a:cxn>
                <a:cxn ang="0">
                  <a:pos x="125" y="454"/>
                </a:cxn>
                <a:cxn ang="0">
                  <a:pos x="190" y="408"/>
                </a:cxn>
                <a:cxn ang="0">
                  <a:pos x="275" y="365"/>
                </a:cxn>
                <a:cxn ang="0">
                  <a:pos x="308" y="342"/>
                </a:cxn>
                <a:cxn ang="0">
                  <a:pos x="335" y="305"/>
                </a:cxn>
                <a:cxn ang="0">
                  <a:pos x="352" y="255"/>
                </a:cxn>
                <a:cxn ang="0">
                  <a:pos x="360" y="201"/>
                </a:cxn>
                <a:cxn ang="0">
                  <a:pos x="356" y="144"/>
                </a:cxn>
                <a:cxn ang="0">
                  <a:pos x="341" y="88"/>
                </a:cxn>
                <a:cxn ang="0">
                  <a:pos x="311" y="39"/>
                </a:cxn>
                <a:cxn ang="0">
                  <a:pos x="264" y="0"/>
                </a:cxn>
              </a:cxnLst>
              <a:rect l="0" t="0" r="r" b="b"/>
              <a:pathLst>
                <a:path w="360" h="650">
                  <a:moveTo>
                    <a:pt x="264" y="0"/>
                  </a:moveTo>
                  <a:lnTo>
                    <a:pt x="269" y="9"/>
                  </a:lnTo>
                  <a:lnTo>
                    <a:pt x="277" y="22"/>
                  </a:lnTo>
                  <a:lnTo>
                    <a:pt x="286" y="39"/>
                  </a:lnTo>
                  <a:lnTo>
                    <a:pt x="297" y="58"/>
                  </a:lnTo>
                  <a:lnTo>
                    <a:pt x="309" y="83"/>
                  </a:lnTo>
                  <a:lnTo>
                    <a:pt x="319" y="108"/>
                  </a:lnTo>
                  <a:lnTo>
                    <a:pt x="329" y="136"/>
                  </a:lnTo>
                  <a:lnTo>
                    <a:pt x="333" y="163"/>
                  </a:lnTo>
                  <a:lnTo>
                    <a:pt x="336" y="193"/>
                  </a:lnTo>
                  <a:lnTo>
                    <a:pt x="332" y="223"/>
                  </a:lnTo>
                  <a:lnTo>
                    <a:pt x="323" y="255"/>
                  </a:lnTo>
                  <a:lnTo>
                    <a:pt x="310" y="285"/>
                  </a:lnTo>
                  <a:lnTo>
                    <a:pt x="287" y="315"/>
                  </a:lnTo>
                  <a:lnTo>
                    <a:pt x="257" y="343"/>
                  </a:lnTo>
                  <a:lnTo>
                    <a:pt x="218" y="370"/>
                  </a:lnTo>
                  <a:lnTo>
                    <a:pt x="167" y="396"/>
                  </a:lnTo>
                  <a:lnTo>
                    <a:pt x="111" y="425"/>
                  </a:lnTo>
                  <a:lnTo>
                    <a:pt x="69" y="457"/>
                  </a:lnTo>
                  <a:lnTo>
                    <a:pt x="35" y="490"/>
                  </a:lnTo>
                  <a:lnTo>
                    <a:pt x="12" y="526"/>
                  </a:lnTo>
                  <a:lnTo>
                    <a:pt x="0" y="553"/>
                  </a:lnTo>
                  <a:lnTo>
                    <a:pt x="0" y="650"/>
                  </a:lnTo>
                  <a:lnTo>
                    <a:pt x="6" y="628"/>
                  </a:lnTo>
                  <a:lnTo>
                    <a:pt x="19" y="594"/>
                  </a:lnTo>
                  <a:lnTo>
                    <a:pt x="43" y="551"/>
                  </a:lnTo>
                  <a:lnTo>
                    <a:pt x="76" y="503"/>
                  </a:lnTo>
                  <a:lnTo>
                    <a:pt x="125" y="454"/>
                  </a:lnTo>
                  <a:lnTo>
                    <a:pt x="190" y="408"/>
                  </a:lnTo>
                  <a:lnTo>
                    <a:pt x="275" y="365"/>
                  </a:lnTo>
                  <a:lnTo>
                    <a:pt x="308" y="342"/>
                  </a:lnTo>
                  <a:lnTo>
                    <a:pt x="335" y="305"/>
                  </a:lnTo>
                  <a:lnTo>
                    <a:pt x="352" y="255"/>
                  </a:lnTo>
                  <a:lnTo>
                    <a:pt x="360" y="201"/>
                  </a:lnTo>
                  <a:lnTo>
                    <a:pt x="356" y="144"/>
                  </a:lnTo>
                  <a:lnTo>
                    <a:pt x="341" y="88"/>
                  </a:lnTo>
                  <a:lnTo>
                    <a:pt x="311" y="39"/>
                  </a:lnTo>
                  <a:lnTo>
                    <a:pt x="264" y="0"/>
                  </a:lnTo>
                  <a:close/>
                </a:path>
              </a:pathLst>
            </a:custGeom>
            <a:solidFill>
              <a:schemeClr val="accent1"/>
            </a:solidFill>
            <a:ln w="9525">
              <a:noFill/>
              <a:round/>
              <a:headEnd/>
              <a:tailEnd/>
            </a:ln>
          </p:spPr>
          <p:txBody>
            <a:bodyPr/>
            <a:lstStyle/>
            <a:p>
              <a:endParaRPr lang="ru-RU"/>
            </a:p>
          </p:txBody>
        </p:sp>
        <p:sp>
          <p:nvSpPr>
            <p:cNvPr id="21548" name="Freeform 44"/>
            <p:cNvSpPr>
              <a:spLocks/>
            </p:cNvSpPr>
            <p:nvPr/>
          </p:nvSpPr>
          <p:spPr bwMode="ltGray">
            <a:xfrm rot="1584153">
              <a:off x="56" y="84"/>
              <a:ext cx="804" cy="686"/>
            </a:xfrm>
            <a:custGeom>
              <a:avLst/>
              <a:gdLst/>
              <a:ahLst/>
              <a:cxnLst>
                <a:cxn ang="0">
                  <a:pos x="16" y="370"/>
                </a:cxn>
                <a:cxn ang="0">
                  <a:pos x="6" y="341"/>
                </a:cxn>
                <a:cxn ang="0">
                  <a:pos x="0" y="289"/>
                </a:cxn>
                <a:cxn ang="0">
                  <a:pos x="4" y="222"/>
                </a:cxn>
                <a:cxn ang="0">
                  <a:pos x="25" y="151"/>
                </a:cxn>
                <a:cxn ang="0">
                  <a:pos x="69" y="84"/>
                </a:cxn>
                <a:cxn ang="0">
                  <a:pos x="142" y="31"/>
                </a:cxn>
                <a:cxn ang="0">
                  <a:pos x="247" y="2"/>
                </a:cxn>
                <a:cxn ang="0">
                  <a:pos x="380" y="9"/>
                </a:cxn>
                <a:cxn ang="0">
                  <a:pos x="484" y="68"/>
                </a:cxn>
                <a:cxn ang="0">
                  <a:pos x="554" y="165"/>
                </a:cxn>
                <a:cxn ang="0">
                  <a:pos x="591" y="284"/>
                </a:cxn>
                <a:cxn ang="0">
                  <a:pos x="595" y="409"/>
                </a:cxn>
                <a:cxn ang="0">
                  <a:pos x="566" y="525"/>
                </a:cxn>
                <a:cxn ang="0">
                  <a:pos x="507" y="615"/>
                </a:cxn>
                <a:cxn ang="0">
                  <a:pos x="417" y="663"/>
                </a:cxn>
                <a:cxn ang="0">
                  <a:pos x="389" y="659"/>
                </a:cxn>
                <a:cxn ang="0">
                  <a:pos x="441" y="617"/>
                </a:cxn>
                <a:cxn ang="0">
                  <a:pos x="482" y="544"/>
                </a:cxn>
                <a:cxn ang="0">
                  <a:pos x="509" y="454"/>
                </a:cxn>
                <a:cxn ang="0">
                  <a:pos x="520" y="355"/>
                </a:cxn>
                <a:cxn ang="0">
                  <a:pos x="514" y="258"/>
                </a:cxn>
                <a:cxn ang="0">
                  <a:pos x="485" y="174"/>
                </a:cxn>
                <a:cxn ang="0">
                  <a:pos x="433" y="112"/>
                </a:cxn>
                <a:cxn ang="0">
                  <a:pos x="341" y="75"/>
                </a:cxn>
                <a:cxn ang="0">
                  <a:pos x="246" y="61"/>
                </a:cxn>
                <a:cxn ang="0">
                  <a:pos x="174" y="71"/>
                </a:cxn>
                <a:cxn ang="0">
                  <a:pos x="121" y="101"/>
                </a:cxn>
                <a:cxn ang="0">
                  <a:pos x="84" y="149"/>
                </a:cxn>
                <a:cxn ang="0">
                  <a:pos x="57" y="206"/>
                </a:cxn>
                <a:cxn ang="0">
                  <a:pos x="40" y="272"/>
                </a:cxn>
                <a:cxn ang="0">
                  <a:pos x="28" y="339"/>
                </a:cxn>
              </a:cxnLst>
              <a:rect l="0" t="0" r="r" b="b"/>
              <a:pathLst>
                <a:path w="596" h="666">
                  <a:moveTo>
                    <a:pt x="22" y="372"/>
                  </a:moveTo>
                  <a:lnTo>
                    <a:pt x="16" y="370"/>
                  </a:lnTo>
                  <a:lnTo>
                    <a:pt x="10" y="360"/>
                  </a:lnTo>
                  <a:lnTo>
                    <a:pt x="6" y="341"/>
                  </a:lnTo>
                  <a:lnTo>
                    <a:pt x="1" y="318"/>
                  </a:lnTo>
                  <a:lnTo>
                    <a:pt x="0" y="289"/>
                  </a:lnTo>
                  <a:lnTo>
                    <a:pt x="0" y="257"/>
                  </a:lnTo>
                  <a:lnTo>
                    <a:pt x="4" y="222"/>
                  </a:lnTo>
                  <a:lnTo>
                    <a:pt x="13" y="187"/>
                  </a:lnTo>
                  <a:lnTo>
                    <a:pt x="25" y="151"/>
                  </a:lnTo>
                  <a:lnTo>
                    <a:pt x="45" y="116"/>
                  </a:lnTo>
                  <a:lnTo>
                    <a:pt x="69" y="84"/>
                  </a:lnTo>
                  <a:lnTo>
                    <a:pt x="101" y="55"/>
                  </a:lnTo>
                  <a:lnTo>
                    <a:pt x="142" y="31"/>
                  </a:lnTo>
                  <a:lnTo>
                    <a:pt x="190" y="13"/>
                  </a:lnTo>
                  <a:lnTo>
                    <a:pt x="247" y="2"/>
                  </a:lnTo>
                  <a:lnTo>
                    <a:pt x="314" y="0"/>
                  </a:lnTo>
                  <a:lnTo>
                    <a:pt x="380" y="9"/>
                  </a:lnTo>
                  <a:lnTo>
                    <a:pt x="436" y="33"/>
                  </a:lnTo>
                  <a:lnTo>
                    <a:pt x="484" y="68"/>
                  </a:lnTo>
                  <a:lnTo>
                    <a:pt x="524" y="113"/>
                  </a:lnTo>
                  <a:lnTo>
                    <a:pt x="554" y="165"/>
                  </a:lnTo>
                  <a:lnTo>
                    <a:pt x="577" y="222"/>
                  </a:lnTo>
                  <a:lnTo>
                    <a:pt x="591" y="284"/>
                  </a:lnTo>
                  <a:lnTo>
                    <a:pt x="596" y="347"/>
                  </a:lnTo>
                  <a:lnTo>
                    <a:pt x="595" y="409"/>
                  </a:lnTo>
                  <a:lnTo>
                    <a:pt x="585" y="469"/>
                  </a:lnTo>
                  <a:lnTo>
                    <a:pt x="566" y="525"/>
                  </a:lnTo>
                  <a:lnTo>
                    <a:pt x="540" y="574"/>
                  </a:lnTo>
                  <a:lnTo>
                    <a:pt x="507" y="615"/>
                  </a:lnTo>
                  <a:lnTo>
                    <a:pt x="465" y="645"/>
                  </a:lnTo>
                  <a:lnTo>
                    <a:pt x="417" y="663"/>
                  </a:lnTo>
                  <a:lnTo>
                    <a:pt x="360" y="666"/>
                  </a:lnTo>
                  <a:lnTo>
                    <a:pt x="389" y="659"/>
                  </a:lnTo>
                  <a:lnTo>
                    <a:pt x="417" y="642"/>
                  </a:lnTo>
                  <a:lnTo>
                    <a:pt x="441" y="617"/>
                  </a:lnTo>
                  <a:lnTo>
                    <a:pt x="463" y="583"/>
                  </a:lnTo>
                  <a:lnTo>
                    <a:pt x="482" y="544"/>
                  </a:lnTo>
                  <a:lnTo>
                    <a:pt x="497" y="501"/>
                  </a:lnTo>
                  <a:lnTo>
                    <a:pt x="509" y="454"/>
                  </a:lnTo>
                  <a:lnTo>
                    <a:pt x="517" y="404"/>
                  </a:lnTo>
                  <a:lnTo>
                    <a:pt x="520" y="355"/>
                  </a:lnTo>
                  <a:lnTo>
                    <a:pt x="519" y="305"/>
                  </a:lnTo>
                  <a:lnTo>
                    <a:pt x="514" y="258"/>
                  </a:lnTo>
                  <a:lnTo>
                    <a:pt x="502" y="213"/>
                  </a:lnTo>
                  <a:lnTo>
                    <a:pt x="485" y="174"/>
                  </a:lnTo>
                  <a:lnTo>
                    <a:pt x="462" y="139"/>
                  </a:lnTo>
                  <a:lnTo>
                    <a:pt x="433" y="112"/>
                  </a:lnTo>
                  <a:lnTo>
                    <a:pt x="397" y="93"/>
                  </a:lnTo>
                  <a:lnTo>
                    <a:pt x="341" y="75"/>
                  </a:lnTo>
                  <a:lnTo>
                    <a:pt x="290" y="65"/>
                  </a:lnTo>
                  <a:lnTo>
                    <a:pt x="246" y="61"/>
                  </a:lnTo>
                  <a:lnTo>
                    <a:pt x="207" y="63"/>
                  </a:lnTo>
                  <a:lnTo>
                    <a:pt x="174" y="71"/>
                  </a:lnTo>
                  <a:lnTo>
                    <a:pt x="146" y="84"/>
                  </a:lnTo>
                  <a:lnTo>
                    <a:pt x="121" y="101"/>
                  </a:lnTo>
                  <a:lnTo>
                    <a:pt x="101" y="123"/>
                  </a:lnTo>
                  <a:lnTo>
                    <a:pt x="84" y="149"/>
                  </a:lnTo>
                  <a:lnTo>
                    <a:pt x="69" y="176"/>
                  </a:lnTo>
                  <a:lnTo>
                    <a:pt x="57" y="206"/>
                  </a:lnTo>
                  <a:lnTo>
                    <a:pt x="48" y="239"/>
                  </a:lnTo>
                  <a:lnTo>
                    <a:pt x="40" y="272"/>
                  </a:lnTo>
                  <a:lnTo>
                    <a:pt x="33" y="305"/>
                  </a:lnTo>
                  <a:lnTo>
                    <a:pt x="28" y="339"/>
                  </a:lnTo>
                  <a:lnTo>
                    <a:pt x="22" y="372"/>
                  </a:lnTo>
                  <a:close/>
                </a:path>
              </a:pathLst>
            </a:custGeom>
            <a:solidFill>
              <a:schemeClr val="accent1"/>
            </a:solidFill>
            <a:ln w="9525">
              <a:noFill/>
              <a:round/>
              <a:headEnd/>
              <a:tailEnd/>
            </a:ln>
          </p:spPr>
          <p:txBody>
            <a:bodyPr/>
            <a:lstStyle/>
            <a:p>
              <a:endParaRPr lang="ru-RU"/>
            </a:p>
          </p:txBody>
        </p:sp>
      </p:grpSp>
      <p:sp>
        <p:nvSpPr>
          <p:cNvPr id="21549" name="Rectangle 45"/>
          <p:cNvSpPr>
            <a:spLocks noGrp="1" noChangeArrowheads="1"/>
          </p:cNvSpPr>
          <p:nvPr>
            <p:ph type="title"/>
          </p:nvPr>
        </p:nvSpPr>
        <p:spPr bwMode="auto">
          <a:xfrm>
            <a:off x="442913" y="103188"/>
            <a:ext cx="8243887" cy="131445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ru-RU" smtClean="0"/>
              <a:t>Образец заголовка</a:t>
            </a:r>
          </a:p>
        </p:txBody>
      </p:sp>
      <p:sp>
        <p:nvSpPr>
          <p:cNvPr id="21550" name="Rectangle 46"/>
          <p:cNvSpPr>
            <a:spLocks noGrp="1" noChangeArrowheads="1"/>
          </p:cNvSpPr>
          <p:nvPr>
            <p:ph type="body" idx="1"/>
          </p:nvPr>
        </p:nvSpPr>
        <p:spPr bwMode="auto">
          <a:xfrm>
            <a:off x="457200" y="1600200"/>
            <a:ext cx="8229600" cy="44561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21551" name="Rectangle 47"/>
          <p:cNvSpPr>
            <a:spLocks noGrp="1" noChangeArrowheads="1"/>
          </p:cNvSpPr>
          <p:nvPr>
            <p:ph type="dt" sz="half" idx="2"/>
          </p:nvPr>
        </p:nvSpPr>
        <p:spPr bwMode="auto">
          <a:xfrm>
            <a:off x="457200" y="6243638"/>
            <a:ext cx="2133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400">
                <a:latin typeface="+mn-lt"/>
              </a:defRPr>
            </a:lvl1pPr>
          </a:lstStyle>
          <a:p>
            <a:endParaRPr lang="ru-RU"/>
          </a:p>
        </p:txBody>
      </p:sp>
      <p:sp>
        <p:nvSpPr>
          <p:cNvPr id="21552" name="Rectangle 48"/>
          <p:cNvSpPr>
            <a:spLocks noGrp="1" noChangeArrowheads="1"/>
          </p:cNvSpPr>
          <p:nvPr>
            <p:ph type="ftr" sz="quarter" idx="3"/>
          </p:nvPr>
        </p:nvSpPr>
        <p:spPr bwMode="auto">
          <a:xfrm>
            <a:off x="31242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a:latin typeface="+mn-lt"/>
              </a:defRPr>
            </a:lvl1pPr>
          </a:lstStyle>
          <a:p>
            <a:endParaRPr lang="ru-RU"/>
          </a:p>
        </p:txBody>
      </p:sp>
      <p:sp>
        <p:nvSpPr>
          <p:cNvPr id="21553" name="Rectangle 49"/>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400">
                <a:latin typeface="+mn-lt"/>
              </a:defRPr>
            </a:lvl1pPr>
          </a:lstStyle>
          <a:p>
            <a:fld id="{EAD10AAA-BE42-4906-A9AF-6B24D26AFA29}" type="slidenum">
              <a:rPr lang="ru-RU"/>
              <a:pPr/>
              <a:t>‹#›</a:t>
            </a:fld>
            <a:endParaRPr lang="ru-RU"/>
          </a:p>
        </p:txBody>
      </p:sp>
    </p:spTree>
  </p:cSld>
  <p:clrMap bg1="lt1" tx1="dk1" bg2="lt2" tx2="dk2" accent1="accent1" accent2="accent2" accent3="accent3" accent4="accent4" accent5="accent5" accent6="accent6" hlink="hlink" folHlink="folHlink"/>
  <p:sldLayoutIdLst>
    <p:sldLayoutId id="214748365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Lst>
  <p:txStyles>
    <p:titleStyle>
      <a:lvl1pPr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mj-lt"/>
          <a:ea typeface="+mj-ea"/>
          <a:cs typeface="+mj-cs"/>
        </a:defRPr>
      </a:lvl1pPr>
      <a:lvl2pPr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2pPr>
      <a:lvl3pPr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3pPr>
      <a:lvl4pPr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4pPr>
      <a:lvl5pPr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5pPr>
      <a:lvl6pPr marL="457200"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6pPr>
      <a:lvl7pPr marL="914400"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7pPr>
      <a:lvl8pPr marL="1371600"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8pPr>
      <a:lvl9pPr marL="1828800"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bwMode="auto">
          <a:xfrm>
            <a:off x="574675" y="304800"/>
            <a:ext cx="8001000" cy="1216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ru-RU" smtClean="0"/>
              <a:t>Образец заголовка</a:t>
            </a:r>
          </a:p>
        </p:txBody>
      </p:sp>
      <p:sp>
        <p:nvSpPr>
          <p:cNvPr id="27651" name="Rectangle 3"/>
          <p:cNvSpPr>
            <a:spLocks noGrp="1" noChangeArrowheads="1"/>
          </p:cNvSpPr>
          <p:nvPr>
            <p:ph type="body" idx="1"/>
          </p:nvPr>
        </p:nvSpPr>
        <p:spPr bwMode="auto">
          <a:xfrm>
            <a:off x="566738" y="1752600"/>
            <a:ext cx="8001000" cy="426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27652" name="AutoShape 4"/>
          <p:cNvSpPr>
            <a:spLocks noChangeArrowheads="1"/>
          </p:cNvSpPr>
          <p:nvPr/>
        </p:nvSpPr>
        <p:spPr bwMode="auto">
          <a:xfrm>
            <a:off x="609600" y="1566863"/>
            <a:ext cx="7958138"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ru-RU" sz="2400">
              <a:latin typeface="Times New Roman" pitchFamily="18" charset="0"/>
            </a:endParaRPr>
          </a:p>
        </p:txBody>
      </p:sp>
      <p:sp>
        <p:nvSpPr>
          <p:cNvPr id="27653" name="Line 5"/>
          <p:cNvSpPr>
            <a:spLocks noChangeShapeType="1"/>
          </p:cNvSpPr>
          <p:nvPr/>
        </p:nvSpPr>
        <p:spPr bwMode="auto">
          <a:xfrm flipV="1">
            <a:off x="609600" y="6172200"/>
            <a:ext cx="7924800" cy="0"/>
          </a:xfrm>
          <a:prstGeom prst="line">
            <a:avLst/>
          </a:prstGeom>
          <a:noFill/>
          <a:ln w="3175">
            <a:solidFill>
              <a:schemeClr val="accent2"/>
            </a:solidFill>
            <a:round/>
            <a:headEnd/>
            <a:tailEnd/>
          </a:ln>
          <a:effectLst/>
        </p:spPr>
        <p:txBody>
          <a:bodyPr/>
          <a:lstStyle/>
          <a:p>
            <a:endParaRPr lang="ru-RU"/>
          </a:p>
        </p:txBody>
      </p:sp>
      <p:sp>
        <p:nvSpPr>
          <p:cNvPr id="27654" name="Rectangle 6"/>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mn-lt"/>
              </a:defRPr>
            </a:lvl1pPr>
          </a:lstStyle>
          <a:p>
            <a:endParaRPr lang="ru-RU"/>
          </a:p>
        </p:txBody>
      </p:sp>
      <p:sp>
        <p:nvSpPr>
          <p:cNvPr id="27655" name="Rectangle 7"/>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00">
                <a:latin typeface="+mn-lt"/>
              </a:defRPr>
            </a:lvl1pPr>
          </a:lstStyle>
          <a:p>
            <a:endParaRPr lang="ru-RU"/>
          </a:p>
        </p:txBody>
      </p:sp>
      <p:sp>
        <p:nvSpPr>
          <p:cNvPr id="27656" name="Rectangle 8"/>
          <p:cNvSpPr>
            <a:spLocks noGrp="1" noChangeArrowheads="1"/>
          </p:cNvSpPr>
          <p:nvPr>
            <p:ph type="sldNum" sz="quarter" idx="4"/>
          </p:nvPr>
        </p:nvSpPr>
        <p:spPr bwMode="auto">
          <a:xfrm>
            <a:off x="65532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mn-lt"/>
              </a:defRPr>
            </a:lvl1pPr>
          </a:lstStyle>
          <a:p>
            <a:fld id="{021088EC-01E2-4FBF-9F50-6AF7A306DF53}" type="slidenum">
              <a:rPr lang="ru-RU"/>
              <a:pPr/>
              <a:t>‹#›</a:t>
            </a:fld>
            <a:endParaRPr lang="ru-RU"/>
          </a:p>
        </p:txBody>
      </p:sp>
    </p:spTree>
  </p:cSld>
  <p:clrMap bg1="lt1" tx1="dk1" bg2="lt2" tx2="dk2" accent1="accent1" accent2="accent2" accent3="accent3" accent4="accent4" accent5="accent5" accent6="accent6" hlink="hlink" folHlink="folHlink"/>
  <p:sldLayoutIdLst>
    <p:sldLayoutId id="2147483658" r:id="rId1"/>
    <p:sldLayoutId id="2147483717" r:id="rId2"/>
    <p:sldLayoutId id="2147483718" r:id="rId3"/>
    <p:sldLayoutId id="2147483719" r:id="rId4"/>
    <p:sldLayoutId id="2147483720" r:id="rId5"/>
    <p:sldLayoutId id="2147483721" r:id="rId6"/>
    <p:sldLayoutId id="2147483722" r:id="rId7"/>
    <p:sldLayoutId id="2147483723" r:id="rId8"/>
    <p:sldLayoutId id="2147483724" r:id="rId9"/>
    <p:sldLayoutId id="2147483725" r:id="rId10"/>
    <p:sldLayoutId id="2147483726" r:id="rId11"/>
  </p:sldLayoutIdLst>
  <p:timing>
    <p:tnLst>
      <p:par>
        <p:cTn id="1" dur="indefinite" restart="never" nodeType="tmRoot"/>
      </p:par>
    </p:tnLst>
  </p:timing>
  <p:txStyles>
    <p:titleStyle>
      <a:lvl1pPr algn="l" rtl="0" fontAlgn="base">
        <a:spcBef>
          <a:spcPct val="0"/>
        </a:spcBef>
        <a:spcAft>
          <a:spcPct val="0"/>
        </a:spcAft>
        <a:defRPr sz="3800">
          <a:solidFill>
            <a:schemeClr val="tx2"/>
          </a:solidFill>
          <a:latin typeface="+mj-lt"/>
          <a:ea typeface="+mj-ea"/>
          <a:cs typeface="+mj-cs"/>
        </a:defRPr>
      </a:lvl1pPr>
      <a:lvl2pPr algn="l" rtl="0" fontAlgn="base">
        <a:spcBef>
          <a:spcPct val="0"/>
        </a:spcBef>
        <a:spcAft>
          <a:spcPct val="0"/>
        </a:spcAft>
        <a:defRPr sz="3800">
          <a:solidFill>
            <a:schemeClr val="tx2"/>
          </a:solidFill>
          <a:latin typeface="Verdana" pitchFamily="34" charset="0"/>
        </a:defRPr>
      </a:lvl2pPr>
      <a:lvl3pPr algn="l" rtl="0" fontAlgn="base">
        <a:spcBef>
          <a:spcPct val="0"/>
        </a:spcBef>
        <a:spcAft>
          <a:spcPct val="0"/>
        </a:spcAft>
        <a:defRPr sz="3800">
          <a:solidFill>
            <a:schemeClr val="tx2"/>
          </a:solidFill>
          <a:latin typeface="Verdana" pitchFamily="34" charset="0"/>
        </a:defRPr>
      </a:lvl3pPr>
      <a:lvl4pPr algn="l" rtl="0" fontAlgn="base">
        <a:spcBef>
          <a:spcPct val="0"/>
        </a:spcBef>
        <a:spcAft>
          <a:spcPct val="0"/>
        </a:spcAft>
        <a:defRPr sz="3800">
          <a:solidFill>
            <a:schemeClr val="tx2"/>
          </a:solidFill>
          <a:latin typeface="Verdana" pitchFamily="34" charset="0"/>
        </a:defRPr>
      </a:lvl4pPr>
      <a:lvl5pPr algn="l" rtl="0" fontAlgn="base">
        <a:spcBef>
          <a:spcPct val="0"/>
        </a:spcBef>
        <a:spcAft>
          <a:spcPct val="0"/>
        </a:spcAft>
        <a:defRPr sz="3800">
          <a:solidFill>
            <a:schemeClr val="tx2"/>
          </a:solidFill>
          <a:latin typeface="Verdana" pitchFamily="34" charset="0"/>
        </a:defRPr>
      </a:lvl5pPr>
      <a:lvl6pPr marL="457200" algn="l" rtl="0" fontAlgn="base">
        <a:spcBef>
          <a:spcPct val="0"/>
        </a:spcBef>
        <a:spcAft>
          <a:spcPct val="0"/>
        </a:spcAft>
        <a:defRPr sz="3800">
          <a:solidFill>
            <a:schemeClr val="tx2"/>
          </a:solidFill>
          <a:latin typeface="Verdana" pitchFamily="34" charset="0"/>
        </a:defRPr>
      </a:lvl6pPr>
      <a:lvl7pPr marL="914400" algn="l" rtl="0" fontAlgn="base">
        <a:spcBef>
          <a:spcPct val="0"/>
        </a:spcBef>
        <a:spcAft>
          <a:spcPct val="0"/>
        </a:spcAft>
        <a:defRPr sz="3800">
          <a:solidFill>
            <a:schemeClr val="tx2"/>
          </a:solidFill>
          <a:latin typeface="Verdana" pitchFamily="34" charset="0"/>
        </a:defRPr>
      </a:lvl7pPr>
      <a:lvl8pPr marL="1371600" algn="l" rtl="0" fontAlgn="base">
        <a:spcBef>
          <a:spcPct val="0"/>
        </a:spcBef>
        <a:spcAft>
          <a:spcPct val="0"/>
        </a:spcAft>
        <a:defRPr sz="3800">
          <a:solidFill>
            <a:schemeClr val="tx2"/>
          </a:solidFill>
          <a:latin typeface="Verdana" pitchFamily="34" charset="0"/>
        </a:defRPr>
      </a:lvl8pPr>
      <a:lvl9pPr marL="1828800" algn="l" rtl="0" fontAlgn="base">
        <a:spcBef>
          <a:spcPct val="0"/>
        </a:spcBef>
        <a:spcAft>
          <a:spcPct val="0"/>
        </a:spcAft>
        <a:defRPr sz="3800">
          <a:solidFill>
            <a:schemeClr val="tx2"/>
          </a:solidFill>
          <a:latin typeface="Verdana" pitchFamily="34" charset="0"/>
        </a:defRPr>
      </a:lvl9pPr>
    </p:titleStyle>
    <p:bodyStyle>
      <a:lvl1pPr marL="469900" indent="-469900" algn="l" rtl="0" fontAlgn="base">
        <a:spcBef>
          <a:spcPct val="20000"/>
        </a:spcBef>
        <a:spcAft>
          <a:spcPct val="0"/>
        </a:spcAft>
        <a:buClr>
          <a:schemeClr val="accent2"/>
        </a:buClr>
        <a:buFont typeface="Wingdings" pitchFamily="2" charset="2"/>
        <a:buChar char="o"/>
        <a:defRPr sz="3000">
          <a:solidFill>
            <a:schemeClr val="tx1"/>
          </a:solidFill>
          <a:latin typeface="+mn-lt"/>
          <a:ea typeface="+mn-ea"/>
          <a:cs typeface="+mn-cs"/>
        </a:defRPr>
      </a:lvl1pPr>
      <a:lvl2pPr marL="908050" indent="-436563" algn="l" rtl="0" fontAlgn="base">
        <a:spcBef>
          <a:spcPct val="20000"/>
        </a:spcBef>
        <a:spcAft>
          <a:spcPct val="0"/>
        </a:spcAft>
        <a:buClr>
          <a:schemeClr val="accent2"/>
        </a:buClr>
        <a:buFont typeface="Wingdings" pitchFamily="2" charset="2"/>
        <a:buChar char="n"/>
        <a:defRPr sz="2600">
          <a:solidFill>
            <a:schemeClr val="tx1"/>
          </a:solidFill>
          <a:latin typeface="+mn-lt"/>
        </a:defRPr>
      </a:lvl2pPr>
      <a:lvl3pPr marL="1304925" indent="-395288" algn="l" rtl="0" fontAlgn="base">
        <a:spcBef>
          <a:spcPct val="20000"/>
        </a:spcBef>
        <a:spcAft>
          <a:spcPct val="0"/>
        </a:spcAft>
        <a:buClr>
          <a:schemeClr val="accent2"/>
        </a:buClr>
        <a:buFont typeface="Wingdings" pitchFamily="2" charset="2"/>
        <a:buChar char="o"/>
        <a:defRPr sz="2300">
          <a:solidFill>
            <a:schemeClr val="tx1"/>
          </a:solidFill>
          <a:latin typeface="+mn-lt"/>
        </a:defRPr>
      </a:lvl3pPr>
      <a:lvl4pPr marL="1693863" indent="-387350" algn="l" rtl="0" fontAlgn="base">
        <a:spcBef>
          <a:spcPct val="20000"/>
        </a:spcBef>
        <a:spcAft>
          <a:spcPct val="0"/>
        </a:spcAft>
        <a:buClr>
          <a:schemeClr val="accent2"/>
        </a:buClr>
        <a:buFont typeface="Wingdings" pitchFamily="2" charset="2"/>
        <a:buChar char="n"/>
        <a:defRPr sz="2000">
          <a:solidFill>
            <a:schemeClr val="tx1"/>
          </a:solidFill>
          <a:latin typeface="+mn-lt"/>
        </a:defRPr>
      </a:lvl4pPr>
      <a:lvl5pPr marL="20939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ChangeArrowheads="1"/>
          </p:cNvSpPr>
          <p:nvPr/>
        </p:nvSpPr>
        <p:spPr bwMode="ltGray">
          <a:xfrm>
            <a:off x="417513" y="1098550"/>
            <a:ext cx="438150" cy="474663"/>
          </a:xfrm>
          <a:prstGeom prst="rect">
            <a:avLst/>
          </a:prstGeom>
          <a:solidFill>
            <a:schemeClr val="accent2"/>
          </a:solidFill>
          <a:ln w="9525">
            <a:noFill/>
            <a:miter lim="800000"/>
            <a:headEnd/>
            <a:tailEnd/>
          </a:ln>
          <a:effectLst/>
        </p:spPr>
        <p:txBody>
          <a:bodyPr wrap="none" anchor="ctr"/>
          <a:lstStyle/>
          <a:p>
            <a:pPr algn="ctr"/>
            <a:endParaRPr kumimoji="1" lang="ru-RU" sz="2400">
              <a:latin typeface="Tahoma" pitchFamily="34" charset="0"/>
            </a:endParaRPr>
          </a:p>
        </p:txBody>
      </p:sp>
      <p:sp>
        <p:nvSpPr>
          <p:cNvPr id="31747"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endParaRPr kumimoji="1" lang="ru-RU" sz="2400">
              <a:latin typeface="Tahoma" pitchFamily="34" charset="0"/>
            </a:endParaRPr>
          </a:p>
        </p:txBody>
      </p:sp>
      <p:sp>
        <p:nvSpPr>
          <p:cNvPr id="31748" name="Rectangle 4"/>
          <p:cNvSpPr>
            <a:spLocks noChangeArrowheads="1"/>
          </p:cNvSpPr>
          <p:nvPr/>
        </p:nvSpPr>
        <p:spPr bwMode="ltGray">
          <a:xfrm>
            <a:off x="541338" y="1520825"/>
            <a:ext cx="422275" cy="474663"/>
          </a:xfrm>
          <a:prstGeom prst="rect">
            <a:avLst/>
          </a:prstGeom>
          <a:solidFill>
            <a:schemeClr val="folHlink"/>
          </a:solidFill>
          <a:ln w="9525">
            <a:noFill/>
            <a:miter lim="800000"/>
            <a:headEnd/>
            <a:tailEnd/>
          </a:ln>
          <a:effectLst/>
        </p:spPr>
        <p:txBody>
          <a:bodyPr wrap="none" anchor="ctr"/>
          <a:lstStyle/>
          <a:p>
            <a:pPr algn="ctr"/>
            <a:endParaRPr kumimoji="1" lang="ru-RU" sz="2400">
              <a:latin typeface="Tahoma" pitchFamily="34" charset="0"/>
            </a:endParaRPr>
          </a:p>
        </p:txBody>
      </p:sp>
      <p:sp>
        <p:nvSpPr>
          <p:cNvPr id="31749"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endParaRPr kumimoji="1" lang="ru-RU" sz="2400">
              <a:latin typeface="Tahoma" pitchFamily="34" charset="0"/>
            </a:endParaRPr>
          </a:p>
        </p:txBody>
      </p:sp>
      <p:sp>
        <p:nvSpPr>
          <p:cNvPr id="31750"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a:endParaRPr kumimoji="1" lang="ru-RU" sz="2400">
              <a:latin typeface="Tahoma" pitchFamily="34" charset="0"/>
            </a:endParaRPr>
          </a:p>
        </p:txBody>
      </p:sp>
      <p:sp>
        <p:nvSpPr>
          <p:cNvPr id="31751" name="Rectangle 7"/>
          <p:cNvSpPr>
            <a:spLocks noChangeArrowheads="1"/>
          </p:cNvSpPr>
          <p:nvPr/>
        </p:nvSpPr>
        <p:spPr bwMode="gray">
          <a:xfrm>
            <a:off x="762000" y="990600"/>
            <a:ext cx="31750" cy="1052513"/>
          </a:xfrm>
          <a:prstGeom prst="rect">
            <a:avLst/>
          </a:prstGeom>
          <a:solidFill>
            <a:schemeClr val="bg2"/>
          </a:solidFill>
          <a:ln w="9525">
            <a:noFill/>
            <a:miter lim="800000"/>
            <a:headEnd/>
            <a:tailEnd/>
          </a:ln>
          <a:effectLst/>
        </p:spPr>
        <p:txBody>
          <a:bodyPr wrap="none" anchor="ctr"/>
          <a:lstStyle/>
          <a:p>
            <a:pPr algn="ctr"/>
            <a:endParaRPr kumimoji="1" lang="ru-RU" sz="2400">
              <a:latin typeface="Tahoma" pitchFamily="34" charset="0"/>
            </a:endParaRPr>
          </a:p>
        </p:txBody>
      </p:sp>
      <p:sp>
        <p:nvSpPr>
          <p:cNvPr id="31752"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a:endParaRPr kumimoji="1" lang="ru-RU" sz="2400">
              <a:latin typeface="Tahoma" pitchFamily="34" charset="0"/>
            </a:endParaRPr>
          </a:p>
        </p:txBody>
      </p:sp>
      <p:sp>
        <p:nvSpPr>
          <p:cNvPr id="31753"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ru-RU" smtClean="0"/>
              <a:t>Образец заголовка</a:t>
            </a:r>
          </a:p>
        </p:txBody>
      </p:sp>
      <p:sp>
        <p:nvSpPr>
          <p:cNvPr id="31754"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31755"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atin typeface="+mn-lt"/>
              </a:defRPr>
            </a:lvl1pPr>
          </a:lstStyle>
          <a:p>
            <a:endParaRPr lang="ru-RU"/>
          </a:p>
        </p:txBody>
      </p:sp>
      <p:sp>
        <p:nvSpPr>
          <p:cNvPr id="31756"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atin typeface="+mn-lt"/>
              </a:defRPr>
            </a:lvl1pPr>
          </a:lstStyle>
          <a:p>
            <a:endParaRPr lang="ru-RU"/>
          </a:p>
        </p:txBody>
      </p:sp>
      <p:sp>
        <p:nvSpPr>
          <p:cNvPr id="31757"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atin typeface="+mn-lt"/>
              </a:defRPr>
            </a:lvl1pPr>
          </a:lstStyle>
          <a:p>
            <a:fld id="{808FB957-D5F7-4ACE-BEB3-C9C15ACE0E7E}" type="slidenum">
              <a:rPr lang="ru-RU"/>
              <a:pPr/>
              <a:t>‹#›</a:t>
            </a:fld>
            <a:endParaRPr lang="ru-RU"/>
          </a:p>
        </p:txBody>
      </p:sp>
    </p:spTree>
  </p:cSld>
  <p:clrMap bg1="lt1" tx1="dk1" bg2="lt2" tx2="dk2" accent1="accent1" accent2="accent2" accent3="accent3" accent4="accent4" accent5="accent5" accent6="accent6" hlink="hlink" folHlink="folHlink"/>
  <p:sldLayoutIdLst>
    <p:sldLayoutId id="2147483660"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Lst>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Tahoma" pitchFamily="34" charset="0"/>
        </a:defRPr>
      </a:lvl2pPr>
      <a:lvl3pPr algn="l" rtl="0" fontAlgn="base">
        <a:spcBef>
          <a:spcPct val="0"/>
        </a:spcBef>
        <a:spcAft>
          <a:spcPct val="0"/>
        </a:spcAft>
        <a:defRPr sz="4400">
          <a:solidFill>
            <a:schemeClr val="tx2"/>
          </a:solidFill>
          <a:latin typeface="Tahoma" pitchFamily="34" charset="0"/>
        </a:defRPr>
      </a:lvl3pPr>
      <a:lvl4pPr algn="l" rtl="0" fontAlgn="base">
        <a:spcBef>
          <a:spcPct val="0"/>
        </a:spcBef>
        <a:spcAft>
          <a:spcPct val="0"/>
        </a:spcAft>
        <a:defRPr sz="4400">
          <a:solidFill>
            <a:schemeClr val="tx2"/>
          </a:solidFill>
          <a:latin typeface="Tahoma" pitchFamily="34" charset="0"/>
        </a:defRPr>
      </a:lvl4pPr>
      <a:lvl5pPr algn="l" rtl="0" fontAlgn="base">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fontAlgn="base">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fontAlgn="base">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ru-RU" smtClean="0"/>
              <a:t>Образец заголовка</a:t>
            </a:r>
          </a:p>
        </p:txBody>
      </p:sp>
      <p:sp>
        <p:nvSpPr>
          <p:cNvPr id="36867" name="Rectangle 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36868" name="Rectangle 4"/>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mn-lt"/>
              </a:defRPr>
            </a:lvl1pPr>
          </a:lstStyle>
          <a:p>
            <a:endParaRPr lang="ru-RU"/>
          </a:p>
        </p:txBody>
      </p:sp>
      <p:sp>
        <p:nvSpPr>
          <p:cNvPr id="3686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atin typeface="+mn-lt"/>
              </a:defRPr>
            </a:lvl1pPr>
          </a:lstStyle>
          <a:p>
            <a:endParaRPr lang="ru-RU"/>
          </a:p>
        </p:txBody>
      </p:sp>
      <p:sp>
        <p:nvSpPr>
          <p:cNvPr id="36870" name="Rectangle 6"/>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atin typeface="+mn-lt"/>
              </a:defRPr>
            </a:lvl1pPr>
          </a:lstStyle>
          <a:p>
            <a:fld id="{A24DDDAE-E2DA-42B1-9884-9E2A8EC17E24}" type="slidenum">
              <a:rPr lang="ru-RU"/>
              <a:pPr/>
              <a:t>‹#›</a:t>
            </a:fld>
            <a:endParaRPr lang="ru-RU"/>
          </a:p>
        </p:txBody>
      </p:sp>
      <p:sp>
        <p:nvSpPr>
          <p:cNvPr id="36871" name="Rectangle 7"/>
          <p:cNvSpPr>
            <a:spLocks noChangeArrowheads="1"/>
          </p:cNvSpPr>
          <p:nvPr/>
        </p:nvSpPr>
        <p:spPr bwMode="auto">
          <a:xfrm>
            <a:off x="0" y="0"/>
            <a:ext cx="228600" cy="2286000"/>
          </a:xfrm>
          <a:prstGeom prst="rect">
            <a:avLst/>
          </a:prstGeom>
          <a:solidFill>
            <a:schemeClr val="bg2"/>
          </a:solidFill>
          <a:ln w="9525">
            <a:noFill/>
            <a:miter lim="800000"/>
            <a:headEnd/>
            <a:tailEnd/>
          </a:ln>
          <a:effectLst/>
        </p:spPr>
        <p:txBody>
          <a:bodyPr wrap="none" anchor="ctr"/>
          <a:lstStyle/>
          <a:p>
            <a:pPr algn="ctr"/>
            <a:endParaRPr lang="ru-RU" sz="2400">
              <a:latin typeface="Times New Roman" pitchFamily="18" charset="0"/>
            </a:endParaRPr>
          </a:p>
        </p:txBody>
      </p:sp>
      <p:sp>
        <p:nvSpPr>
          <p:cNvPr id="36872" name="Line 8"/>
          <p:cNvSpPr>
            <a:spLocks noChangeShapeType="1"/>
          </p:cNvSpPr>
          <p:nvPr/>
        </p:nvSpPr>
        <p:spPr bwMode="auto">
          <a:xfrm>
            <a:off x="457200" y="1447800"/>
            <a:ext cx="8077200" cy="0"/>
          </a:xfrm>
          <a:prstGeom prst="line">
            <a:avLst/>
          </a:prstGeom>
          <a:noFill/>
          <a:ln w="19050">
            <a:solidFill>
              <a:schemeClr val="tx2"/>
            </a:solidFill>
            <a:round/>
            <a:headEnd/>
            <a:tailEnd/>
          </a:ln>
          <a:effectLst/>
        </p:spPr>
        <p:txBody>
          <a:bodyPr/>
          <a:lstStyle/>
          <a:p>
            <a:endParaRPr lang="ru-RU"/>
          </a:p>
        </p:txBody>
      </p:sp>
      <p:sp>
        <p:nvSpPr>
          <p:cNvPr id="36873" name="Rectangle 9"/>
          <p:cNvSpPr>
            <a:spLocks noChangeArrowheads="1"/>
          </p:cNvSpPr>
          <p:nvPr/>
        </p:nvSpPr>
        <p:spPr bwMode="auto">
          <a:xfrm>
            <a:off x="0" y="2286000"/>
            <a:ext cx="228600" cy="2286000"/>
          </a:xfrm>
          <a:prstGeom prst="rect">
            <a:avLst/>
          </a:prstGeom>
          <a:solidFill>
            <a:schemeClr val="accent2"/>
          </a:solidFill>
          <a:ln w="9525">
            <a:noFill/>
            <a:miter lim="800000"/>
            <a:headEnd/>
            <a:tailEnd/>
          </a:ln>
          <a:effectLst/>
        </p:spPr>
        <p:txBody>
          <a:bodyPr wrap="none" anchor="ctr"/>
          <a:lstStyle/>
          <a:p>
            <a:pPr algn="ctr"/>
            <a:endParaRPr lang="ru-RU" sz="2400">
              <a:latin typeface="Times New Roman" pitchFamily="18" charset="0"/>
            </a:endParaRPr>
          </a:p>
        </p:txBody>
      </p:sp>
      <p:sp>
        <p:nvSpPr>
          <p:cNvPr id="36874" name="Rectangle 10"/>
          <p:cNvSpPr>
            <a:spLocks noChangeArrowheads="1"/>
          </p:cNvSpPr>
          <p:nvPr/>
        </p:nvSpPr>
        <p:spPr bwMode="auto">
          <a:xfrm>
            <a:off x="0" y="4572000"/>
            <a:ext cx="228600" cy="2286000"/>
          </a:xfrm>
          <a:prstGeom prst="rect">
            <a:avLst/>
          </a:prstGeom>
          <a:solidFill>
            <a:schemeClr val="tx2"/>
          </a:solidFill>
          <a:ln w="9525">
            <a:noFill/>
            <a:miter lim="800000"/>
            <a:headEnd/>
            <a:tailEnd/>
          </a:ln>
          <a:effectLst/>
        </p:spPr>
        <p:txBody>
          <a:bodyPr wrap="none" anchor="ctr"/>
          <a:lstStyle/>
          <a:p>
            <a:pPr algn="ctr"/>
            <a:endParaRPr lang="ru-RU" sz="2400">
              <a:latin typeface="Times New Roman" pitchFamily="18" charset="0"/>
            </a:endParaRPr>
          </a:p>
        </p:txBody>
      </p:sp>
    </p:spTree>
  </p:cSld>
  <p:clrMap bg1="lt1" tx1="dk1" bg2="lt2" tx2="dk2" accent1="accent1" accent2="accent2" accent3="accent3" accent4="accent4" accent5="accent5" accent6="accent6" hlink="hlink" folHlink="folHlink"/>
  <p:sldLayoutIdLst>
    <p:sldLayoutId id="2147483662"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Lst>
  <p:timing>
    <p:tnLst>
      <p:par>
        <p:cTn id="1" dur="indefinite" restart="never" nodeType="tmRoot"/>
      </p:par>
    </p:tnLst>
  </p:timing>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Garamond" pitchFamily="18" charset="0"/>
        </a:defRPr>
      </a:lvl2pPr>
      <a:lvl3pPr algn="l" rtl="0" fontAlgn="base">
        <a:spcBef>
          <a:spcPct val="0"/>
        </a:spcBef>
        <a:spcAft>
          <a:spcPct val="0"/>
        </a:spcAft>
        <a:defRPr sz="4400">
          <a:solidFill>
            <a:schemeClr val="tx2"/>
          </a:solidFill>
          <a:latin typeface="Garamond" pitchFamily="18" charset="0"/>
        </a:defRPr>
      </a:lvl3pPr>
      <a:lvl4pPr algn="l" rtl="0" fontAlgn="base">
        <a:spcBef>
          <a:spcPct val="0"/>
        </a:spcBef>
        <a:spcAft>
          <a:spcPct val="0"/>
        </a:spcAft>
        <a:defRPr sz="4400">
          <a:solidFill>
            <a:schemeClr val="tx2"/>
          </a:solidFill>
          <a:latin typeface="Garamond" pitchFamily="18" charset="0"/>
        </a:defRPr>
      </a:lvl4pPr>
      <a:lvl5pPr algn="l" rtl="0" fontAlgn="base">
        <a:spcBef>
          <a:spcPct val="0"/>
        </a:spcBef>
        <a:spcAft>
          <a:spcPct val="0"/>
        </a:spcAft>
        <a:defRPr sz="4400">
          <a:solidFill>
            <a:schemeClr val="tx2"/>
          </a:solidFill>
          <a:latin typeface="Garamond" pitchFamily="18" charset="0"/>
        </a:defRPr>
      </a:lvl5pPr>
      <a:lvl6pPr marL="457200" algn="l" rtl="0" fontAlgn="base">
        <a:spcBef>
          <a:spcPct val="0"/>
        </a:spcBef>
        <a:spcAft>
          <a:spcPct val="0"/>
        </a:spcAft>
        <a:defRPr sz="4400">
          <a:solidFill>
            <a:schemeClr val="tx2"/>
          </a:solidFill>
          <a:latin typeface="Garamond" pitchFamily="18" charset="0"/>
        </a:defRPr>
      </a:lvl6pPr>
      <a:lvl7pPr marL="914400" algn="l" rtl="0" fontAlgn="base">
        <a:spcBef>
          <a:spcPct val="0"/>
        </a:spcBef>
        <a:spcAft>
          <a:spcPct val="0"/>
        </a:spcAft>
        <a:defRPr sz="4400">
          <a:solidFill>
            <a:schemeClr val="tx2"/>
          </a:solidFill>
          <a:latin typeface="Garamond" pitchFamily="18" charset="0"/>
        </a:defRPr>
      </a:lvl7pPr>
      <a:lvl8pPr marL="1371600" algn="l" rtl="0" fontAlgn="base">
        <a:spcBef>
          <a:spcPct val="0"/>
        </a:spcBef>
        <a:spcAft>
          <a:spcPct val="0"/>
        </a:spcAft>
        <a:defRPr sz="4400">
          <a:solidFill>
            <a:schemeClr val="tx2"/>
          </a:solidFill>
          <a:latin typeface="Garamond" pitchFamily="18" charset="0"/>
        </a:defRPr>
      </a:lvl8pPr>
      <a:lvl9pPr marL="1828800" algn="l" rtl="0" fontAlgn="base">
        <a:spcBef>
          <a:spcPct val="0"/>
        </a:spcBef>
        <a:spcAft>
          <a:spcPct val="0"/>
        </a:spcAft>
        <a:defRPr sz="4400">
          <a:solidFill>
            <a:schemeClr val="tx2"/>
          </a:solidFill>
          <a:latin typeface="Garamond" pitchFamily="18" charset="0"/>
        </a:defRPr>
      </a:lvl9pPr>
    </p:titleStyle>
    <p:bodyStyle>
      <a:lvl1pPr marL="342900" indent="-342900" algn="l" rtl="0" fontAlgn="base">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l" rtl="0" fontAlgn="base">
        <a:spcBef>
          <a:spcPct val="20000"/>
        </a:spcBef>
        <a:spcAft>
          <a:spcPct val="0"/>
        </a:spcAft>
        <a:buClr>
          <a:schemeClr val="tx2"/>
        </a:buClr>
        <a:buSzPct val="75000"/>
        <a:buFont typeface="Wingdings" pitchFamily="2" charset="2"/>
        <a:buChar char="n"/>
        <a:defRPr sz="2400">
          <a:solidFill>
            <a:schemeClr val="tx1"/>
          </a:solidFill>
          <a:latin typeface="+mn-lt"/>
        </a:defRPr>
      </a:lvl2pPr>
      <a:lvl3pPr marL="1143000" indent="-228600" algn="l" rtl="0" fontAlgn="base">
        <a:spcBef>
          <a:spcPct val="20000"/>
        </a:spcBef>
        <a:spcAft>
          <a:spcPct val="0"/>
        </a:spcAft>
        <a:buClr>
          <a:schemeClr val="accent1"/>
        </a:buClr>
        <a:buSzPct val="65000"/>
        <a:buFont typeface="Wingdings" pitchFamily="2" charset="2"/>
        <a:buChar char="p"/>
        <a:defRPr sz="2000">
          <a:solidFill>
            <a:schemeClr val="tx1"/>
          </a:solidFill>
          <a:latin typeface="+mn-lt"/>
        </a:defRPr>
      </a:lvl3pPr>
      <a:lvl4pPr marL="1600200" indent="-228600" algn="l" rtl="0" fontAlgn="base">
        <a:spcBef>
          <a:spcPct val="20000"/>
        </a:spcBef>
        <a:spcAft>
          <a:spcPct val="0"/>
        </a:spcAft>
        <a:buClr>
          <a:schemeClr val="bg2"/>
        </a:buClr>
        <a:buFont typeface="Wingdings" pitchFamily="2" charset="2"/>
        <a:buChar char="§"/>
        <a:defRPr>
          <a:solidFill>
            <a:schemeClr val="tx1"/>
          </a:solidFill>
          <a:latin typeface="+mn-lt"/>
        </a:defRPr>
      </a:lvl4pPr>
      <a:lvl5pPr marL="20574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5pPr>
      <a:lvl6pPr marL="25146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41986" name="Group 2"/>
          <p:cNvGrpSpPr>
            <a:grpSpLocks/>
          </p:cNvGrpSpPr>
          <p:nvPr/>
        </p:nvGrpSpPr>
        <p:grpSpPr bwMode="auto">
          <a:xfrm>
            <a:off x="0" y="0"/>
            <a:ext cx="7620000" cy="6858000"/>
            <a:chOff x="0" y="0"/>
            <a:chExt cx="4800" cy="4320"/>
          </a:xfrm>
        </p:grpSpPr>
        <p:grpSp>
          <p:nvGrpSpPr>
            <p:cNvPr id="41987" name="Group 3"/>
            <p:cNvGrpSpPr>
              <a:grpSpLocks/>
            </p:cNvGrpSpPr>
            <p:nvPr userDrawn="1"/>
          </p:nvGrpSpPr>
          <p:grpSpPr bwMode="auto">
            <a:xfrm>
              <a:off x="0" y="0"/>
              <a:ext cx="2016" cy="4320"/>
              <a:chOff x="0" y="0"/>
              <a:chExt cx="2016" cy="4320"/>
            </a:xfrm>
          </p:grpSpPr>
          <p:sp>
            <p:nvSpPr>
              <p:cNvPr id="41988" name="Rectangle 4"/>
              <p:cNvSpPr>
                <a:spLocks noChangeArrowheads="1"/>
              </p:cNvSpPr>
              <p:nvPr userDrawn="1"/>
            </p:nvSpPr>
            <p:spPr bwMode="auto">
              <a:xfrm>
                <a:off x="0" y="0"/>
                <a:ext cx="480" cy="4320"/>
              </a:xfrm>
              <a:prstGeom prst="rect">
                <a:avLst/>
              </a:prstGeom>
              <a:solidFill>
                <a:schemeClr val="accent2"/>
              </a:solidFill>
              <a:ln w="9525">
                <a:noFill/>
                <a:miter lim="800000"/>
                <a:headEnd/>
                <a:tailEnd/>
              </a:ln>
              <a:effectLst/>
            </p:spPr>
            <p:txBody>
              <a:bodyPr wrap="none" anchor="ctr"/>
              <a:lstStyle/>
              <a:p>
                <a:endParaRPr lang="ru-RU"/>
              </a:p>
            </p:txBody>
          </p:sp>
          <p:sp>
            <p:nvSpPr>
              <p:cNvPr id="41989" name="Freeform 5"/>
              <p:cNvSpPr>
                <a:spLocks/>
              </p:cNvSpPr>
              <p:nvPr userDrawn="1"/>
            </p:nvSpPr>
            <p:spPr bwMode="auto">
              <a:xfrm>
                <a:off x="288" y="0"/>
                <a:ext cx="1728" cy="735"/>
              </a:xfrm>
              <a:custGeom>
                <a:avLst/>
                <a:gdLst/>
                <a:ahLst/>
                <a:cxnLst>
                  <a:cxn ang="0">
                    <a:pos x="1728" y="0"/>
                  </a:cxn>
                  <a:cxn ang="0">
                    <a:pos x="1728" y="480"/>
                  </a:cxn>
                  <a:cxn ang="0">
                    <a:pos x="380" y="482"/>
                  </a:cxn>
                  <a:cxn ang="0">
                    <a:pos x="354" y="480"/>
                  </a:cxn>
                  <a:cxn ang="0">
                    <a:pos x="308" y="489"/>
                  </a:cxn>
                  <a:cxn ang="0">
                    <a:pos x="246" y="531"/>
                  </a:cxn>
                  <a:cxn ang="0">
                    <a:pos x="206" y="597"/>
                  </a:cxn>
                  <a:cxn ang="0">
                    <a:pos x="192" y="666"/>
                  </a:cxn>
                  <a:cxn ang="0">
                    <a:pos x="192" y="735"/>
                  </a:cxn>
                  <a:cxn ang="0">
                    <a:pos x="0" y="735"/>
                  </a:cxn>
                  <a:cxn ang="0">
                    <a:pos x="0" y="480"/>
                  </a:cxn>
                  <a:cxn ang="0">
                    <a:pos x="0" y="0"/>
                  </a:cxn>
                  <a:cxn ang="0">
                    <a:pos x="1728" y="0"/>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w="9525" cap="flat" cmpd="sng">
                <a:noFill/>
                <a:prstDash val="solid"/>
                <a:miter lim="800000"/>
                <a:headEnd type="none" w="med" len="med"/>
                <a:tailEnd type="none" w="med" len="med"/>
              </a:ln>
              <a:effectLst/>
            </p:spPr>
            <p:txBody>
              <a:bodyPr wrap="none"/>
              <a:lstStyle/>
              <a:p>
                <a:endParaRPr lang="ru-RU"/>
              </a:p>
            </p:txBody>
          </p:sp>
        </p:grpSp>
        <p:grpSp>
          <p:nvGrpSpPr>
            <p:cNvPr id="41990" name="Group 6"/>
            <p:cNvGrpSpPr>
              <a:grpSpLocks/>
            </p:cNvGrpSpPr>
            <p:nvPr/>
          </p:nvGrpSpPr>
          <p:grpSpPr bwMode="auto">
            <a:xfrm>
              <a:off x="144" y="1248"/>
              <a:ext cx="4656" cy="201"/>
              <a:chOff x="144" y="1248"/>
              <a:chExt cx="4656" cy="201"/>
            </a:xfrm>
          </p:grpSpPr>
          <p:sp>
            <p:nvSpPr>
              <p:cNvPr id="41991" name="AutoShape 7"/>
              <p:cNvSpPr>
                <a:spLocks noChangeArrowheads="1"/>
              </p:cNvSpPr>
              <p:nvPr/>
            </p:nvSpPr>
            <p:spPr bwMode="auto">
              <a:xfrm>
                <a:off x="384" y="1248"/>
                <a:ext cx="4416" cy="200"/>
              </a:xfrm>
              <a:prstGeom prst="roundRect">
                <a:avLst>
                  <a:gd name="adj" fmla="val 0"/>
                </a:avLst>
              </a:prstGeom>
              <a:solidFill>
                <a:schemeClr val="hlink"/>
              </a:solidFill>
              <a:ln w="9525">
                <a:noFill/>
                <a:round/>
                <a:headEnd/>
                <a:tailEnd/>
              </a:ln>
              <a:effectLst/>
            </p:spPr>
            <p:txBody>
              <a:bodyPr wrap="none" anchor="ctr"/>
              <a:lstStyle/>
              <a:p>
                <a:endParaRPr lang="ru-RU"/>
              </a:p>
            </p:txBody>
          </p:sp>
          <p:sp>
            <p:nvSpPr>
              <p:cNvPr id="41992" name="AutoShape 8"/>
              <p:cNvSpPr>
                <a:spLocks noChangeArrowheads="1"/>
              </p:cNvSpPr>
              <p:nvPr/>
            </p:nvSpPr>
            <p:spPr bwMode="auto">
              <a:xfrm flipH="1">
                <a:off x="144" y="1248"/>
                <a:ext cx="248" cy="201"/>
              </a:xfrm>
              <a:prstGeom prst="flowChartDelay">
                <a:avLst/>
              </a:prstGeom>
              <a:solidFill>
                <a:schemeClr val="hlink"/>
              </a:solidFill>
              <a:ln w="9525">
                <a:noFill/>
                <a:miter lim="800000"/>
                <a:headEnd/>
                <a:tailEnd/>
              </a:ln>
              <a:effectLst/>
            </p:spPr>
            <p:txBody>
              <a:bodyPr wrap="none" anchor="ctr"/>
              <a:lstStyle/>
              <a:p>
                <a:endParaRPr lang="ru-RU"/>
              </a:p>
            </p:txBody>
          </p:sp>
        </p:grpSp>
      </p:grpSp>
      <p:sp>
        <p:nvSpPr>
          <p:cNvPr id="41993" name="AutoShape 9"/>
          <p:cNvSpPr>
            <a:spLocks noGrp="1" noChangeArrowheads="1"/>
          </p:cNvSpPr>
          <p:nvPr>
            <p:ph type="title"/>
          </p:nvPr>
        </p:nvSpPr>
        <p:spPr bwMode="auto">
          <a:xfrm>
            <a:off x="762000" y="762000"/>
            <a:ext cx="7924800" cy="1143000"/>
          </a:xfrm>
          <a:prstGeom prst="roundRect">
            <a:avLst>
              <a:gd name="adj" fmla="val 21667"/>
            </a:avLst>
          </a:prstGeom>
          <a:noFill/>
          <a:ln w="9525">
            <a:noFill/>
            <a:round/>
            <a:headEnd/>
            <a:tailEnd/>
          </a:ln>
          <a:effectLst/>
        </p:spPr>
        <p:txBody>
          <a:bodyPr vert="horz" wrap="square" lIns="91440" tIns="45720" rIns="91440" bIns="45720" numCol="1" anchor="b" anchorCtr="0" compatLnSpc="1">
            <a:prstTxWarp prst="textNoShape">
              <a:avLst/>
            </a:prstTxWarp>
          </a:bodyPr>
          <a:lstStyle/>
          <a:p>
            <a:pPr lvl="0"/>
            <a:r>
              <a:rPr lang="ru-RU" smtClean="0"/>
              <a:t>Образец заголовка</a:t>
            </a:r>
          </a:p>
        </p:txBody>
      </p:sp>
      <p:sp>
        <p:nvSpPr>
          <p:cNvPr id="41994" name="Rectangle 10"/>
          <p:cNvSpPr>
            <a:spLocks noGrp="1" noChangeArrowheads="1"/>
          </p:cNvSpPr>
          <p:nvPr>
            <p:ph type="body" idx="1"/>
          </p:nvPr>
        </p:nvSpPr>
        <p:spPr bwMode="auto">
          <a:xfrm>
            <a:off x="838200" y="2362200"/>
            <a:ext cx="7693025" cy="37242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1995" name="Rectangle 11"/>
          <p:cNvSpPr>
            <a:spLocks noGrp="1" noChangeArrowheads="1"/>
          </p:cNvSpPr>
          <p:nvPr>
            <p:ph type="dt" sz="half" idx="2"/>
          </p:nvPr>
        </p:nvSpPr>
        <p:spPr bwMode="auto">
          <a:xfrm>
            <a:off x="2438400" y="6248400"/>
            <a:ext cx="2130425"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vl1pPr>
          </a:lstStyle>
          <a:p>
            <a:endParaRPr lang="ru-RU"/>
          </a:p>
        </p:txBody>
      </p:sp>
      <p:sp>
        <p:nvSpPr>
          <p:cNvPr id="41996" name="Rectangle 12"/>
          <p:cNvSpPr>
            <a:spLocks noGrp="1" noChangeArrowheads="1"/>
          </p:cNvSpPr>
          <p:nvPr>
            <p:ph type="ftr" sz="quarter" idx="3"/>
          </p:nvPr>
        </p:nvSpPr>
        <p:spPr bwMode="auto">
          <a:xfrm>
            <a:off x="5791200" y="6248400"/>
            <a:ext cx="2897188"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vl1pPr>
          </a:lstStyle>
          <a:p>
            <a:endParaRPr lang="ru-RU"/>
          </a:p>
        </p:txBody>
      </p:sp>
      <p:sp>
        <p:nvSpPr>
          <p:cNvPr id="41997" name="Rectangle 13"/>
          <p:cNvSpPr>
            <a:spLocks noGrp="1" noChangeArrowheads="1"/>
          </p:cNvSpPr>
          <p:nvPr>
            <p:ph type="sldNum" sz="quarter" idx="4"/>
          </p:nvPr>
        </p:nvSpPr>
        <p:spPr bwMode="auto">
          <a:xfrm>
            <a:off x="84138" y="6242050"/>
            <a:ext cx="587375" cy="48895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a:defRPr sz="2600" b="1">
                <a:solidFill>
                  <a:schemeClr val="bg1"/>
                </a:solidFill>
              </a:defRPr>
            </a:lvl1pPr>
          </a:lstStyle>
          <a:p>
            <a:fld id="{163CF877-D5A3-4DB7-81B7-9FEBB90D1F6C}" type="slidenum">
              <a:rPr lang="ru-RU"/>
              <a:pPr/>
              <a:t>‹#›</a:t>
            </a:fld>
            <a:endParaRPr lang="ru-RU"/>
          </a:p>
        </p:txBody>
      </p:sp>
    </p:spTree>
  </p:cSld>
  <p:clrMap bg1="lt1" tx1="dk1" bg2="lt2" tx2="dk2" accent1="accent1" accent2="accent2" accent3="accent3" accent4="accent4" accent5="accent5" accent6="accent6" hlink="hlink" folHlink="folHlink"/>
  <p:sldLayoutIdLst>
    <p:sldLayoutId id="2147483664"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Lst>
  <p:txStyles>
    <p:titleStyle>
      <a:lvl1pPr algn="l" rtl="0" fontAlgn="base">
        <a:lnSpc>
          <a:spcPct val="90000"/>
        </a:lnSpc>
        <a:spcBef>
          <a:spcPct val="0"/>
        </a:spcBef>
        <a:spcAft>
          <a:spcPct val="0"/>
        </a:spcAft>
        <a:defRPr sz="3600" b="1">
          <a:solidFill>
            <a:schemeClr val="tx2"/>
          </a:solidFill>
          <a:latin typeface="+mj-lt"/>
          <a:ea typeface="+mj-ea"/>
          <a:cs typeface="+mj-cs"/>
        </a:defRPr>
      </a:lvl1pPr>
      <a:lvl2pPr algn="l" rtl="0" fontAlgn="base">
        <a:lnSpc>
          <a:spcPct val="90000"/>
        </a:lnSpc>
        <a:spcBef>
          <a:spcPct val="0"/>
        </a:spcBef>
        <a:spcAft>
          <a:spcPct val="0"/>
        </a:spcAft>
        <a:defRPr sz="3600" b="1">
          <a:solidFill>
            <a:schemeClr val="tx2"/>
          </a:solidFill>
          <a:latin typeface="Arial" charset="0"/>
        </a:defRPr>
      </a:lvl2pPr>
      <a:lvl3pPr algn="l" rtl="0" fontAlgn="base">
        <a:lnSpc>
          <a:spcPct val="90000"/>
        </a:lnSpc>
        <a:spcBef>
          <a:spcPct val="0"/>
        </a:spcBef>
        <a:spcAft>
          <a:spcPct val="0"/>
        </a:spcAft>
        <a:defRPr sz="3600" b="1">
          <a:solidFill>
            <a:schemeClr val="tx2"/>
          </a:solidFill>
          <a:latin typeface="Arial" charset="0"/>
        </a:defRPr>
      </a:lvl3pPr>
      <a:lvl4pPr algn="l" rtl="0" fontAlgn="base">
        <a:lnSpc>
          <a:spcPct val="90000"/>
        </a:lnSpc>
        <a:spcBef>
          <a:spcPct val="0"/>
        </a:spcBef>
        <a:spcAft>
          <a:spcPct val="0"/>
        </a:spcAft>
        <a:defRPr sz="3600" b="1">
          <a:solidFill>
            <a:schemeClr val="tx2"/>
          </a:solidFill>
          <a:latin typeface="Arial" charset="0"/>
        </a:defRPr>
      </a:lvl4pPr>
      <a:lvl5pPr algn="l" rtl="0" fontAlgn="base">
        <a:lnSpc>
          <a:spcPct val="90000"/>
        </a:lnSpc>
        <a:spcBef>
          <a:spcPct val="0"/>
        </a:spcBef>
        <a:spcAft>
          <a:spcPct val="0"/>
        </a:spcAft>
        <a:defRPr sz="3600" b="1">
          <a:solidFill>
            <a:schemeClr val="tx2"/>
          </a:solidFill>
          <a:latin typeface="Arial" charset="0"/>
        </a:defRPr>
      </a:lvl5pPr>
      <a:lvl6pPr marL="457200" algn="l" rtl="0" fontAlgn="base">
        <a:lnSpc>
          <a:spcPct val="90000"/>
        </a:lnSpc>
        <a:spcBef>
          <a:spcPct val="0"/>
        </a:spcBef>
        <a:spcAft>
          <a:spcPct val="0"/>
        </a:spcAft>
        <a:defRPr sz="3600" b="1">
          <a:solidFill>
            <a:schemeClr val="tx2"/>
          </a:solidFill>
          <a:latin typeface="Arial" charset="0"/>
        </a:defRPr>
      </a:lvl6pPr>
      <a:lvl7pPr marL="914400" algn="l" rtl="0" fontAlgn="base">
        <a:lnSpc>
          <a:spcPct val="90000"/>
        </a:lnSpc>
        <a:spcBef>
          <a:spcPct val="0"/>
        </a:spcBef>
        <a:spcAft>
          <a:spcPct val="0"/>
        </a:spcAft>
        <a:defRPr sz="3600" b="1">
          <a:solidFill>
            <a:schemeClr val="tx2"/>
          </a:solidFill>
          <a:latin typeface="Arial" charset="0"/>
        </a:defRPr>
      </a:lvl7pPr>
      <a:lvl8pPr marL="1371600" algn="l" rtl="0" fontAlgn="base">
        <a:lnSpc>
          <a:spcPct val="90000"/>
        </a:lnSpc>
        <a:spcBef>
          <a:spcPct val="0"/>
        </a:spcBef>
        <a:spcAft>
          <a:spcPct val="0"/>
        </a:spcAft>
        <a:defRPr sz="3600" b="1">
          <a:solidFill>
            <a:schemeClr val="tx2"/>
          </a:solidFill>
          <a:latin typeface="Arial" charset="0"/>
        </a:defRPr>
      </a:lvl8pPr>
      <a:lvl9pPr marL="1828800" algn="l" rtl="0" fontAlgn="base">
        <a:lnSpc>
          <a:spcPct val="90000"/>
        </a:lnSpc>
        <a:spcBef>
          <a:spcPct val="0"/>
        </a:spcBef>
        <a:spcAft>
          <a:spcPct val="0"/>
        </a:spcAft>
        <a:defRPr sz="3600" b="1">
          <a:solidFill>
            <a:schemeClr val="tx2"/>
          </a:solidFill>
          <a:latin typeface="Arial" charset="0"/>
        </a:defRPr>
      </a:lvl9pPr>
    </p:titleStyle>
    <p:bodyStyle>
      <a:lvl1pPr marL="342900" indent="-342900" algn="l" rtl="0" fontAlgn="base">
        <a:spcBef>
          <a:spcPct val="20000"/>
        </a:spcBef>
        <a:spcAft>
          <a:spcPct val="0"/>
        </a:spcAft>
        <a:buClr>
          <a:schemeClr val="tx1"/>
        </a:buClr>
        <a:buSzPct val="75000"/>
        <a:buFont typeface="Wingdings" pitchFamily="2" charset="2"/>
        <a:buChar char="l"/>
        <a:defRPr sz="2800">
          <a:solidFill>
            <a:schemeClr val="tx1"/>
          </a:solidFill>
          <a:latin typeface="+mn-lt"/>
          <a:ea typeface="+mn-ea"/>
          <a:cs typeface="+mn-cs"/>
        </a:defRPr>
      </a:lvl1pPr>
      <a:lvl2pPr marL="742950" indent="-285750" algn="l" rtl="0" fontAlgn="base">
        <a:spcBef>
          <a:spcPct val="20000"/>
        </a:spcBef>
        <a:spcAft>
          <a:spcPct val="0"/>
        </a:spcAft>
        <a:buClr>
          <a:schemeClr val="tx1"/>
        </a:buClr>
        <a:buSzPct val="75000"/>
        <a:buChar char="–"/>
        <a:defRPr sz="2400">
          <a:solidFill>
            <a:schemeClr val="tx1"/>
          </a:solidFill>
          <a:latin typeface="+mn-lt"/>
        </a:defRPr>
      </a:lvl2pPr>
      <a:lvl3pPr marL="11430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3pPr>
      <a:lvl4pPr marL="1600200" indent="-228600" algn="l" rtl="0" fontAlgn="base">
        <a:spcBef>
          <a:spcPct val="20000"/>
        </a:spcBef>
        <a:spcAft>
          <a:spcPct val="0"/>
        </a:spcAft>
        <a:buClr>
          <a:schemeClr val="tx1"/>
        </a:buClr>
        <a:buSzPct val="80000"/>
        <a:buChar char="–"/>
        <a:defRPr>
          <a:solidFill>
            <a:schemeClr val="tx1"/>
          </a:solidFill>
          <a:latin typeface="+mn-lt"/>
        </a:defRPr>
      </a:lvl4pPr>
      <a:lvl5pPr marL="20574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106" name="Rectangle 2"/>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vl1pPr>
          </a:lstStyle>
          <a:p>
            <a:endParaRPr lang="ru-RU"/>
          </a:p>
        </p:txBody>
      </p:sp>
      <p:sp>
        <p:nvSpPr>
          <p:cNvPr id="47107" name="Rectangle 3"/>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Black" pitchFamily="34" charset="0"/>
              </a:defRPr>
            </a:lvl1pPr>
          </a:lstStyle>
          <a:p>
            <a:fld id="{94026C6F-6669-4D90-AA65-E3686F1FEE8B}" type="slidenum">
              <a:rPr lang="ru-RU"/>
              <a:pPr/>
              <a:t>‹#›</a:t>
            </a:fld>
            <a:endParaRPr lang="ru-RU"/>
          </a:p>
        </p:txBody>
      </p:sp>
      <p:grpSp>
        <p:nvGrpSpPr>
          <p:cNvPr id="47108" name="Group 4"/>
          <p:cNvGrpSpPr>
            <a:grpSpLocks/>
          </p:cNvGrpSpPr>
          <p:nvPr/>
        </p:nvGrpSpPr>
        <p:grpSpPr bwMode="auto">
          <a:xfrm>
            <a:off x="0" y="0"/>
            <a:ext cx="9144000" cy="546100"/>
            <a:chOff x="0" y="0"/>
            <a:chExt cx="5760" cy="344"/>
          </a:xfrm>
        </p:grpSpPr>
        <p:sp>
          <p:nvSpPr>
            <p:cNvPr id="47109"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endParaRPr lang="ru-RU" sz="2400">
                <a:latin typeface="Times New Roman" pitchFamily="18" charset="0"/>
              </a:endParaRPr>
            </a:p>
          </p:txBody>
        </p:sp>
        <p:sp>
          <p:nvSpPr>
            <p:cNvPr id="47110"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w="9525">
              <a:noFill/>
              <a:miter lim="800000"/>
              <a:headEnd/>
              <a:tailEnd/>
            </a:ln>
          </p:spPr>
          <p:txBody>
            <a:bodyPr/>
            <a:lstStyle/>
            <a:p>
              <a:endParaRPr lang="ru-RU" sz="2400">
                <a:latin typeface="Times New Roman" pitchFamily="18" charset="0"/>
              </a:endParaRPr>
            </a:p>
          </p:txBody>
        </p:sp>
        <p:sp>
          <p:nvSpPr>
            <p:cNvPr id="47111" name="Rectangle 7"/>
            <p:cNvSpPr>
              <a:spLocks noChangeArrowheads="1"/>
            </p:cNvSpPr>
            <p:nvPr/>
          </p:nvSpPr>
          <p:spPr bwMode="auto">
            <a:xfrm>
              <a:off x="258" y="85"/>
              <a:ext cx="87" cy="89"/>
            </a:xfrm>
            <a:prstGeom prst="rect">
              <a:avLst/>
            </a:prstGeom>
            <a:solidFill>
              <a:schemeClr val="folHlink"/>
            </a:solidFill>
            <a:ln w="9525">
              <a:noFill/>
              <a:miter lim="800000"/>
              <a:headEnd/>
              <a:tailEnd/>
            </a:ln>
          </p:spPr>
          <p:txBody>
            <a:bodyPr/>
            <a:lstStyle/>
            <a:p>
              <a:endParaRPr lang="ru-RU">
                <a:solidFill>
                  <a:schemeClr val="hlink"/>
                </a:solidFill>
              </a:endParaRPr>
            </a:p>
          </p:txBody>
        </p:sp>
        <p:sp>
          <p:nvSpPr>
            <p:cNvPr id="47112" name="Rectangle 8"/>
            <p:cNvSpPr>
              <a:spLocks noChangeArrowheads="1"/>
            </p:cNvSpPr>
            <p:nvPr/>
          </p:nvSpPr>
          <p:spPr bwMode="auto">
            <a:xfrm>
              <a:off x="345" y="0"/>
              <a:ext cx="88" cy="87"/>
            </a:xfrm>
            <a:prstGeom prst="rect">
              <a:avLst/>
            </a:prstGeom>
            <a:solidFill>
              <a:schemeClr val="folHlink"/>
            </a:solidFill>
            <a:ln w="9525">
              <a:noFill/>
              <a:miter lim="800000"/>
              <a:headEnd/>
              <a:tailEnd/>
            </a:ln>
          </p:spPr>
          <p:txBody>
            <a:bodyPr/>
            <a:lstStyle/>
            <a:p>
              <a:endParaRPr lang="ru-RU">
                <a:solidFill>
                  <a:schemeClr val="hlink"/>
                </a:solidFill>
              </a:endParaRPr>
            </a:p>
          </p:txBody>
        </p:sp>
        <p:sp>
          <p:nvSpPr>
            <p:cNvPr id="47113" name="Rectangle 9"/>
            <p:cNvSpPr>
              <a:spLocks noChangeArrowheads="1"/>
            </p:cNvSpPr>
            <p:nvPr/>
          </p:nvSpPr>
          <p:spPr bwMode="auto">
            <a:xfrm>
              <a:off x="345" y="85"/>
              <a:ext cx="88" cy="89"/>
            </a:xfrm>
            <a:prstGeom prst="rect">
              <a:avLst/>
            </a:prstGeom>
            <a:solidFill>
              <a:schemeClr val="accent2"/>
            </a:solidFill>
            <a:ln w="9525">
              <a:noFill/>
              <a:miter lim="800000"/>
              <a:headEnd/>
              <a:tailEnd/>
            </a:ln>
          </p:spPr>
          <p:txBody>
            <a:bodyPr/>
            <a:lstStyle/>
            <a:p>
              <a:endParaRPr lang="ru-RU">
                <a:solidFill>
                  <a:schemeClr val="accent2"/>
                </a:solidFill>
              </a:endParaRPr>
            </a:p>
          </p:txBody>
        </p:sp>
        <p:sp>
          <p:nvSpPr>
            <p:cNvPr id="47114" name="Rectangle 10"/>
            <p:cNvSpPr>
              <a:spLocks noChangeArrowheads="1"/>
            </p:cNvSpPr>
            <p:nvPr/>
          </p:nvSpPr>
          <p:spPr bwMode="auto">
            <a:xfrm>
              <a:off x="173" y="173"/>
              <a:ext cx="86" cy="87"/>
            </a:xfrm>
            <a:prstGeom prst="rect">
              <a:avLst/>
            </a:prstGeom>
            <a:solidFill>
              <a:schemeClr val="folHlink"/>
            </a:solidFill>
            <a:ln w="9525">
              <a:noFill/>
              <a:miter lim="800000"/>
              <a:headEnd/>
              <a:tailEnd/>
            </a:ln>
          </p:spPr>
          <p:txBody>
            <a:bodyPr/>
            <a:lstStyle/>
            <a:p>
              <a:endParaRPr lang="ru-RU">
                <a:solidFill>
                  <a:schemeClr val="hlink"/>
                </a:solidFill>
              </a:endParaRPr>
            </a:p>
          </p:txBody>
        </p:sp>
        <p:sp>
          <p:nvSpPr>
            <p:cNvPr id="47115" name="Rectangle 11"/>
            <p:cNvSpPr>
              <a:spLocks noChangeArrowheads="1"/>
            </p:cNvSpPr>
            <p:nvPr/>
          </p:nvSpPr>
          <p:spPr bwMode="auto">
            <a:xfrm>
              <a:off x="83" y="86"/>
              <a:ext cx="89" cy="87"/>
            </a:xfrm>
            <a:prstGeom prst="rect">
              <a:avLst/>
            </a:prstGeom>
            <a:solidFill>
              <a:schemeClr val="bg2"/>
            </a:solidFill>
            <a:ln w="9525">
              <a:noFill/>
              <a:miter lim="800000"/>
              <a:headEnd/>
              <a:tailEnd/>
            </a:ln>
          </p:spPr>
          <p:txBody>
            <a:bodyPr/>
            <a:lstStyle/>
            <a:p>
              <a:endParaRPr lang="ru-RU" sz="2400">
                <a:latin typeface="Times New Roman" pitchFamily="18" charset="0"/>
              </a:endParaRPr>
            </a:p>
          </p:txBody>
        </p:sp>
        <p:sp>
          <p:nvSpPr>
            <p:cNvPr id="47116" name="Rectangle 12"/>
            <p:cNvSpPr>
              <a:spLocks noChangeArrowheads="1"/>
            </p:cNvSpPr>
            <p:nvPr/>
          </p:nvSpPr>
          <p:spPr bwMode="auto">
            <a:xfrm>
              <a:off x="258" y="171"/>
              <a:ext cx="87" cy="87"/>
            </a:xfrm>
            <a:prstGeom prst="rect">
              <a:avLst/>
            </a:prstGeom>
            <a:solidFill>
              <a:schemeClr val="accent2"/>
            </a:solidFill>
            <a:ln w="9525">
              <a:noFill/>
              <a:miter lim="800000"/>
              <a:headEnd/>
              <a:tailEnd/>
            </a:ln>
          </p:spPr>
          <p:txBody>
            <a:bodyPr/>
            <a:lstStyle/>
            <a:p>
              <a:endParaRPr lang="ru-RU">
                <a:solidFill>
                  <a:schemeClr val="accent2"/>
                </a:solidFill>
              </a:endParaRPr>
            </a:p>
          </p:txBody>
        </p:sp>
        <p:sp>
          <p:nvSpPr>
            <p:cNvPr id="47117" name="Rectangle 13"/>
            <p:cNvSpPr>
              <a:spLocks noChangeArrowheads="1"/>
            </p:cNvSpPr>
            <p:nvPr/>
          </p:nvSpPr>
          <p:spPr bwMode="auto">
            <a:xfrm>
              <a:off x="173" y="258"/>
              <a:ext cx="86" cy="86"/>
            </a:xfrm>
            <a:prstGeom prst="rect">
              <a:avLst/>
            </a:prstGeom>
            <a:solidFill>
              <a:schemeClr val="accent2"/>
            </a:solidFill>
            <a:ln w="9525">
              <a:noFill/>
              <a:miter lim="800000"/>
              <a:headEnd/>
              <a:tailEnd/>
            </a:ln>
          </p:spPr>
          <p:txBody>
            <a:bodyPr/>
            <a:lstStyle/>
            <a:p>
              <a:endParaRPr lang="ru-RU">
                <a:solidFill>
                  <a:schemeClr val="accent2"/>
                </a:solidFill>
              </a:endParaRPr>
            </a:p>
          </p:txBody>
        </p:sp>
      </p:grpSp>
      <p:sp>
        <p:nvSpPr>
          <p:cNvPr id="47118" name="Rectangle 14"/>
          <p:cNvSpPr>
            <a:spLocks noGrp="1" noChangeArrowheads="1"/>
          </p:cNvSpPr>
          <p:nvPr>
            <p:ph type="title"/>
          </p:nvPr>
        </p:nvSpPr>
        <p:spPr bwMode="auto">
          <a:xfrm>
            <a:off x="457200" y="457200"/>
            <a:ext cx="8229600" cy="1371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47119" name="Rectangle 15"/>
          <p:cNvSpPr>
            <a:spLocks noGrp="1" noChangeArrowheads="1"/>
          </p:cNvSpPr>
          <p:nvPr>
            <p:ph type="body" idx="1"/>
          </p:nvPr>
        </p:nvSpPr>
        <p:spPr bwMode="auto">
          <a:xfrm>
            <a:off x="457200" y="1981200"/>
            <a:ext cx="8229600" cy="3886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7120" name="Rectangle 16"/>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ru-RU"/>
          </a:p>
        </p:txBody>
      </p:sp>
    </p:spTree>
  </p:cSld>
  <p:clrMap bg1="lt1" tx1="dk1" bg2="lt2" tx2="dk2" accent1="accent1" accent2="accent2" accent3="accent3" accent4="accent4" accent5="accent5" accent6="accent6" hlink="hlink" folHlink="folHlink"/>
  <p:sldLayoutIdLst>
    <p:sldLayoutId id="2147483668"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Lst>
  <p:txStyles>
    <p:titleStyle>
      <a:lvl1pPr algn="l" rtl="0" fontAlgn="base">
        <a:spcBef>
          <a:spcPct val="0"/>
        </a:spcBef>
        <a:spcAft>
          <a:spcPct val="0"/>
        </a:spcAft>
        <a:defRPr sz="4400">
          <a:solidFill>
            <a:schemeClr val="tx1"/>
          </a:solidFill>
          <a:latin typeface="+mj-lt"/>
          <a:ea typeface="+mj-ea"/>
          <a:cs typeface="+mj-cs"/>
        </a:defRPr>
      </a:lvl1pPr>
      <a:lvl2pPr algn="l" rtl="0" fontAlgn="base">
        <a:spcBef>
          <a:spcPct val="0"/>
        </a:spcBef>
        <a:spcAft>
          <a:spcPct val="0"/>
        </a:spcAft>
        <a:defRPr sz="4400">
          <a:solidFill>
            <a:schemeClr val="tx1"/>
          </a:solidFill>
          <a:latin typeface="Arial" charset="0"/>
        </a:defRPr>
      </a:lvl2pPr>
      <a:lvl3pPr algn="l" rtl="0" fontAlgn="base">
        <a:spcBef>
          <a:spcPct val="0"/>
        </a:spcBef>
        <a:spcAft>
          <a:spcPct val="0"/>
        </a:spcAft>
        <a:defRPr sz="4400">
          <a:solidFill>
            <a:schemeClr val="tx1"/>
          </a:solidFill>
          <a:latin typeface="Arial" charset="0"/>
        </a:defRPr>
      </a:lvl3pPr>
      <a:lvl4pPr algn="l" rtl="0" fontAlgn="base">
        <a:spcBef>
          <a:spcPct val="0"/>
        </a:spcBef>
        <a:spcAft>
          <a:spcPct val="0"/>
        </a:spcAft>
        <a:defRPr sz="4400">
          <a:solidFill>
            <a:schemeClr val="tx1"/>
          </a:solidFill>
          <a:latin typeface="Arial" charset="0"/>
        </a:defRPr>
      </a:lvl4pPr>
      <a:lvl5pPr algn="l" rtl="0" fontAlgn="base">
        <a:spcBef>
          <a:spcPct val="0"/>
        </a:spcBef>
        <a:spcAft>
          <a:spcPct val="0"/>
        </a:spcAft>
        <a:defRPr sz="4400">
          <a:solidFill>
            <a:schemeClr val="tx1"/>
          </a:solidFill>
          <a:latin typeface="Arial" charset="0"/>
        </a:defRPr>
      </a:lvl5pPr>
      <a:lvl6pPr marL="457200" algn="l" rtl="0" fontAlgn="base">
        <a:spcBef>
          <a:spcPct val="0"/>
        </a:spcBef>
        <a:spcAft>
          <a:spcPct val="0"/>
        </a:spcAft>
        <a:defRPr sz="4400">
          <a:solidFill>
            <a:schemeClr val="tx1"/>
          </a:solidFill>
          <a:latin typeface="Arial" charset="0"/>
        </a:defRPr>
      </a:lvl6pPr>
      <a:lvl7pPr marL="914400" algn="l" rtl="0" fontAlgn="base">
        <a:spcBef>
          <a:spcPct val="0"/>
        </a:spcBef>
        <a:spcAft>
          <a:spcPct val="0"/>
        </a:spcAft>
        <a:defRPr sz="4400">
          <a:solidFill>
            <a:schemeClr val="tx1"/>
          </a:solidFill>
          <a:latin typeface="Arial" charset="0"/>
        </a:defRPr>
      </a:lvl7pPr>
      <a:lvl8pPr marL="1371600" algn="l" rtl="0" fontAlgn="base">
        <a:spcBef>
          <a:spcPct val="0"/>
        </a:spcBef>
        <a:spcAft>
          <a:spcPct val="0"/>
        </a:spcAft>
        <a:defRPr sz="4400">
          <a:solidFill>
            <a:schemeClr val="tx1"/>
          </a:solidFill>
          <a:latin typeface="Arial" charset="0"/>
        </a:defRPr>
      </a:lvl8pPr>
      <a:lvl9pPr marL="1828800" algn="l" rtl="0" fontAlgn="base">
        <a:spcBef>
          <a:spcPct val="0"/>
        </a:spcBef>
        <a:spcAft>
          <a:spcPct val="0"/>
        </a:spcAft>
        <a:defRPr sz="4400">
          <a:solidFill>
            <a:schemeClr val="tx1"/>
          </a:solidFill>
          <a:latin typeface="Arial" charset="0"/>
        </a:defRPr>
      </a:lvl9pPr>
    </p:titleStyle>
    <p:body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9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94.xml"/></Relationships>
</file>

<file path=ppt/slides/_rels/slide1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68.xml"/></Relationships>
</file>

<file path=ppt/slides/_rels/slide1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0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jpeg"/><Relationship Id="rId1" Type="http://schemas.openxmlformats.org/officeDocument/2006/relationships/slideLayout" Target="../slideLayouts/slideLayout68.xml"/><Relationship Id="rId4" Type="http://schemas.openxmlformats.org/officeDocument/2006/relationships/image" Target="../media/image13.wmf"/></Relationships>
</file>

<file path=ppt/slides/_rels/slide21.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slideLayout" Target="../slideLayouts/slideLayout4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12.xml"/></Relationships>
</file>

<file path=ppt/slides/_rels/slide24.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jpeg"/><Relationship Id="rId1" Type="http://schemas.openxmlformats.org/officeDocument/2006/relationships/slideLayout" Target="../slideLayouts/slideLayout1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3.xml"/></Relationships>
</file>

<file path=ppt/slides/_rels/slide26.xml.rels><?xml version="1.0" encoding="UTF-8" standalone="yes"?>
<Relationships xmlns="http://schemas.openxmlformats.org/package/2006/relationships"><Relationship Id="rId2" Type="http://schemas.openxmlformats.org/officeDocument/2006/relationships/image" Target="../media/image18.gif"/><Relationship Id="rId1" Type="http://schemas.openxmlformats.org/officeDocument/2006/relationships/slideLayout" Target="../slideLayouts/slideLayout12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3.xml"/></Relationships>
</file>

<file path=ppt/slides/_rels/slide28.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685800" y="457200"/>
            <a:ext cx="7696200" cy="2438400"/>
          </a:xfrm>
          <a:ln/>
        </p:spPr>
        <p:txBody>
          <a:bodyPr/>
          <a:lstStyle/>
          <a:p>
            <a:r>
              <a:rPr lang="ru-RU" b="1">
                <a:latin typeface="Comic Sans MS" pitchFamily="66" charset="0"/>
              </a:rPr>
              <a:t>КОРПОРАТИВНАЯ СОЦИАЛЬНАЯ ОТВЕТСТВЕННОСТЬ </a:t>
            </a:r>
          </a:p>
        </p:txBody>
      </p:sp>
      <p:sp>
        <p:nvSpPr>
          <p:cNvPr id="4100" name="Rectangle 4"/>
          <p:cNvSpPr>
            <a:spLocks noGrp="1" noChangeArrowheads="1"/>
          </p:cNvSpPr>
          <p:nvPr>
            <p:ph type="subTitle" idx="1"/>
          </p:nvPr>
        </p:nvSpPr>
        <p:spPr>
          <a:xfrm>
            <a:off x="990600" y="3124200"/>
            <a:ext cx="6934200" cy="2819400"/>
          </a:xfrm>
          <a:ln/>
        </p:spPr>
        <p:txBody>
          <a:bodyPr/>
          <a:lstStyle/>
          <a:p>
            <a:r>
              <a:rPr lang="ru-RU" sz="2800" b="1">
                <a:latin typeface="Comic Sans MS" pitchFamily="66" charset="0"/>
              </a:rPr>
              <a:t>ОСНОВЫ ГЕНЕЗИСА КОРПОРАТИВНОЙ СОЦИАЛЬНОЙ ОТВЕТСТВЕННОСТИ: БЛАГОТВОРИТЕЛЬНОСТЬ В РОССИИ И НАУЧНЫЙ МЕНЕДЖМЕНТ </a:t>
            </a:r>
          </a:p>
        </p:txBody>
      </p:sp>
    </p:spTree>
  </p:cSld>
  <p:clrMapOvr>
    <a:masterClrMapping/>
  </p:clrMapOvr>
  <p:transition spd="slow">
    <p:zo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304800" y="304800"/>
            <a:ext cx="8610600" cy="1066800"/>
          </a:xfrm>
        </p:spPr>
        <p:txBody>
          <a:bodyPr/>
          <a:lstStyle/>
          <a:p>
            <a:r>
              <a:rPr lang="ru-RU" sz="3400">
                <a:latin typeface="Comic Sans MS" pitchFamily="66" charset="0"/>
              </a:rPr>
              <a:t>Анализ причин, обусловивших процесс демидовской благотворительности </a:t>
            </a:r>
          </a:p>
        </p:txBody>
      </p:sp>
      <p:sp>
        <p:nvSpPr>
          <p:cNvPr id="29699" name="Rectangle 3"/>
          <p:cNvSpPr>
            <a:spLocks noGrp="1" noChangeArrowheads="1"/>
          </p:cNvSpPr>
          <p:nvPr>
            <p:ph type="body" idx="1"/>
          </p:nvPr>
        </p:nvSpPr>
        <p:spPr>
          <a:xfrm>
            <a:off x="0" y="1600200"/>
            <a:ext cx="9144000" cy="5257800"/>
          </a:xfrm>
        </p:spPr>
        <p:txBody>
          <a:bodyPr/>
          <a:lstStyle/>
          <a:p>
            <a:pPr>
              <a:lnSpc>
                <a:spcPct val="80000"/>
              </a:lnSpc>
              <a:buFont typeface="Wingdings" pitchFamily="2" charset="2"/>
              <a:buNone/>
            </a:pPr>
            <a:r>
              <a:rPr lang="ru-RU" sz="1600" b="1"/>
              <a:t>а) </a:t>
            </a:r>
            <a:r>
              <a:rPr lang="ru-RU" sz="1600" b="1" i="1"/>
              <a:t>Экономический  фактор</a:t>
            </a:r>
            <a:r>
              <a:rPr lang="ru-RU" sz="1600" i="1"/>
              <a:t>. </a:t>
            </a:r>
            <a:r>
              <a:rPr lang="ru-RU" sz="1600"/>
              <a:t>Безусловно, Демидовым удалось накопить значительные капиталы и организовать дело с высоким уровнем прибыли. В результате их усилий было создано крупное, стабильно функционирующее промышленное хозяйство, которое не преследовало коммерческие цели, и, в частности, благотворительности;</a:t>
            </a:r>
            <a:endParaRPr lang="ru-RU" sz="1600" i="1"/>
          </a:p>
          <a:p>
            <a:pPr>
              <a:lnSpc>
                <a:spcPct val="80000"/>
              </a:lnSpc>
              <a:buFont typeface="Wingdings" pitchFamily="2" charset="2"/>
              <a:buNone/>
            </a:pPr>
            <a:r>
              <a:rPr lang="ru-RU" sz="1600" b="1" i="1"/>
              <a:t>б) Психологический фактор</a:t>
            </a:r>
            <a:r>
              <a:rPr lang="ru-RU" sz="1600" i="1"/>
              <a:t>. </a:t>
            </a:r>
            <a:r>
              <a:rPr lang="ru-RU" sz="1600"/>
              <a:t>Исследования показывают, что необходимо учитывать ослабление ощущения личной причастности к накоплению. Самые первые Демидовы каждый рубль ассоциировали с собственными затратами личных усилий по его вложению в капитал. Но следующие поколения уже пользовались накопленным капиталом.</a:t>
            </a:r>
            <a:endParaRPr lang="ru-RU" sz="1600" i="1"/>
          </a:p>
          <a:p>
            <a:pPr>
              <a:lnSpc>
                <a:spcPct val="80000"/>
              </a:lnSpc>
              <a:buFont typeface="Wingdings" pitchFamily="2" charset="2"/>
              <a:buNone/>
            </a:pPr>
            <a:r>
              <a:rPr lang="ru-RU" sz="1600" b="1" i="1"/>
              <a:t>в) Культурная стратификация</a:t>
            </a:r>
            <a:r>
              <a:rPr lang="ru-RU" sz="1600" i="1"/>
              <a:t>. </a:t>
            </a:r>
            <a:r>
              <a:rPr lang="ru-RU" sz="1600"/>
              <a:t>Становление капитализма в Европе формировало новую промышленную культуру, которая проникала в Россию, формируя при этом новые социокультурные нормы поведения. Эти нормы объективно начали учитываться, вне зависимости от личного к ним отношения.</a:t>
            </a:r>
            <a:endParaRPr lang="ru-RU" sz="1600" i="1"/>
          </a:p>
          <a:p>
            <a:pPr>
              <a:lnSpc>
                <a:spcPct val="80000"/>
              </a:lnSpc>
              <a:buFont typeface="Wingdings" pitchFamily="2" charset="2"/>
              <a:buNone/>
            </a:pPr>
            <a:r>
              <a:rPr lang="ru-RU" sz="1600" b="1" i="1"/>
              <a:t>г) Оценка социальной средой</a:t>
            </a:r>
            <a:r>
              <a:rPr lang="ru-RU" sz="1600"/>
              <a:t>. Начали получать распространение такие формы государственного и общественного поощрения за благотворительность: пожалование чинами, проведение в честь благотворителей торжественных мероприятий, создание памятных знаков (медалей, мемориальных досок и пр.).</a:t>
            </a:r>
            <a:endParaRPr lang="ru-RU" sz="1600" i="1"/>
          </a:p>
          <a:p>
            <a:pPr>
              <a:lnSpc>
                <a:spcPct val="80000"/>
              </a:lnSpc>
              <a:buFont typeface="Wingdings" pitchFamily="2" charset="2"/>
              <a:buNone/>
            </a:pPr>
            <a:r>
              <a:rPr lang="ru-RU" sz="1600" b="1" i="1"/>
              <a:t>д) Теологический фактор</a:t>
            </a:r>
            <a:r>
              <a:rPr lang="ru-RU" sz="1600" i="1"/>
              <a:t>. </a:t>
            </a:r>
            <a:r>
              <a:rPr lang="ru-RU" sz="1600"/>
              <a:t>В Российском предпринимательстве хорошо известна роль старообрядчества, выступавшего носителем консервативного начала и хранителем традиционных форм бытового поведения. Несомненна причастность старообрядчества к истории благотворительности. </a:t>
            </a:r>
          </a:p>
        </p:txBody>
      </p:sp>
    </p:spTree>
  </p:cSld>
  <p:clrMapOvr>
    <a:masterClrMapping/>
  </p:clrMapOvr>
  <p:transition>
    <p:blinds dir="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3"/>
          <p:cNvSpPr>
            <a:spLocks noGrp="1" noChangeArrowheads="1"/>
          </p:cNvSpPr>
          <p:nvPr>
            <p:ph type="body" idx="1"/>
          </p:nvPr>
        </p:nvSpPr>
        <p:spPr>
          <a:xfrm>
            <a:off x="762000" y="304800"/>
            <a:ext cx="8153400" cy="6324600"/>
          </a:xfrm>
        </p:spPr>
        <p:txBody>
          <a:bodyPr/>
          <a:lstStyle/>
          <a:p>
            <a:pPr>
              <a:lnSpc>
                <a:spcPct val="80000"/>
              </a:lnSpc>
              <a:buFont typeface="Wingdings" pitchFamily="2" charset="2"/>
              <a:buNone/>
            </a:pPr>
            <a:r>
              <a:rPr lang="ru-RU" sz="2300"/>
              <a:t>Распространение идей ответственности богатства среди российского купечества происходило, с одной стороны, под влиянием дворянских филантропических идей, которые проникали в Россию со второй половины </a:t>
            </a:r>
            <a:r>
              <a:rPr lang="en-US" sz="2300"/>
              <a:t>XVIII</a:t>
            </a:r>
            <a:r>
              <a:rPr lang="ru-RU" sz="2300"/>
              <a:t> в. из Западной Европы. Желание не отстать от дворян, </a:t>
            </a:r>
            <a:r>
              <a:rPr lang="en-US" sz="2300"/>
              <a:t>o</a:t>
            </a:r>
            <a:r>
              <a:rPr lang="ru-RU" sz="2300"/>
              <a:t>ч</a:t>
            </a:r>
            <a:r>
              <a:rPr lang="en-US" sz="2300"/>
              <a:t>e</a:t>
            </a:r>
            <a:r>
              <a:rPr lang="ru-RU" sz="2300"/>
              <a:t>видно, играло свою роль в развитии купеческой благотворительности. </a:t>
            </a:r>
          </a:p>
          <a:p>
            <a:pPr>
              <a:lnSpc>
                <a:spcPct val="80000"/>
              </a:lnSpc>
              <a:buFont typeface="Wingdings" pitchFamily="2" charset="2"/>
              <a:buNone/>
            </a:pPr>
            <a:r>
              <a:rPr lang="ru-RU" sz="2300"/>
              <a:t>Тем не менее, гораздо важнее было имевшее давние исторические корни развитие идей ответственности богатства внутри самого купеческого сословия. Понятия о совести и чести длительное время связывались в купеческом сознании с религиозными представлениями, понятиями об ответственности за свои грехи, за неправду перед Богом, чувство вины пе</a:t>
            </a:r>
            <a:r>
              <a:rPr lang="en-US" sz="2300"/>
              <a:t>pe</a:t>
            </a:r>
            <a:r>
              <a:rPr lang="ru-RU" sz="2300"/>
              <a:t>д ним. </a:t>
            </a:r>
          </a:p>
          <a:p>
            <a:pPr>
              <a:lnSpc>
                <a:spcPct val="80000"/>
              </a:lnSpc>
              <a:buFont typeface="Wingdings" pitchFamily="2" charset="2"/>
              <a:buNone/>
            </a:pPr>
            <a:r>
              <a:rPr lang="ru-RU" sz="2300"/>
              <a:t>Известный знаток купеческой психологии В.П.Рябушинский, отмечал в своих воспоминаниях, что основатели торгово-промышленных династий в России «Не считали себя за свое богатство в чем-то виноватыми перед людьми. Другое дело Бог: перед ним было сознание вины в том, что из посланных средств недостаточно уделяется бедным». </a:t>
            </a:r>
          </a:p>
        </p:txBody>
      </p:sp>
    </p:spTree>
  </p:cSld>
  <p:clrMapOvr>
    <a:masterClrMapping/>
  </p:clrMapOvr>
  <p:transition>
    <p:zoom/>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6" name="Rectangle 4"/>
          <p:cNvSpPr>
            <a:spLocks noGrp="1" noChangeArrowheads="1"/>
          </p:cNvSpPr>
          <p:nvPr>
            <p:ph type="title"/>
          </p:nvPr>
        </p:nvSpPr>
        <p:spPr>
          <a:xfrm>
            <a:off x="990600" y="0"/>
            <a:ext cx="8153400" cy="6629400"/>
          </a:xfrm>
        </p:spPr>
        <p:txBody>
          <a:bodyPr/>
          <a:lstStyle/>
          <a:p>
            <a:r>
              <a:rPr lang="ru-RU" sz="1900"/>
              <a:t>Экспертный анализ показывает, что особенно ярко прослеживается процесс проникновения идей общественного служения в предпринимательскую среду в благотворительной и меценатской деятельности ведущих отечественных купеческих династий. Дело в том, что принадлежность к российской предпринимательской элите того времени определялась не только экономическим весом и размерами состояний той или иной династии, но и ее общественным престижем и авторитетом, а его невозможно было достичь без активной благотворительной и меценатской деятельности. </a:t>
            </a:r>
            <a:br>
              <a:rPr lang="ru-RU" sz="1900"/>
            </a:br>
            <a:r>
              <a:rPr lang="ru-RU" sz="1900"/>
              <a:t/>
            </a:r>
            <a:br>
              <a:rPr lang="ru-RU" sz="1900"/>
            </a:br>
            <a:r>
              <a:rPr lang="ru-RU" sz="1900">
                <a:solidFill>
                  <a:srgbClr val="000099"/>
                </a:solidFill>
              </a:rPr>
              <a:t>К концу </a:t>
            </a:r>
            <a:r>
              <a:rPr lang="en-US" sz="1900">
                <a:solidFill>
                  <a:srgbClr val="000099"/>
                </a:solidFill>
              </a:rPr>
              <a:t>XIX</a:t>
            </a:r>
            <a:r>
              <a:rPr lang="ru-RU" sz="1900">
                <a:solidFill>
                  <a:srgbClr val="000099"/>
                </a:solidFill>
              </a:rPr>
              <a:t>- началу ХХ вв. отечественный предпринимательский мир стал постепенно осознавать свою социальную ответственность перед обществом, как своеобразную историческую миссию, возлагавшую на них ответственность за судьбы общества. Интересно отметить, что в известной речи Саввы Тимофеевича Морозова, председателя Ярмарочного комитета на открытии Торгово­промышленного съезда в Нижнем Новгороде в 1896 г., </a:t>
            </a:r>
            <a:r>
              <a:rPr lang="ru-RU" sz="1900" i="1">
                <a:solidFill>
                  <a:srgbClr val="000099"/>
                </a:solidFill>
              </a:rPr>
              <a:t>впервые </a:t>
            </a:r>
            <a:r>
              <a:rPr lang="ru-RU" sz="1900">
                <a:solidFill>
                  <a:srgbClr val="000099"/>
                </a:solidFill>
              </a:rPr>
              <a:t>был поставлен вопрос о притязаниях купечества на руководящую роль в российском обществе. Затем эти мотивы открыто прозвучали после революции 1905-1907 гг. в программных выступлениях П.П.Рябушинского и других известных представителей купечества, призывавших своих собратьев занять место дворянства в роли первенствующего сословия. </a:t>
            </a:r>
          </a:p>
        </p:txBody>
      </p:sp>
    </p:spTree>
  </p:cSld>
  <p:clrMapOvr>
    <a:masterClrMapping/>
  </p:clrMapOvr>
  <p:transition>
    <p:checker dir="ver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228600" y="277813"/>
            <a:ext cx="8686800" cy="1139825"/>
          </a:xfrm>
        </p:spPr>
        <p:txBody>
          <a:bodyPr/>
          <a:lstStyle/>
          <a:p>
            <a:r>
              <a:rPr lang="ru-RU" sz="4000" b="1" i="1"/>
              <a:t>Научный менеджмент и социальная ответственность бизнеса</a:t>
            </a:r>
            <a:r>
              <a:rPr lang="ru-RU" sz="4000"/>
              <a:t> </a:t>
            </a:r>
          </a:p>
        </p:txBody>
      </p:sp>
      <p:sp>
        <p:nvSpPr>
          <p:cNvPr id="35843" name="Rectangle 3"/>
          <p:cNvSpPr>
            <a:spLocks noGrp="1" noChangeArrowheads="1"/>
          </p:cNvSpPr>
          <p:nvPr>
            <p:ph type="body" idx="1"/>
          </p:nvPr>
        </p:nvSpPr>
        <p:spPr>
          <a:xfrm>
            <a:off x="228600" y="1524000"/>
            <a:ext cx="8915400" cy="5334000"/>
          </a:xfrm>
        </p:spPr>
        <p:txBody>
          <a:bodyPr/>
          <a:lstStyle/>
          <a:p>
            <a:pPr marL="0" indent="185738">
              <a:lnSpc>
                <a:spcPct val="80000"/>
              </a:lnSpc>
              <a:buFont typeface="Wingdings" pitchFamily="2" charset="2"/>
              <a:buNone/>
            </a:pPr>
            <a:r>
              <a:rPr lang="ru-RU" sz="1900">
                <a:latin typeface="Times New Roman" pitchFamily="18" charset="0"/>
              </a:rPr>
              <a:t>Промышленная революция в мире (ее начало примерно с 1750-х гг.), появление машин, техники, технологий привели к появлению фабрик, заводов, где сосредотачивалось огромное количество работников. В 1880-х гг. в наиболее развитых странах мира появилось мнение о том, что для управления такими большими коллективами работающих людей необходимы научно обоснованные подходы. Эти подходы в 1895г. предложил главный инженер одной из горнодобывающих американских компаний Ф. Тейлор на заседании американского общества инженеров-механиков. Хотя различные подходы к этой проблеме обсуждались на заседании общества еще в 1886 г. (этот год считается в США годом создания научного менеджмента), на этом заседании клуба присутствовал Ф.Тейлор. Он позднее, как мы выше отметили - в 1895 г., предложил совершенно революционные подходы, которые сначала были восприняты критически, но впоследствии, уже в ХХ в., после кончины их основоположника в 1915 г., они стали применяться на различных предприятиях и показали свою состоятельность. Ф.Тейлор утверждал, что «научное управление ни что иное, как некое средство, экономящее труд». При этом он выступал за </a:t>
            </a:r>
            <a:r>
              <a:rPr lang="ru-RU" sz="1900" b="1">
                <a:latin typeface="Times New Roman" pitchFamily="18" charset="0"/>
              </a:rPr>
              <a:t>«определенное и тщательное исследование каждого рабочего ... чтобы найти такое дело, в котором он будет первоклассным».</a:t>
            </a:r>
            <a:r>
              <a:rPr lang="ru-RU" sz="1900">
                <a:latin typeface="Times New Roman" pitchFamily="18" charset="0"/>
              </a:rPr>
              <a:t> Он доказывал, что </a:t>
            </a:r>
            <a:r>
              <a:rPr lang="ru-RU" sz="1900" b="1">
                <a:latin typeface="Times New Roman" pitchFamily="18" charset="0"/>
              </a:rPr>
              <a:t>«управление - это подлинная наука, опирающаяся на точно определенные законы, правила и принципы»</a:t>
            </a:r>
            <a:r>
              <a:rPr lang="ru-RU" sz="1900">
                <a:latin typeface="Times New Roman" pitchFamily="18" charset="0"/>
              </a:rPr>
              <a:t>. Разработанные им методы научной организации труда и сформулированные на их основе принципы «научного менеджмента» должны были заменить устаревшие донаучные» приемы управления.</a:t>
            </a:r>
          </a:p>
        </p:txBody>
      </p:sp>
    </p:spTree>
  </p:cSld>
  <p:clrMapOvr>
    <a:masterClrMapping/>
  </p:clrMapOvr>
  <p:transition>
    <p:comb/>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AutoShape 2"/>
          <p:cNvSpPr>
            <a:spLocks noGrp="1" noChangeArrowheads="1"/>
          </p:cNvSpPr>
          <p:nvPr>
            <p:ph type="title"/>
          </p:nvPr>
        </p:nvSpPr>
        <p:spPr>
          <a:xfrm>
            <a:off x="762000" y="533400"/>
            <a:ext cx="8382000" cy="1524000"/>
          </a:xfrm>
        </p:spPr>
        <p:txBody>
          <a:bodyPr/>
          <a:lstStyle/>
          <a:p>
            <a:pPr algn="ctr"/>
            <a:r>
              <a:rPr lang="ru-RU" sz="3900"/>
              <a:t>Основные положения научного менеджмента Ф.Тейлора:</a:t>
            </a:r>
          </a:p>
        </p:txBody>
      </p:sp>
      <p:sp>
        <p:nvSpPr>
          <p:cNvPr id="40963" name="Rectangle 3"/>
          <p:cNvSpPr>
            <a:spLocks noGrp="1" noChangeArrowheads="1"/>
          </p:cNvSpPr>
          <p:nvPr>
            <p:ph type="body" idx="1"/>
          </p:nvPr>
        </p:nvSpPr>
        <p:spPr>
          <a:xfrm>
            <a:off x="381000" y="2590800"/>
            <a:ext cx="8763000" cy="4267200"/>
          </a:xfrm>
        </p:spPr>
        <p:txBody>
          <a:bodyPr/>
          <a:lstStyle/>
          <a:p>
            <a:pPr>
              <a:lnSpc>
                <a:spcPct val="90000"/>
              </a:lnSpc>
            </a:pPr>
            <a:r>
              <a:rPr lang="ru-RU" sz="2200"/>
              <a:t>признание менеджмента самостоятельным видом деятельности, цель которого - рационализация производства;</a:t>
            </a:r>
          </a:p>
          <a:p>
            <a:pPr>
              <a:lnSpc>
                <a:spcPct val="90000"/>
              </a:lnSpc>
            </a:pPr>
            <a:r>
              <a:rPr lang="ru-RU" sz="2200"/>
              <a:t>расчленение процесса производства и трудовых операций на отдельные элементы, выявление затрат времени на их выполнение с целью нормирования труда рабочих;</a:t>
            </a:r>
          </a:p>
          <a:p>
            <a:pPr>
              <a:lnSpc>
                <a:spcPct val="90000"/>
              </a:lnSpc>
            </a:pPr>
            <a:r>
              <a:rPr lang="ru-RU" sz="2200"/>
              <a:t>планирование на основе норм рабочих заданий с выделением специализированных подразделений, определяющих последовательность, время, сроки выполнения работ;</a:t>
            </a:r>
          </a:p>
          <a:p>
            <a:pPr>
              <a:lnSpc>
                <a:spcPct val="90000"/>
              </a:lnSpc>
            </a:pPr>
            <a:r>
              <a:rPr lang="ru-RU" sz="2200"/>
              <a:t>увеличение производительности труда на основе справедливого вознаграждения за конечный результат;</a:t>
            </a:r>
          </a:p>
          <a:p>
            <a:pPr>
              <a:lnSpc>
                <a:spcPct val="90000"/>
              </a:lnSpc>
            </a:pPr>
            <a:r>
              <a:rPr lang="ru-RU" sz="2200"/>
              <a:t>подбор работников в соответствии с их физическими и умственными возможностями и обучения. </a:t>
            </a:r>
          </a:p>
        </p:txBody>
      </p:sp>
    </p:spTree>
  </p:cSld>
  <p:clrMapOvr>
    <a:masterClrMapping/>
  </p:clrMapOvr>
  <p:transition>
    <p:comb dir="ver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457200" y="457200"/>
            <a:ext cx="8686800" cy="3276600"/>
          </a:xfrm>
        </p:spPr>
        <p:txBody>
          <a:bodyPr/>
          <a:lstStyle/>
          <a:p>
            <a:r>
              <a:rPr lang="ru-RU" sz="2300"/>
              <a:t>Г.Форд, как один из основоположников научного  менеджмента, </a:t>
            </a:r>
            <a:r>
              <a:rPr lang="ru-RU" sz="2300" i="1"/>
              <a:t>внес свой существенный вклад в теорию корпоративной социальной ответственности. </a:t>
            </a:r>
            <a:r>
              <a:rPr lang="ru-RU" sz="2300"/>
              <a:t>В частности, в 1910-е гг. Г.Форд, руководствуясь исключительно экономическими соображениями, решил вовлечь работников своих предприятий в формирование прибыли. Но сделал это оригинально, проводя свою социальную политику. Для участия в прибыли он разделил работников на три категории:</a:t>
            </a:r>
          </a:p>
        </p:txBody>
      </p:sp>
      <p:sp>
        <p:nvSpPr>
          <p:cNvPr id="44035" name="Rectangle 3"/>
          <p:cNvSpPr>
            <a:spLocks noGrp="1" noChangeArrowheads="1"/>
          </p:cNvSpPr>
          <p:nvPr>
            <p:ph type="body" idx="1"/>
          </p:nvPr>
        </p:nvSpPr>
        <p:spPr>
          <a:xfrm>
            <a:off x="228600" y="4038600"/>
            <a:ext cx="8915400" cy="2438400"/>
          </a:xfrm>
        </p:spPr>
        <p:txBody>
          <a:bodyPr/>
          <a:lstStyle/>
          <a:p>
            <a:pPr>
              <a:lnSpc>
                <a:spcPct val="80000"/>
              </a:lnSpc>
            </a:pPr>
            <a:r>
              <a:rPr lang="ru-RU" sz="2300"/>
              <a:t>женатых людей, которые жили со своей семьей и хорошо ее обеспечивали;</a:t>
            </a:r>
          </a:p>
          <a:p>
            <a:pPr>
              <a:lnSpc>
                <a:spcPct val="80000"/>
              </a:lnSpc>
            </a:pPr>
            <a:r>
              <a:rPr lang="ru-RU" sz="2300"/>
              <a:t>холостых старше 22 лет с явно выраженными хозяйственными привычками;</a:t>
            </a:r>
          </a:p>
          <a:p>
            <a:pPr>
              <a:lnSpc>
                <a:spcPct val="80000"/>
              </a:lnSpc>
            </a:pPr>
            <a:r>
              <a:rPr lang="ru-RU" sz="2300"/>
              <a:t>молодых мужчин моложе 22 лет и женщин, которые служили единственной опорой для каких-нибудь родственников. </a:t>
            </a:r>
          </a:p>
        </p:txBody>
      </p:sp>
    </p:spTree>
  </p:cSld>
  <p:clrMapOvr>
    <a:masterClrMapping/>
  </p:clrMapOvr>
  <p:transition>
    <p:checker dir="ver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6" name="Rectangle 4"/>
          <p:cNvSpPr>
            <a:spLocks noGrp="1" noChangeArrowheads="1"/>
          </p:cNvSpPr>
          <p:nvPr>
            <p:ph type="title"/>
          </p:nvPr>
        </p:nvSpPr>
        <p:spPr>
          <a:xfrm>
            <a:off x="457200" y="457200"/>
            <a:ext cx="8534400" cy="6400800"/>
          </a:xfrm>
        </p:spPr>
        <p:txBody>
          <a:bodyPr/>
          <a:lstStyle/>
          <a:p>
            <a:pPr indent="271463"/>
            <a:r>
              <a:rPr lang="ru-RU" sz="2200">
                <a:latin typeface="Times New Roman" pitchFamily="18" charset="0"/>
              </a:rPr>
              <a:t>Сопоставив различные экономические показатели, Г.Форд определил, что вышеотмеченной категории работников он может платить зарплату по 5 долларов в день (при средней зарплате 2,5 доллара) при выполнении ими элементов определенного социального поведения. В частности, женатые люди, которые получают повышенную зарплату, должны жить со своими семьями и заботиться о них. Сразу, когда этот план начал действовать право на прибыль было признано за 60% мужчин; этот процент повысился через шесть месяцев до 78%, а через год до 87 %; через полтора года не получал премии всего один процент. </a:t>
            </a:r>
            <a:br>
              <a:rPr lang="ru-RU" sz="2200">
                <a:latin typeface="Times New Roman" pitchFamily="18" charset="0"/>
              </a:rPr>
            </a:br>
            <a:r>
              <a:rPr lang="ru-RU" sz="2200">
                <a:latin typeface="Times New Roman" pitchFamily="18" charset="0"/>
              </a:rPr>
              <a:t>    Г.Форд считал, что благотворительность вредна для хорошей жизни людей. Каждый человек может себе зарабатывать по мере сил. Он отмечал, что «</a:t>
            </a:r>
            <a:r>
              <a:rPr lang="ru-RU" sz="2200" b="1">
                <a:latin typeface="Times New Roman" pitchFamily="18" charset="0"/>
              </a:rPr>
              <a:t>подавать легко; гораздо труднее сделать подачку не требующейся</a:t>
            </a:r>
            <a:r>
              <a:rPr lang="ru-RU" sz="2200">
                <a:latin typeface="Times New Roman" pitchFamily="18" charset="0"/>
              </a:rPr>
              <a:t>». По его мнению, профессиональная благотворительность не только бесчувственна - от нее больше вреда, чем помощи. Опыт фордовских предприятий показал, что в хорошо организованной промышленности всегда может быть место для калек, хромых и слепых.</a:t>
            </a:r>
          </a:p>
        </p:txBody>
      </p:sp>
    </p:spTree>
  </p:cSld>
  <p:clrMapOvr>
    <a:masterClrMapping/>
  </p:clrMapOvr>
  <p:transition>
    <p:cover dir="r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4" name="Rectangle 4"/>
          <p:cNvSpPr>
            <a:spLocks noGrp="1" noChangeArrowheads="1"/>
          </p:cNvSpPr>
          <p:nvPr>
            <p:ph type="title"/>
          </p:nvPr>
        </p:nvSpPr>
        <p:spPr>
          <a:xfrm>
            <a:off x="457200" y="457200"/>
            <a:ext cx="8534400" cy="6172200"/>
          </a:xfrm>
        </p:spPr>
        <p:txBody>
          <a:bodyPr/>
          <a:lstStyle/>
          <a:p>
            <a:r>
              <a:rPr lang="ru-RU" sz="2300"/>
              <a:t>Американский инженер Г. Гантт, разделяя взгляды Ф.Тейлора и будучи по оценке последнего «первоклассным экспериментатором», значительно развил и углубил положения научного менеджмента, разработал методику сдельно-премиальной системы оплаты труда, предположил схемы оперативного планирования, увековечившие его имя («гантт-схемы), внес значительный вклад в разработку теории лидерства. Ключевыми характеристиками подходов Г. Гантта являются утверждение ведущей роли человеческого фактора в производстве и заявление о том, что рабочему человеку должна быть представлена возможность обрести в своем труде не только источник существования, но и состояние удовлетворенности. Он призывал: </a:t>
            </a:r>
            <a:r>
              <a:rPr lang="ru-RU" sz="2300" b="1"/>
              <a:t>«Все, что мы предпринимаем, должно находиться в согласии с человеческой природой. Мы не можем понукать людьми, мы обязаны направлять их развитие»</a:t>
            </a:r>
            <a:r>
              <a:rPr lang="ru-RU" sz="2300"/>
              <a:t>. </a:t>
            </a:r>
          </a:p>
        </p:txBody>
      </p:sp>
    </p:spTree>
  </p:cSld>
  <p:clrMapOvr>
    <a:masterClrMapping/>
  </p:clrMapOvr>
  <p:transition>
    <p:randomBa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endParaRPr lang="ru-RU"/>
          </a:p>
        </p:txBody>
      </p:sp>
      <p:sp>
        <p:nvSpPr>
          <p:cNvPr id="38915" name="Rectangle 3"/>
          <p:cNvSpPr>
            <a:spLocks noGrp="1" noChangeArrowheads="1"/>
          </p:cNvSpPr>
          <p:nvPr>
            <p:ph type="body" idx="1"/>
          </p:nvPr>
        </p:nvSpPr>
        <p:spPr/>
        <p:txBody>
          <a:bodyPr/>
          <a:lstStyle/>
          <a:p>
            <a:endParaRPr lang="ru-RU"/>
          </a:p>
        </p:txBody>
      </p:sp>
      <p:pic>
        <p:nvPicPr>
          <p:cNvPr id="38916" name="Picture 4"/>
          <p:cNvPicPr>
            <a:picLocks noChangeAspect="1" noChangeArrowheads="1"/>
          </p:cNvPicPr>
          <p:nvPr/>
        </p:nvPicPr>
        <p:blipFill>
          <a:blip r:embed="rId2"/>
          <a:srcRect/>
          <a:stretch>
            <a:fillRect/>
          </a:stretch>
        </p:blipFill>
        <p:spPr bwMode="auto">
          <a:xfrm>
            <a:off x="228600" y="0"/>
            <a:ext cx="8915400" cy="6858000"/>
          </a:xfrm>
          <a:prstGeom prst="rect">
            <a:avLst/>
          </a:prstGeom>
          <a:noFill/>
          <a:ln w="9525">
            <a:noFill/>
            <a:miter lim="800000"/>
            <a:headEnd/>
            <a:tailEnd/>
          </a:ln>
          <a:effectLst/>
        </p:spPr>
      </p:pic>
    </p:spTree>
  </p:cSld>
  <p:clrMapOvr>
    <a:masterClrMapping/>
  </p:clrMapOvr>
  <p:transition>
    <p:wheel spokes="2"/>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ru-RU" sz="3800" b="1" i="1"/>
              <a:t>Экономические основы социальной ответственности бизнеса</a:t>
            </a:r>
            <a:r>
              <a:rPr lang="ru-RU" sz="3800"/>
              <a:t> </a:t>
            </a:r>
          </a:p>
        </p:txBody>
      </p:sp>
      <p:sp>
        <p:nvSpPr>
          <p:cNvPr id="53251" name="Rectangle 3"/>
          <p:cNvSpPr>
            <a:spLocks noGrp="1" noChangeArrowheads="1"/>
          </p:cNvSpPr>
          <p:nvPr>
            <p:ph type="body" idx="1"/>
          </p:nvPr>
        </p:nvSpPr>
        <p:spPr>
          <a:xfrm>
            <a:off x="533400" y="1676400"/>
            <a:ext cx="7924800" cy="4953000"/>
          </a:xfrm>
        </p:spPr>
        <p:txBody>
          <a:bodyPr/>
          <a:lstStyle/>
          <a:p>
            <a:pPr>
              <a:lnSpc>
                <a:spcPct val="90000"/>
              </a:lnSpc>
            </a:pPr>
            <a:r>
              <a:rPr lang="ru-RU"/>
              <a:t>Стабильность корпораций зависит не только от производства качественных товаров и услуг, но и в активной их деятельности  в решении социальных проблем трудовых коллективов и местного сообщества, системно выстраивать отношения с партнерами,</a:t>
            </a:r>
          </a:p>
          <a:p>
            <a:pPr>
              <a:lnSpc>
                <a:spcPct val="90000"/>
              </a:lnSpc>
              <a:buFont typeface="Wingdings" pitchFamily="2" charset="2"/>
              <a:buNone/>
            </a:pPr>
            <a:r>
              <a:rPr lang="ru-RU"/>
              <a:t>   органами власти, средствами</a:t>
            </a:r>
          </a:p>
          <a:p>
            <a:pPr>
              <a:lnSpc>
                <a:spcPct val="90000"/>
              </a:lnSpc>
              <a:buFont typeface="Wingdings" pitchFamily="2" charset="2"/>
              <a:buNone/>
            </a:pPr>
            <a:r>
              <a:rPr lang="ru-RU"/>
              <a:t>   массовой информации,</a:t>
            </a:r>
          </a:p>
          <a:p>
            <a:pPr>
              <a:lnSpc>
                <a:spcPct val="90000"/>
              </a:lnSpc>
              <a:buFont typeface="Wingdings" pitchFamily="2" charset="2"/>
              <a:buNone/>
            </a:pPr>
            <a:r>
              <a:rPr lang="ru-RU"/>
              <a:t>   потребителями и</a:t>
            </a:r>
          </a:p>
          <a:p>
            <a:pPr>
              <a:lnSpc>
                <a:spcPct val="90000"/>
              </a:lnSpc>
              <a:buFont typeface="Wingdings" pitchFamily="2" charset="2"/>
              <a:buNone/>
            </a:pPr>
            <a:r>
              <a:rPr lang="ru-RU"/>
              <a:t>   акционерами. </a:t>
            </a:r>
          </a:p>
        </p:txBody>
      </p:sp>
      <p:pic>
        <p:nvPicPr>
          <p:cNvPr id="53252" name="Picture 4"/>
          <p:cNvPicPr>
            <a:picLocks noChangeAspect="1" noChangeArrowheads="1"/>
          </p:cNvPicPr>
          <p:nvPr/>
        </p:nvPicPr>
        <p:blipFill>
          <a:blip r:embed="rId2"/>
          <a:srcRect/>
          <a:stretch>
            <a:fillRect/>
          </a:stretch>
        </p:blipFill>
        <p:spPr bwMode="auto">
          <a:xfrm>
            <a:off x="5867400" y="4354513"/>
            <a:ext cx="3276600" cy="2503487"/>
          </a:xfrm>
          <a:prstGeom prst="rect">
            <a:avLst/>
          </a:prstGeom>
          <a:noFill/>
          <a:ln w="9525">
            <a:noFill/>
            <a:miter lim="800000"/>
            <a:headEnd/>
            <a:tailEnd/>
          </a:ln>
          <a:effectLst/>
        </p:spPr>
      </p:pic>
    </p:spTree>
  </p:cSld>
  <p:clrMapOvr>
    <a:masterClrMapping/>
  </p:clrMapOvr>
  <p:transition>
    <p:wheel spokes="8"/>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p:txBody>
          <a:bodyPr/>
          <a:lstStyle/>
          <a:p>
            <a:r>
              <a:rPr lang="ru-RU" b="1" i="1"/>
              <a:t>план</a:t>
            </a:r>
            <a:r>
              <a:rPr lang="ru-RU" b="1"/>
              <a:t> </a:t>
            </a:r>
          </a:p>
        </p:txBody>
      </p:sp>
      <p:sp>
        <p:nvSpPr>
          <p:cNvPr id="78851" name="Rectangle 3"/>
          <p:cNvSpPr>
            <a:spLocks noGrp="1" noChangeArrowheads="1"/>
          </p:cNvSpPr>
          <p:nvPr>
            <p:ph type="body" idx="1"/>
          </p:nvPr>
        </p:nvSpPr>
        <p:spPr>
          <a:xfrm>
            <a:off x="2057400" y="1219200"/>
            <a:ext cx="6934200" cy="5105400"/>
          </a:xfrm>
        </p:spPr>
        <p:txBody>
          <a:bodyPr/>
          <a:lstStyle/>
          <a:p>
            <a:r>
              <a:rPr lang="ru-RU" sz="2400"/>
              <a:t>Ретроспективный анализ благотворительности в России. </a:t>
            </a:r>
          </a:p>
          <a:p>
            <a:r>
              <a:rPr lang="ru-RU" sz="2400"/>
              <a:t>Развитие корпоративной социальной ответственности в мировой предпринимательской среде в дореволюционной России. </a:t>
            </a:r>
          </a:p>
          <a:p>
            <a:r>
              <a:rPr lang="ru-RU" sz="2400"/>
              <a:t>Научный менеджмент и социальная ответственность бизнеса. </a:t>
            </a:r>
          </a:p>
          <a:p>
            <a:r>
              <a:rPr lang="ru-RU" sz="2400"/>
              <a:t>Экономические основы социальной ответственности бизнеса. </a:t>
            </a:r>
          </a:p>
          <a:p>
            <a:r>
              <a:rPr lang="ru-RU" sz="2400"/>
              <a:t>Развитие различных форм корпоративной социальной ответственности.</a:t>
            </a:r>
          </a:p>
        </p:txBody>
      </p:sp>
    </p:spTree>
  </p:cSld>
  <p:clrMapOvr>
    <a:masterClrMapping/>
  </p:clrMapOvr>
  <p:transition>
    <p:fade thruBlk="1"/>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endParaRPr lang="ru-RU"/>
          </a:p>
        </p:txBody>
      </p:sp>
      <p:sp>
        <p:nvSpPr>
          <p:cNvPr id="39939" name="Rectangle 3"/>
          <p:cNvSpPr>
            <a:spLocks noGrp="1" noChangeArrowheads="1"/>
          </p:cNvSpPr>
          <p:nvPr>
            <p:ph type="body" idx="1"/>
          </p:nvPr>
        </p:nvSpPr>
        <p:spPr/>
        <p:txBody>
          <a:bodyPr/>
          <a:lstStyle/>
          <a:p>
            <a:endParaRPr lang="ru-RU"/>
          </a:p>
        </p:txBody>
      </p:sp>
      <p:pic>
        <p:nvPicPr>
          <p:cNvPr id="39940" name="Picture 4"/>
          <p:cNvPicPr>
            <a:picLocks noChangeAspect="1" noChangeArrowheads="1"/>
          </p:cNvPicPr>
          <p:nvPr/>
        </p:nvPicPr>
        <p:blipFill>
          <a:blip r:embed="rId2"/>
          <a:srcRect/>
          <a:stretch>
            <a:fillRect/>
          </a:stretch>
        </p:blipFill>
        <p:spPr bwMode="auto">
          <a:xfrm>
            <a:off x="228600" y="0"/>
            <a:ext cx="8915400" cy="6686550"/>
          </a:xfrm>
          <a:prstGeom prst="rect">
            <a:avLst/>
          </a:prstGeom>
          <a:noFill/>
          <a:ln w="9525">
            <a:noFill/>
            <a:miter lim="800000"/>
            <a:headEnd/>
            <a:tailEnd/>
          </a:ln>
          <a:effectLst/>
        </p:spPr>
      </p:pic>
      <p:pic>
        <p:nvPicPr>
          <p:cNvPr id="39941" name="Picture 5" descr="j0222015"/>
          <p:cNvPicPr>
            <a:picLocks noChangeAspect="1" noChangeArrowheads="1"/>
          </p:cNvPicPr>
          <p:nvPr/>
        </p:nvPicPr>
        <p:blipFill>
          <a:blip r:embed="rId3"/>
          <a:srcRect/>
          <a:stretch>
            <a:fillRect/>
          </a:stretch>
        </p:blipFill>
        <p:spPr bwMode="auto">
          <a:xfrm>
            <a:off x="457200" y="5070475"/>
            <a:ext cx="1779588" cy="1787525"/>
          </a:xfrm>
          <a:prstGeom prst="rect">
            <a:avLst/>
          </a:prstGeom>
          <a:noFill/>
        </p:spPr>
      </p:pic>
      <p:pic>
        <p:nvPicPr>
          <p:cNvPr id="39942" name="Picture 6" descr="j0222021"/>
          <p:cNvPicPr>
            <a:picLocks noChangeAspect="1" noChangeArrowheads="1"/>
          </p:cNvPicPr>
          <p:nvPr/>
        </p:nvPicPr>
        <p:blipFill>
          <a:blip r:embed="rId4"/>
          <a:srcRect/>
          <a:stretch>
            <a:fillRect/>
          </a:stretch>
        </p:blipFill>
        <p:spPr bwMode="auto">
          <a:xfrm>
            <a:off x="7010400" y="5070475"/>
            <a:ext cx="1781175" cy="1787525"/>
          </a:xfrm>
          <a:prstGeom prst="rect">
            <a:avLst/>
          </a:prstGeom>
          <a:noFill/>
        </p:spPr>
      </p:pic>
    </p:spTree>
  </p:cSld>
  <p:clrMapOvr>
    <a:masterClrMapping/>
  </p:clrMapOvr>
  <p:transition>
    <p:wipe dir="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574675" y="304800"/>
            <a:ext cx="8340725" cy="990600"/>
          </a:xfrm>
        </p:spPr>
        <p:txBody>
          <a:bodyPr/>
          <a:lstStyle/>
          <a:p>
            <a:r>
              <a:rPr lang="ru-RU" sz="3400"/>
              <a:t> План Р.Оуэна, по улучшению условий жизни рабочих. </a:t>
            </a:r>
          </a:p>
        </p:txBody>
      </p:sp>
      <p:sp>
        <p:nvSpPr>
          <p:cNvPr id="60419" name="Rectangle 3"/>
          <p:cNvSpPr>
            <a:spLocks noGrp="1" noChangeArrowheads="1"/>
          </p:cNvSpPr>
          <p:nvPr>
            <p:ph type="body" idx="1"/>
          </p:nvPr>
        </p:nvSpPr>
        <p:spPr/>
        <p:txBody>
          <a:bodyPr/>
          <a:lstStyle/>
          <a:p>
            <a:pPr marL="0" indent="0">
              <a:lnSpc>
                <a:spcPct val="90000"/>
              </a:lnSpc>
              <a:buFont typeface="Wingdings" pitchFamily="2" charset="2"/>
              <a:buNone/>
            </a:pPr>
            <a:r>
              <a:rPr lang="ru-RU" sz="2100" b="1" i="1"/>
              <a:t>Р.Оуэн выдвинул три довода в пользу принятия международных трудовых норм</a:t>
            </a:r>
            <a:r>
              <a:rPr lang="ru-RU" sz="2100" b="1"/>
              <a:t>:</a:t>
            </a:r>
          </a:p>
          <a:p>
            <a:pPr marL="0" indent="0">
              <a:lnSpc>
                <a:spcPct val="90000"/>
              </a:lnSpc>
            </a:pPr>
            <a:r>
              <a:rPr lang="ru-RU" sz="2100" b="1"/>
              <a:t> облегчить тяжелую долю трудящихся масс;</a:t>
            </a:r>
          </a:p>
          <a:p>
            <a:pPr marL="0" indent="0">
              <a:lnSpc>
                <a:spcPct val="90000"/>
              </a:lnSpc>
            </a:pPr>
            <a:r>
              <a:rPr lang="ru-RU" sz="2100" b="1"/>
              <a:t> укрепление социального мира в промышленно развитых странах в целях предотвращения общественного потрясения, т.к. коммунистическая пропаганда набирала силу;</a:t>
            </a:r>
          </a:p>
          <a:p>
            <a:pPr marL="0" indent="0">
              <a:lnSpc>
                <a:spcPct val="90000"/>
              </a:lnSpc>
            </a:pPr>
            <a:r>
              <a:rPr lang="ru-RU" sz="2100" b="1"/>
              <a:t> международное регулирование труда поможет странам с защищающим трудящихся  </a:t>
            </a:r>
          </a:p>
          <a:p>
            <a:pPr marL="0" indent="0">
              <a:lnSpc>
                <a:spcPct val="90000"/>
              </a:lnSpc>
              <a:buFont typeface="Wingdings" pitchFamily="2" charset="2"/>
              <a:buNone/>
            </a:pPr>
            <a:r>
              <a:rPr lang="ru-RU" sz="2100" b="1"/>
              <a:t>       законодательством уравнять международную</a:t>
            </a:r>
          </a:p>
          <a:p>
            <a:pPr marL="0" indent="0">
              <a:lnSpc>
                <a:spcPct val="90000"/>
              </a:lnSpc>
              <a:buFont typeface="Wingdings" pitchFamily="2" charset="2"/>
              <a:buNone/>
            </a:pPr>
            <a:r>
              <a:rPr lang="ru-RU" sz="2100" b="1"/>
              <a:t>              конкурентоспособность всех государств.</a:t>
            </a:r>
          </a:p>
        </p:txBody>
      </p:sp>
      <p:pic>
        <p:nvPicPr>
          <p:cNvPr id="60420" name="Picture 4" descr="j0199549"/>
          <p:cNvPicPr>
            <a:picLocks noChangeAspect="1" noChangeArrowheads="1"/>
          </p:cNvPicPr>
          <p:nvPr/>
        </p:nvPicPr>
        <p:blipFill>
          <a:blip r:embed="rId2"/>
          <a:srcRect/>
          <a:stretch>
            <a:fillRect/>
          </a:stretch>
        </p:blipFill>
        <p:spPr bwMode="auto">
          <a:xfrm>
            <a:off x="7473950" y="0"/>
            <a:ext cx="1670050" cy="1793875"/>
          </a:xfrm>
          <a:prstGeom prst="rect">
            <a:avLst/>
          </a:prstGeom>
          <a:noFill/>
        </p:spPr>
      </p:pic>
      <p:pic>
        <p:nvPicPr>
          <p:cNvPr id="60421" name="Picture 5" descr="j0149481"/>
          <p:cNvPicPr>
            <a:picLocks noChangeAspect="1" noChangeArrowheads="1"/>
          </p:cNvPicPr>
          <p:nvPr/>
        </p:nvPicPr>
        <p:blipFill>
          <a:blip r:embed="rId3"/>
          <a:srcRect/>
          <a:stretch>
            <a:fillRect/>
          </a:stretch>
        </p:blipFill>
        <p:spPr bwMode="auto">
          <a:xfrm>
            <a:off x="0" y="4724400"/>
            <a:ext cx="2100263" cy="2133600"/>
          </a:xfrm>
          <a:prstGeom prst="rect">
            <a:avLst/>
          </a:prstGeom>
          <a:noFill/>
        </p:spPr>
      </p:pic>
    </p:spTree>
  </p:cSld>
  <p:clrMapOvr>
    <a:masterClrMapping/>
  </p:clrMapOvr>
  <p:transition>
    <p:wipe dir="d"/>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8" name="Rectangle 8"/>
          <p:cNvSpPr>
            <a:spLocks noGrp="1" noChangeArrowheads="1"/>
          </p:cNvSpPr>
          <p:nvPr>
            <p:ph type="title"/>
          </p:nvPr>
        </p:nvSpPr>
        <p:spPr>
          <a:xfrm>
            <a:off x="304800" y="304800"/>
            <a:ext cx="8610600" cy="6248400"/>
          </a:xfrm>
        </p:spPr>
        <p:txBody>
          <a:bodyPr/>
          <a:lstStyle/>
          <a:p>
            <a:pPr indent="271463"/>
            <a:r>
              <a:rPr lang="ru-RU" sz="2000"/>
              <a:t>После революции в России 1917 г., в 1919 г. была создана Международная Организация Труда (МОТ), которая в своем уставе взяла за основу идеи Р.Оуэна по достижению социальной справедливости. </a:t>
            </a:r>
            <a:br>
              <a:rPr lang="ru-RU" sz="2000"/>
            </a:br>
            <a:r>
              <a:rPr lang="ru-RU" sz="2000"/>
              <a:t>    Следующий исторический этап развития философии социальной ответственности пришелся на период «Великой Депрессии» (конец 1920-х- начало 1930-х гг.) и после </a:t>
            </a:r>
            <a:r>
              <a:rPr lang="en-US" sz="2000"/>
              <a:t>B</a:t>
            </a:r>
            <a:r>
              <a:rPr lang="ru-RU" sz="2000"/>
              <a:t>торой Мировой войны - начало 1950-х гг. В период «Великой Депрессии» 1930-</a:t>
            </a:r>
            <a:r>
              <a:rPr lang="en-US" sz="2000"/>
              <a:t>x</a:t>
            </a:r>
            <a:r>
              <a:rPr lang="ru-RU" sz="2000"/>
              <a:t> гг. основной заботой большинства предприятий в мировом экономическом сообществе было элементарное выживание. Экономические факторы при этом были решающими. При этом никто из трудящихся не ждал от бизнеса ничего иного, кроме прибыли и рабочих мест. В это время любая корпорация рассматривалась как экономическая целостность, которая обязана заботиться только об эффективности использования своих ресурсов. Этим самым корпорация выполняла экономическую функцию по производству товаров и услуг, которые необходимы для общества со свободной рыночной экономикой, обеспечивая одновременную работу для граждан и максимальные прибыли и вознаграждения для акционеров.</a:t>
            </a:r>
          </a:p>
        </p:txBody>
      </p:sp>
    </p:spTree>
  </p:cSld>
  <p:clrMapOvr>
    <a:masterClrMapping/>
  </p:clrMapOvr>
  <p:transition>
    <p:strips dir="rd"/>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DDDDDD"/>
        </a:solidFill>
        <a:effectLst/>
      </p:bgPr>
    </p:bg>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r>
              <a:rPr lang="ru-RU" i="1">
                <a:solidFill>
                  <a:schemeClr val="bg1"/>
                </a:solidFill>
              </a:rPr>
              <a:t>«Социальная  ответственность  бизнесмена»</a:t>
            </a:r>
          </a:p>
        </p:txBody>
      </p:sp>
      <p:sp>
        <p:nvSpPr>
          <p:cNvPr id="66563" name="Rectangle 3"/>
          <p:cNvSpPr>
            <a:spLocks noGrp="1" noChangeArrowheads="1"/>
          </p:cNvSpPr>
          <p:nvPr>
            <p:ph type="body" idx="1"/>
          </p:nvPr>
        </p:nvSpPr>
        <p:spPr>
          <a:xfrm>
            <a:off x="0" y="1295400"/>
            <a:ext cx="7696200" cy="5562600"/>
          </a:xfrm>
        </p:spPr>
        <p:txBody>
          <a:bodyPr/>
          <a:lstStyle/>
          <a:p>
            <a:pPr marL="0" indent="0">
              <a:buFontTx/>
              <a:buNone/>
            </a:pPr>
            <a:r>
              <a:rPr lang="ru-RU"/>
              <a:t>В 1950-е гг. (в 1953 г.) появилась первая фундаментальная работа </a:t>
            </a:r>
            <a:r>
              <a:rPr lang="ru-RU" i="1"/>
              <a:t>«Социальная  ответственность  бизнесмена»  </a:t>
            </a:r>
            <a:r>
              <a:rPr lang="ru-RU"/>
              <a:t>Р. Боуена, где он отмечал, что социальная ответственность бизнесмена состоит в </a:t>
            </a:r>
            <a:r>
              <a:rPr lang="ru-RU" b="1"/>
              <a:t>«реализации той политики, принятии таких решений либо следовании такой линии поведения, которые были бы желательны для целей и ценностей общества»</a:t>
            </a:r>
          </a:p>
        </p:txBody>
      </p:sp>
    </p:spTree>
  </p:cSld>
  <p:clrMapOvr>
    <a:masterClrMapping/>
  </p:clrMapOvr>
  <p:transition>
    <p:push dir="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endParaRPr lang="ru-RU"/>
          </a:p>
        </p:txBody>
      </p:sp>
      <p:sp>
        <p:nvSpPr>
          <p:cNvPr id="69635" name="Rectangle 3"/>
          <p:cNvSpPr>
            <a:spLocks noGrp="1" noChangeArrowheads="1"/>
          </p:cNvSpPr>
          <p:nvPr>
            <p:ph type="body" idx="1"/>
          </p:nvPr>
        </p:nvSpPr>
        <p:spPr/>
        <p:txBody>
          <a:bodyPr/>
          <a:lstStyle/>
          <a:p>
            <a:endParaRPr lang="ru-RU"/>
          </a:p>
        </p:txBody>
      </p:sp>
      <p:pic>
        <p:nvPicPr>
          <p:cNvPr id="69636" name="Picture 4"/>
          <p:cNvPicPr>
            <a:picLocks noChangeAspect="1" noChangeArrowheads="1"/>
          </p:cNvPicPr>
          <p:nvPr/>
        </p:nvPicPr>
        <p:blipFill>
          <a:blip r:embed="rId2"/>
          <a:srcRect/>
          <a:stretch>
            <a:fillRect/>
          </a:stretch>
        </p:blipFill>
        <p:spPr bwMode="auto">
          <a:xfrm>
            <a:off x="0" y="152400"/>
            <a:ext cx="9144000" cy="6858000"/>
          </a:xfrm>
          <a:prstGeom prst="rect">
            <a:avLst/>
          </a:prstGeom>
          <a:noFill/>
          <a:ln w="9525">
            <a:noFill/>
            <a:miter lim="800000"/>
            <a:headEnd/>
            <a:tailEnd/>
          </a:ln>
          <a:effectLst/>
        </p:spPr>
      </p:pic>
      <p:pic>
        <p:nvPicPr>
          <p:cNvPr id="69637" name="Picture 6" descr="j0195812"/>
          <p:cNvPicPr>
            <a:picLocks noChangeAspect="1" noChangeArrowheads="1"/>
          </p:cNvPicPr>
          <p:nvPr/>
        </p:nvPicPr>
        <p:blipFill>
          <a:blip r:embed="rId3"/>
          <a:srcRect/>
          <a:stretch>
            <a:fillRect/>
          </a:stretch>
        </p:blipFill>
        <p:spPr bwMode="auto">
          <a:xfrm>
            <a:off x="0" y="5105400"/>
            <a:ext cx="1773238" cy="1824038"/>
          </a:xfrm>
          <a:prstGeom prst="rect">
            <a:avLst/>
          </a:prstGeom>
          <a:noFill/>
          <a:ln w="9525">
            <a:noFill/>
            <a:miter lim="800000"/>
            <a:headEnd/>
            <a:tailEnd/>
          </a:ln>
        </p:spPr>
      </p:pic>
    </p:spTree>
  </p:cSld>
  <p:clrMapOvr>
    <a:masterClrMapping/>
  </p:clrMapOvr>
  <p:transition>
    <p:cut thruBlk="1"/>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1219200" y="381000"/>
            <a:ext cx="6934200" cy="1122363"/>
          </a:xfrm>
        </p:spPr>
        <p:txBody>
          <a:bodyPr/>
          <a:lstStyle/>
          <a:p>
            <a:pPr algn="ctr"/>
            <a:r>
              <a:rPr lang="ru-RU" sz="2300" b="1"/>
              <a:t>Аргументы, положительно влияющие на экономическую составляющую корпоративной социальной ответственности:</a:t>
            </a:r>
          </a:p>
        </p:txBody>
      </p:sp>
      <p:sp>
        <p:nvSpPr>
          <p:cNvPr id="70659" name="Rectangle 3"/>
          <p:cNvSpPr>
            <a:spLocks noGrp="1" noChangeArrowheads="1"/>
          </p:cNvSpPr>
          <p:nvPr>
            <p:ph type="body" idx="1"/>
          </p:nvPr>
        </p:nvSpPr>
        <p:spPr>
          <a:xfrm>
            <a:off x="0" y="1676400"/>
            <a:ext cx="9144000" cy="5181600"/>
          </a:xfrm>
        </p:spPr>
        <p:txBody>
          <a:bodyPr/>
          <a:lstStyle/>
          <a:p>
            <a:pPr>
              <a:lnSpc>
                <a:spcPct val="80000"/>
              </a:lnSpc>
            </a:pPr>
            <a:r>
              <a:rPr lang="ru-RU" sz="1600"/>
              <a:t>значительная вероятность получения более высокой прибыли в перспективе (стабильная социальная ответственность формирует имидж корпорации, ее деловую репутацию; все это положительно влияет на покупателей потребляющих товары и услуги корпорации, п</a:t>
            </a:r>
            <a:r>
              <a:rPr lang="en-US" sz="1600"/>
              <a:t>o</a:t>
            </a:r>
            <a:r>
              <a:rPr lang="ru-RU" sz="1600"/>
              <a:t>вышая ее доходность);</a:t>
            </a:r>
          </a:p>
          <a:p>
            <a:pPr>
              <a:lnSpc>
                <a:spcPct val="80000"/>
              </a:lnSpc>
            </a:pPr>
            <a:r>
              <a:rPr lang="ru-RU" sz="1600"/>
              <a:t>вокруг социально ответственной корпорации формируется благожелательная внешняя среда, что способствует увеличению ее прибыли;</a:t>
            </a:r>
          </a:p>
          <a:p>
            <a:pPr>
              <a:lnSpc>
                <a:spcPct val="80000"/>
              </a:lnSpc>
            </a:pPr>
            <a:r>
              <a:rPr lang="ru-RU" sz="1600"/>
              <a:t>благожелательное отношение к социально ответственным корпорациям со стороны государственных, региональных и муниципальных органов власти, что позволяет получать определенные блага в виде отсутствия претензий со стороны органов госрегулирования, а также возможность получения госзаказов;</a:t>
            </a:r>
          </a:p>
          <a:p>
            <a:pPr>
              <a:lnSpc>
                <a:spcPct val="80000"/>
              </a:lnSpc>
            </a:pPr>
            <a:r>
              <a:rPr lang="ru-RU" sz="1600"/>
              <a:t>взаимосвязь власти и ответственности за власть (в западном менеджменте существует так называемый «Железный закон ответственности», который гласит: «В долгосрочном периоде безответственное с точки зрения общества использование своей власти неминуемо ведет к потере этой власти»);</a:t>
            </a:r>
          </a:p>
          <a:p>
            <a:pPr>
              <a:lnSpc>
                <a:spcPct val="80000"/>
              </a:lnSpc>
            </a:pPr>
            <a:r>
              <a:rPr lang="ru-RU" sz="1600"/>
              <a:t>вероятность предотвращения проблем в будущем (социально ответственные корпорации следуют более «духу, а не букве закона», что позволяет им при вероятном изменении законодательства, например, в сторону принятия более жестких стандартов качества товаров и услуг или  норм загрязнения окружающей среды, или правил рекламной деятельности, быть более мобильными и максимально готовыми к деятельности в новых условиях);</a:t>
            </a:r>
          </a:p>
          <a:p>
            <a:pPr>
              <a:lnSpc>
                <a:spcPct val="80000"/>
              </a:lnSpc>
            </a:pPr>
            <a:r>
              <a:rPr lang="ru-RU" sz="1600"/>
              <a:t>корпоративная солидарность (социально ответственное п</a:t>
            </a:r>
            <a:r>
              <a:rPr lang="en-US" sz="1600"/>
              <a:t>o</a:t>
            </a:r>
            <a:r>
              <a:rPr lang="ru-RU" sz="1600"/>
              <a:t>в</a:t>
            </a:r>
            <a:r>
              <a:rPr lang="en-US" sz="1600"/>
              <a:t>e</a:t>
            </a:r>
            <a:r>
              <a:rPr lang="ru-RU" sz="1600"/>
              <a:t>д</a:t>
            </a:r>
            <a:r>
              <a:rPr lang="en-US" sz="1600"/>
              <a:t>e</a:t>
            </a:r>
            <a:r>
              <a:rPr lang="ru-RU" sz="1600"/>
              <a:t>ние  корпорации, как правило, положительно влияет на мотивацию персонала и формированию благоприятного климата в коллективе, дополнительной мотивации труда, а это в свою очередь ведет к росту производительности труда и улучшению финансово-экономических показателей деятельности корпорации). </a:t>
            </a:r>
          </a:p>
        </p:txBody>
      </p:sp>
    </p:spTree>
  </p:cSld>
  <p:clrMapOvr>
    <a:masterClrMapping/>
  </p:clrMapOvr>
  <p:transition>
    <p:fade thruBlk="1"/>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ru-RU" sz="2600" b="1">
                <a:latin typeface="Comic Sans MS" pitchFamily="66" charset="0"/>
              </a:rPr>
              <a:t>Последний исторический этап развития социальной ответственности пришелся на период: </a:t>
            </a:r>
            <a:r>
              <a:rPr lang="ru-RU" sz="2600" b="1" i="1">
                <a:latin typeface="Comic Sans MS" pitchFamily="66" charset="0"/>
              </a:rPr>
              <a:t>конец 1990-х- настоящее время</a:t>
            </a:r>
            <a:r>
              <a:rPr lang="ru-RU" sz="2600" b="1">
                <a:latin typeface="Comic Sans MS" pitchFamily="66" charset="0"/>
              </a:rPr>
              <a:t> </a:t>
            </a:r>
          </a:p>
        </p:txBody>
      </p:sp>
      <p:sp>
        <p:nvSpPr>
          <p:cNvPr id="75779" name="Rectangle 3"/>
          <p:cNvSpPr>
            <a:spLocks noGrp="1" noChangeArrowheads="1"/>
          </p:cNvSpPr>
          <p:nvPr>
            <p:ph type="body" idx="1"/>
          </p:nvPr>
        </p:nvSpPr>
        <p:spPr>
          <a:xfrm>
            <a:off x="381000" y="1676400"/>
            <a:ext cx="8194675" cy="4648200"/>
          </a:xfrm>
        </p:spPr>
        <p:txBody>
          <a:bodyPr/>
          <a:lstStyle/>
          <a:p>
            <a:pPr marL="0" indent="0">
              <a:lnSpc>
                <a:spcPct val="80000"/>
              </a:lnSpc>
              <a:buFont typeface="Wingdings" pitchFamily="2" charset="2"/>
              <a:buNone/>
            </a:pPr>
            <a:r>
              <a:rPr lang="ru-RU" sz="1900"/>
              <a:t>Таким образом, рентабельность корпораций начала связываться не только с экономической эффективностью, но и ее готовностью соблюдать законы общества:</a:t>
            </a:r>
          </a:p>
          <a:p>
            <a:pPr marL="0" indent="0">
              <a:lnSpc>
                <a:spcPct val="80000"/>
              </a:lnSpc>
            </a:pPr>
            <a:r>
              <a:rPr lang="ru-RU" sz="1900"/>
              <a:t> появилась особая ответственность руководителей корпораций к проявлениям социальной ответственности, т.к. многолетний опыт з</a:t>
            </a:r>
            <a:r>
              <a:rPr lang="en-US" sz="1900"/>
              <a:t>a</a:t>
            </a:r>
            <a:r>
              <a:rPr lang="ru-RU" sz="1900"/>
              <a:t>падных компаний практикующих эту ответственность как бизнес- парадигму, показывает, что при этом улучшаются финансовые показатели, растет рыночная стоимость корпорации, растет ее бренд как внутри страны, так и за рубежом;</a:t>
            </a:r>
          </a:p>
          <a:p>
            <a:pPr marL="0" indent="0">
              <a:lnSpc>
                <a:spcPct val="80000"/>
              </a:lnSpc>
            </a:pPr>
            <a:r>
              <a:rPr lang="ru-RU" sz="1900"/>
              <a:t> рост конкурентоспособности корпорации наблюдается в том случае, если корпорация демонстрирует, что она имеет все признаки добропорядочного «корпоративного гражданина»;</a:t>
            </a:r>
          </a:p>
          <a:p>
            <a:pPr marL="0" indent="0">
              <a:lnSpc>
                <a:spcPct val="80000"/>
              </a:lnSpc>
            </a:pPr>
            <a:r>
              <a:rPr lang="ru-RU" sz="1900"/>
              <a:t> долгосрочная рентабельность корпорации зависит в значительной степени от местных рынков, от отношения к корпорации</a:t>
            </a:r>
          </a:p>
          <a:p>
            <a:pPr marL="0" indent="0">
              <a:lnSpc>
                <a:spcPct val="80000"/>
              </a:lnSpc>
              <a:buFont typeface="Wingdings" pitchFamily="2" charset="2"/>
              <a:buNone/>
            </a:pPr>
            <a:r>
              <a:rPr lang="ru-RU" sz="1900"/>
              <a:t>со стороны местного сообщества, местной культуре и</a:t>
            </a:r>
          </a:p>
          <a:p>
            <a:pPr marL="0" indent="0">
              <a:lnSpc>
                <a:spcPct val="80000"/>
              </a:lnSpc>
              <a:buFont typeface="Wingdings" pitchFamily="2" charset="2"/>
              <a:buNone/>
            </a:pPr>
            <a:r>
              <a:rPr lang="ru-RU" sz="1900"/>
              <a:t>политике; поэтому корпорациям необходимо знать</a:t>
            </a:r>
          </a:p>
          <a:p>
            <a:pPr marL="0" indent="0">
              <a:lnSpc>
                <a:spcPct val="80000"/>
              </a:lnSpc>
              <a:buFont typeface="Wingdings" pitchFamily="2" charset="2"/>
              <a:buNone/>
            </a:pPr>
            <a:r>
              <a:rPr lang="ru-RU" sz="1900"/>
              <a:t>ожидания акционеров и потребителей именно в местных</a:t>
            </a:r>
          </a:p>
          <a:p>
            <a:pPr marL="0" indent="0">
              <a:lnSpc>
                <a:spcPct val="80000"/>
              </a:lnSpc>
              <a:buFont typeface="Wingdings" pitchFamily="2" charset="2"/>
              <a:buNone/>
            </a:pPr>
            <a:r>
              <a:rPr lang="ru-RU" sz="1900"/>
              <a:t>условиях, их настроениях, социальных проблемах и</a:t>
            </a:r>
          </a:p>
          <a:p>
            <a:pPr marL="0" indent="0">
              <a:lnSpc>
                <a:spcPct val="80000"/>
              </a:lnSpc>
              <a:buFont typeface="Wingdings" pitchFamily="2" charset="2"/>
              <a:buNone/>
            </a:pPr>
            <a:r>
              <a:rPr lang="ru-RU" sz="1900"/>
              <a:t>тенденциях для своевременного реагирования.</a:t>
            </a:r>
          </a:p>
        </p:txBody>
      </p:sp>
      <p:pic>
        <p:nvPicPr>
          <p:cNvPr id="75780" name="Picture 4" descr="j0283209"/>
          <p:cNvPicPr>
            <a:picLocks noChangeAspect="1" noChangeArrowheads="1" noCrop="1"/>
          </p:cNvPicPr>
          <p:nvPr/>
        </p:nvPicPr>
        <p:blipFill>
          <a:blip r:embed="rId2"/>
          <a:srcRect/>
          <a:stretch>
            <a:fillRect/>
          </a:stretch>
        </p:blipFill>
        <p:spPr bwMode="auto">
          <a:xfrm>
            <a:off x="7162800" y="4876800"/>
            <a:ext cx="1828800" cy="1789113"/>
          </a:xfrm>
          <a:prstGeom prst="rect">
            <a:avLst/>
          </a:prstGeom>
          <a:noFill/>
        </p:spPr>
      </p:pic>
    </p:spTree>
  </p:cSld>
  <p:clrMapOvr>
    <a:masterClrMapping/>
  </p:clrMapOvr>
  <p:transition>
    <p:newsflash/>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a:xfrm>
            <a:off x="990600" y="381000"/>
            <a:ext cx="7158038" cy="1031875"/>
          </a:xfrm>
        </p:spPr>
        <p:txBody>
          <a:bodyPr/>
          <a:lstStyle/>
          <a:p>
            <a:pPr algn="ctr"/>
            <a:r>
              <a:rPr lang="ru-RU" sz="2800" b="1" i="1"/>
              <a:t>Формы корпоративной социальной ответственности</a:t>
            </a:r>
            <a:r>
              <a:rPr lang="ru-RU" sz="2800"/>
              <a:t> </a:t>
            </a:r>
          </a:p>
        </p:txBody>
      </p:sp>
      <p:sp>
        <p:nvSpPr>
          <p:cNvPr id="76803" name="Rectangle 3"/>
          <p:cNvSpPr>
            <a:spLocks noGrp="1" noChangeArrowheads="1"/>
          </p:cNvSpPr>
          <p:nvPr>
            <p:ph type="body" idx="1"/>
          </p:nvPr>
        </p:nvSpPr>
        <p:spPr>
          <a:xfrm>
            <a:off x="228600" y="1600200"/>
            <a:ext cx="8915400" cy="5257800"/>
          </a:xfrm>
        </p:spPr>
        <p:txBody>
          <a:bodyPr/>
          <a:lstStyle/>
          <a:p>
            <a:pPr marL="0" indent="357188">
              <a:lnSpc>
                <a:spcPct val="80000"/>
              </a:lnSpc>
              <a:buFont typeface="Wingdings" pitchFamily="2" charset="2"/>
              <a:buNone/>
            </a:pPr>
            <a:r>
              <a:rPr lang="ru-RU" sz="1900"/>
              <a:t>                Типы корпоративной социальной ответственности: </a:t>
            </a:r>
          </a:p>
          <a:p>
            <a:pPr marL="0" indent="357188">
              <a:lnSpc>
                <a:spcPct val="80000"/>
              </a:lnSpc>
            </a:pPr>
            <a:r>
              <a:rPr lang="ru-RU" sz="1900"/>
              <a:t>- экономическая;</a:t>
            </a:r>
          </a:p>
          <a:p>
            <a:pPr marL="0" indent="357188">
              <a:lnSpc>
                <a:spcPct val="80000"/>
              </a:lnSpc>
            </a:pPr>
            <a:r>
              <a:rPr lang="ru-RU" sz="1900"/>
              <a:t>- правовая;</a:t>
            </a:r>
          </a:p>
          <a:p>
            <a:pPr marL="0" indent="357188">
              <a:lnSpc>
                <a:spcPct val="80000"/>
              </a:lnSpc>
            </a:pPr>
            <a:r>
              <a:rPr lang="ru-RU" sz="1900"/>
              <a:t>- этическая;</a:t>
            </a:r>
          </a:p>
          <a:p>
            <a:pPr marL="0" indent="357188">
              <a:lnSpc>
                <a:spcPct val="80000"/>
              </a:lnSpc>
            </a:pPr>
            <a:r>
              <a:rPr lang="ru-RU" sz="1900"/>
              <a:t>- дискреционная.</a:t>
            </a:r>
          </a:p>
          <a:p>
            <a:pPr marL="0" indent="357188">
              <a:lnSpc>
                <a:spcPct val="80000"/>
              </a:lnSpc>
              <a:buFont typeface="Wingdings" pitchFamily="2" charset="2"/>
              <a:buNone/>
            </a:pPr>
            <a:endParaRPr lang="ru-RU" sz="1900"/>
          </a:p>
          <a:p>
            <a:pPr marL="0" indent="357188">
              <a:lnSpc>
                <a:spcPct val="80000"/>
              </a:lnSpc>
              <a:buFont typeface="Wingdings" pitchFamily="2" charset="2"/>
              <a:buNone/>
            </a:pPr>
            <a:r>
              <a:rPr lang="ru-RU" sz="1900"/>
              <a:t>В основе лежит </a:t>
            </a:r>
            <a:r>
              <a:rPr lang="ru-RU" sz="1900" i="1"/>
              <a:t>экономическая ответственность, </a:t>
            </a:r>
            <a:r>
              <a:rPr lang="ru-RU" sz="1900"/>
              <a:t>что непосредственно определяется базовой функцией корпорации на рынке как производителя товаров и услуг, позволяющих удовлетворять потребности потребителей и, соответственно, извлекать прибыль. </a:t>
            </a:r>
            <a:r>
              <a:rPr lang="ru-RU" sz="1900" i="1"/>
              <a:t>Правовая ответственность </a:t>
            </a:r>
            <a:r>
              <a:rPr lang="ru-RU" sz="1900"/>
              <a:t>предполагает необходимость действий  бизнеса в рамках законов, соответствие деятельности корпорации ожиданиям обществ</a:t>
            </a:r>
            <a:r>
              <a:rPr lang="en-US" sz="1900"/>
              <a:t>a</a:t>
            </a:r>
            <a:r>
              <a:rPr lang="ru-RU" sz="1900"/>
              <a:t> в соответствии с действующими законами. </a:t>
            </a:r>
            <a:r>
              <a:rPr lang="ru-RU" sz="1900" i="1"/>
              <a:t>Этическая ответственность, </a:t>
            </a:r>
            <a:r>
              <a:rPr lang="ru-RU" sz="1900"/>
              <a:t>как нравственный ориентир, требует от деловой практики соответствия ожиданиям общества, не оговоренным специально в соответствующих правовых нормах, но основанных на существующих неписанных нормах морали. </a:t>
            </a:r>
            <a:r>
              <a:rPr lang="ru-RU" sz="1900" i="1"/>
              <a:t>Дискреционная (филонтропическая) ответственность </a:t>
            </a:r>
            <a:r>
              <a:rPr lang="ru-RU" sz="1900"/>
              <a:t>побуждает корпорацию к действиям, направленным на поддержание и развитие благосостояния общества через ее добровольное участие в реализации социальных программ.</a:t>
            </a:r>
          </a:p>
        </p:txBody>
      </p:sp>
    </p:spTree>
  </p:cSld>
  <p:clrMapOvr>
    <a:masterClrMapping/>
  </p:clrMapOvr>
  <p:transition>
    <p:checke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endParaRPr lang="ru-RU"/>
          </a:p>
        </p:txBody>
      </p:sp>
      <p:sp>
        <p:nvSpPr>
          <p:cNvPr id="10243" name="Rectangle 3"/>
          <p:cNvSpPr>
            <a:spLocks noGrp="1" noChangeArrowheads="1"/>
          </p:cNvSpPr>
          <p:nvPr>
            <p:ph type="body" idx="1"/>
          </p:nvPr>
        </p:nvSpPr>
        <p:spPr/>
        <p:txBody>
          <a:bodyPr/>
          <a:lstStyle/>
          <a:p>
            <a:endParaRPr lang="ru-RU"/>
          </a:p>
        </p:txBody>
      </p:sp>
      <p:pic>
        <p:nvPicPr>
          <p:cNvPr id="10244" name="Picture 4"/>
          <p:cNvPicPr>
            <a:picLocks noChangeAspect="1" noChangeArrowheads="1"/>
          </p:cNvPicPr>
          <p:nvPr/>
        </p:nvPicPr>
        <p:blipFill>
          <a:blip r:embed="rId2"/>
          <a:srcRect/>
          <a:stretch>
            <a:fillRect/>
          </a:stretch>
        </p:blipFill>
        <p:spPr bwMode="auto">
          <a:xfrm>
            <a:off x="0" y="0"/>
            <a:ext cx="8839200" cy="6842125"/>
          </a:xfrm>
          <a:prstGeom prst="rect">
            <a:avLst/>
          </a:prstGeom>
          <a:noFill/>
          <a:ln w="9525">
            <a:noFill/>
            <a:miter lim="800000"/>
            <a:headEnd/>
            <a:tailEnd/>
          </a:ln>
          <a:effectLst/>
        </p:spPr>
      </p:pic>
    </p:spTree>
  </p:cSld>
  <p:clrMapOvr>
    <a:masterClrMapping/>
  </p:clrMapOvr>
  <p:transition>
    <p:circl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ru-RU" b="1" i="1"/>
              <a:t>Ретроспективный анализ благотворительности в России</a:t>
            </a:r>
            <a:r>
              <a:rPr lang="ru-RU" b="1"/>
              <a:t> </a:t>
            </a:r>
          </a:p>
        </p:txBody>
      </p:sp>
      <p:sp>
        <p:nvSpPr>
          <p:cNvPr id="8195" name="Rectangle 3"/>
          <p:cNvSpPr>
            <a:spLocks noGrp="1" noChangeArrowheads="1"/>
          </p:cNvSpPr>
          <p:nvPr>
            <p:ph type="body" idx="1"/>
          </p:nvPr>
        </p:nvSpPr>
        <p:spPr>
          <a:xfrm>
            <a:off x="304800" y="1752600"/>
            <a:ext cx="8686800" cy="4572000"/>
          </a:xfrm>
        </p:spPr>
        <p:txBody>
          <a:bodyPr/>
          <a:lstStyle/>
          <a:p>
            <a:pPr>
              <a:lnSpc>
                <a:spcPct val="80000"/>
              </a:lnSpc>
              <a:buFont typeface="Wingdings" pitchFamily="2" charset="2"/>
              <a:buNone/>
            </a:pPr>
            <a:r>
              <a:rPr lang="ru-RU" sz="2200"/>
              <a:t>Одним из самых крупных обществ в начале </a:t>
            </a:r>
            <a:r>
              <a:rPr lang="en-US" sz="2200"/>
              <a:t>XIX</a:t>
            </a:r>
            <a:r>
              <a:rPr lang="ru-RU" sz="2200"/>
              <a:t> в. в России было </a:t>
            </a:r>
            <a:r>
              <a:rPr lang="ru-RU" sz="2200" b="1" i="1"/>
              <a:t>Императорское Человеколюбивое общество</a:t>
            </a:r>
            <a:r>
              <a:rPr lang="ru-RU" sz="2200" i="1"/>
              <a:t>, </a:t>
            </a:r>
            <a:r>
              <a:rPr lang="ru-RU" sz="2200"/>
              <a:t>возникшее почти сразу же после прихода к власти Александра </a:t>
            </a:r>
            <a:r>
              <a:rPr lang="en-US" sz="2200"/>
              <a:t>I</a:t>
            </a:r>
            <a:r>
              <a:rPr lang="ru-RU" sz="2200" b="1"/>
              <a:t>. </a:t>
            </a:r>
            <a:r>
              <a:rPr lang="ru-RU" sz="2200"/>
              <a:t>Становление общества проходило в два этапа:</a:t>
            </a:r>
          </a:p>
          <a:p>
            <a:pPr>
              <a:lnSpc>
                <a:spcPct val="80000"/>
              </a:lnSpc>
            </a:pPr>
            <a:r>
              <a:rPr lang="ru-RU" sz="2200"/>
              <a:t>с 1802 по 1816 гг.;</a:t>
            </a:r>
          </a:p>
          <a:p>
            <a:pPr>
              <a:lnSpc>
                <a:spcPct val="80000"/>
              </a:lnSpc>
            </a:pPr>
            <a:r>
              <a:rPr lang="ru-RU" sz="2200"/>
              <a:t>с 1816 по 1825 гг.</a:t>
            </a:r>
          </a:p>
          <a:p>
            <a:pPr>
              <a:lnSpc>
                <a:spcPct val="80000"/>
              </a:lnSpc>
              <a:buFont typeface="Wingdings" pitchFamily="2" charset="2"/>
              <a:buNone/>
            </a:pPr>
            <a:r>
              <a:rPr lang="ru-RU" sz="2200"/>
              <a:t>Началом появлению общества  послужил рескрипт Александра </a:t>
            </a:r>
            <a:r>
              <a:rPr lang="en-US" sz="2200"/>
              <a:t>I</a:t>
            </a:r>
            <a:r>
              <a:rPr lang="ru-RU" sz="2200"/>
              <a:t> на имя А.А. Витовтова, где отмечалось: «Чтобы показать, как близки сердцу моему несчастные жертвы ожесточенного рока, беру под </a:t>
            </a:r>
            <a:r>
              <a:rPr lang="en-US" sz="2200"/>
              <a:t>oco</a:t>
            </a:r>
            <a:r>
              <a:rPr lang="ru-RU" sz="2200"/>
              <a:t>бливое покровительство свое как утверждаемое в здешней столице благотворительное общество, так и всякие другие».</a:t>
            </a:r>
          </a:p>
          <a:p>
            <a:pPr>
              <a:lnSpc>
                <a:spcPct val="80000"/>
              </a:lnSpc>
              <a:buFont typeface="Wingdings" pitchFamily="2" charset="2"/>
              <a:buNone/>
            </a:pPr>
            <a:r>
              <a:rPr lang="ru-RU" sz="2200"/>
              <a:t>Содержание этого письма свидетельствует, что император придавал огромное значение развитию благотворительности в стране и собирался поставить ее на государственную основу </a:t>
            </a:r>
          </a:p>
        </p:txBody>
      </p:sp>
    </p:spTree>
  </p:cSld>
  <p:clrMapOvr>
    <a:masterClrMapping/>
  </p:clrMapOvr>
  <p:transition>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type="body" idx="1"/>
          </p:nvPr>
        </p:nvSpPr>
        <p:spPr>
          <a:xfrm>
            <a:off x="304800" y="685800"/>
            <a:ext cx="8610600" cy="5867400"/>
          </a:xfrm>
        </p:spPr>
        <p:txBody>
          <a:bodyPr/>
          <a:lstStyle/>
          <a:p>
            <a:pPr>
              <a:lnSpc>
                <a:spcPct val="80000"/>
              </a:lnSpc>
              <a:buFont typeface="Wingdings" pitchFamily="2" charset="2"/>
              <a:buNone/>
            </a:pPr>
            <a:r>
              <a:rPr lang="ru-RU" sz="2100" b="1"/>
              <a:t>Первоначально Императорское Человеколюбивое общество существовало в виде двух самостоятельных организаций:</a:t>
            </a:r>
          </a:p>
          <a:p>
            <a:pPr>
              <a:lnSpc>
                <a:spcPct val="80000"/>
              </a:lnSpc>
            </a:pPr>
            <a:r>
              <a:rPr lang="ru-RU" sz="2100"/>
              <a:t>медико-филантропического комитета;</a:t>
            </a:r>
          </a:p>
          <a:p>
            <a:pPr>
              <a:lnSpc>
                <a:spcPct val="80000"/>
              </a:lnSpc>
            </a:pPr>
            <a:r>
              <a:rPr lang="ru-RU" sz="2100"/>
              <a:t>попечительного о бедных комитета.</a:t>
            </a:r>
          </a:p>
          <a:p>
            <a:pPr>
              <a:lnSpc>
                <a:spcPct val="80000"/>
              </a:lnSpc>
              <a:buFont typeface="Wingdings" pitchFamily="2" charset="2"/>
              <a:buNone/>
            </a:pPr>
            <a:endParaRPr lang="ru-RU" sz="2100"/>
          </a:p>
          <a:p>
            <a:pPr>
              <a:lnSpc>
                <a:spcPct val="80000"/>
              </a:lnSpc>
              <a:buFont typeface="Wingdings" pitchFamily="2" charset="2"/>
              <a:buNone/>
            </a:pPr>
            <a:r>
              <a:rPr lang="ru-RU" sz="2100"/>
              <a:t>Целью медико-филантропического комитета было усовершенствование заведений общественного призрения и оказание безвозмездной врачебной помощи нуждающимся жителям Санкт-Петербурга. Комитет с самого начала получил большую финансовую поддержку от правительства».</a:t>
            </a:r>
          </a:p>
          <a:p>
            <a:pPr>
              <a:lnSpc>
                <a:spcPct val="80000"/>
              </a:lnSpc>
              <a:buFont typeface="Wingdings" pitchFamily="2" charset="2"/>
              <a:buNone/>
            </a:pPr>
            <a:endParaRPr lang="ru-RU" sz="2100"/>
          </a:p>
          <a:p>
            <a:pPr>
              <a:lnSpc>
                <a:spcPct val="80000"/>
              </a:lnSpc>
              <a:buFont typeface="Wingdings" pitchFamily="2" charset="2"/>
              <a:buNone/>
            </a:pPr>
            <a:r>
              <a:rPr lang="ru-RU" sz="2100"/>
              <a:t>Медико-филантропическому комитету были определены такие задачи:</a:t>
            </a:r>
          </a:p>
          <a:p>
            <a:pPr>
              <a:lnSpc>
                <a:spcPct val="80000"/>
              </a:lnSpc>
            </a:pPr>
            <a:r>
              <a:rPr lang="ru-RU" sz="2100"/>
              <a:t>домовое призрение бедных;</a:t>
            </a:r>
          </a:p>
          <a:p>
            <a:pPr>
              <a:lnSpc>
                <a:spcPct val="80000"/>
              </a:lnSpc>
            </a:pPr>
            <a:r>
              <a:rPr lang="ru-RU" sz="2100"/>
              <a:t>диспансеризация или амбулаторный прием больных в разных частях города;</a:t>
            </a:r>
          </a:p>
          <a:p>
            <a:pPr>
              <a:lnSpc>
                <a:spcPct val="80000"/>
              </a:lnSpc>
            </a:pPr>
            <a:r>
              <a:rPr lang="ru-RU" sz="2100"/>
              <a:t>помощь подвергшимся несчастным случаям на улице;</a:t>
            </a:r>
          </a:p>
          <a:p>
            <a:pPr>
              <a:lnSpc>
                <a:spcPct val="80000"/>
              </a:lnSpc>
            </a:pPr>
            <a:r>
              <a:rPr lang="ru-RU" sz="2100"/>
              <a:t>организация особых больниц для заразных больных;</a:t>
            </a:r>
          </a:p>
          <a:p>
            <a:pPr>
              <a:lnSpc>
                <a:spcPct val="80000"/>
              </a:lnSpc>
            </a:pPr>
            <a:r>
              <a:rPr lang="ru-RU" sz="2100"/>
              <a:t>призрение «искаженных природою» или в результате несчастного случая глухонемых. </a:t>
            </a:r>
          </a:p>
        </p:txBody>
      </p:sp>
    </p:spTree>
  </p:cSld>
  <p:clrMapOvr>
    <a:masterClrMapping/>
  </p:clrMapOvr>
  <p:transition>
    <p:push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type="body" idx="1"/>
          </p:nvPr>
        </p:nvSpPr>
        <p:spPr/>
        <p:txBody>
          <a:bodyPr/>
          <a:lstStyle/>
          <a:p>
            <a:pPr>
              <a:lnSpc>
                <a:spcPct val="90000"/>
              </a:lnSpc>
              <a:buFont typeface="Wingdings" pitchFamily="2" charset="2"/>
              <a:buNone/>
            </a:pPr>
            <a:r>
              <a:rPr lang="ru-RU" sz="2400" b="1"/>
              <a:t>Попечительный о бедных</a:t>
            </a:r>
            <a:r>
              <a:rPr lang="ru-RU" sz="2400"/>
              <a:t> комитет начал свою работу 11 ноября 1805 года.</a:t>
            </a:r>
          </a:p>
          <a:p>
            <a:pPr>
              <a:lnSpc>
                <a:spcPct val="90000"/>
              </a:lnSpc>
              <a:buFont typeface="Wingdings" pitchFamily="2" charset="2"/>
              <a:buNone/>
            </a:pPr>
            <a:endParaRPr lang="ru-RU" sz="2400"/>
          </a:p>
          <a:p>
            <a:pPr>
              <a:lnSpc>
                <a:spcPct val="90000"/>
              </a:lnSpc>
              <a:buFont typeface="Wingdings" pitchFamily="2" charset="2"/>
              <a:buNone/>
            </a:pPr>
            <a:r>
              <a:rPr lang="ru-RU" sz="2400"/>
              <a:t>Его задачей стало оказание различных видов помощи нуждающимся, которых выявляли особые попечители о бедных. В год начала работы этого комитета ему было выделено на выдачу пособий 40 тыс. руб. асс. в год, из которых назначались единовременные выдачи и постоянные пенсии (не более 200 руб. асс. в год). Комитет занимался не только непосредственной помощью обратившимся в него, но и сбором сведений о бедных, которые сообщались затем А.А.Витовтову. </a:t>
            </a:r>
          </a:p>
        </p:txBody>
      </p:sp>
      <p:pic>
        <p:nvPicPr>
          <p:cNvPr id="18436" name="Picture 10" descr="j0234687"/>
          <p:cNvPicPr>
            <a:picLocks noChangeAspect="1" noChangeArrowheads="1" noCrop="1"/>
          </p:cNvPicPr>
          <p:nvPr/>
        </p:nvPicPr>
        <p:blipFill>
          <a:blip r:embed="rId2"/>
          <a:srcRect/>
          <a:stretch>
            <a:fillRect/>
          </a:stretch>
        </p:blipFill>
        <p:spPr bwMode="auto">
          <a:xfrm>
            <a:off x="6400800" y="228600"/>
            <a:ext cx="2286000" cy="1485900"/>
          </a:xfrm>
          <a:prstGeom prst="rect">
            <a:avLst/>
          </a:prstGeom>
          <a:noFill/>
          <a:ln w="9525">
            <a:noFill/>
            <a:miter lim="800000"/>
            <a:headEnd/>
            <a:tailEnd/>
          </a:ln>
        </p:spPr>
      </p:pic>
    </p:spTree>
  </p:cSld>
  <p:clrMapOvr>
    <a:masterClrMapping/>
  </p:clrMapOvr>
  <p:transition>
    <p:randomBa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Rectangle 4"/>
          <p:cNvSpPr>
            <a:spLocks noGrp="1" noChangeArrowheads="1"/>
          </p:cNvSpPr>
          <p:nvPr>
            <p:ph type="title"/>
          </p:nvPr>
        </p:nvSpPr>
        <p:spPr>
          <a:xfrm>
            <a:off x="152400" y="304800"/>
            <a:ext cx="8686800" cy="6248400"/>
          </a:xfrm>
        </p:spPr>
        <p:txBody>
          <a:bodyPr/>
          <a:lstStyle/>
          <a:p>
            <a:r>
              <a:rPr lang="ru-RU" sz="2600">
                <a:solidFill>
                  <a:srgbClr val="000000"/>
                </a:solidFill>
              </a:rPr>
              <a:t>Оба комитета действовали параллельно и работали довольно успешно, расширяя круг своих обязанностей. Средства Попечительного о бедных комитета были увеличены добавлением новых ассигнований (по 3000 руб. ежемесячно с 1 января 1810 г.). Началом объединения комитетов стало создание в 1812 г. общей канцелярии. В 1814 году, согласно докладной записке, было установлено ·звание главного попечителя единого благотворительного общества. В звании  попечителя был утвержден действительный тайный  советник князь А.Н. Голицын, в звании помощника - Галахов.</a:t>
            </a:r>
            <a:br>
              <a:rPr lang="ru-RU" sz="2600">
                <a:solidFill>
                  <a:srgbClr val="000000"/>
                </a:solidFill>
              </a:rPr>
            </a:br>
            <a:r>
              <a:rPr lang="ru-RU" sz="2600">
                <a:solidFill>
                  <a:srgbClr val="000000"/>
                </a:solidFill>
              </a:rPr>
              <a:t>Статус единого благотворительного общества был официально получен 26 июля 1816 года, когда по царскому рескрипту было образовано Императорское Человеколюбивое общество. </a:t>
            </a:r>
          </a:p>
        </p:txBody>
      </p:sp>
    </p:spTree>
  </p:cSld>
  <p:clrMapOvr>
    <a:masterClrMapping/>
  </p:clrMapOvr>
  <p:transition>
    <p:randomBar dir="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7" name="Rectangle 5"/>
          <p:cNvSpPr>
            <a:spLocks noChangeArrowheads="1"/>
          </p:cNvSpPr>
          <p:nvPr/>
        </p:nvSpPr>
        <p:spPr bwMode="auto">
          <a:xfrm>
            <a:off x="152400" y="182563"/>
            <a:ext cx="8774113" cy="6569075"/>
          </a:xfrm>
          <a:prstGeom prst="rect">
            <a:avLst/>
          </a:prstGeom>
          <a:noFill/>
          <a:ln w="9525">
            <a:noFill/>
            <a:miter lim="800000"/>
            <a:headEnd/>
            <a:tailEnd/>
          </a:ln>
          <a:effectLst/>
        </p:spPr>
        <p:txBody>
          <a:bodyPr anchor="ctr">
            <a:spAutoFit/>
          </a:bodyPr>
          <a:lstStyle/>
          <a:p>
            <a:pPr algn="ctr"/>
            <a:r>
              <a:rPr lang="ru-RU" sz="2500">
                <a:solidFill>
                  <a:srgbClr val="000099"/>
                </a:solidFill>
              </a:rPr>
              <a:t>В Императорском Человеколюбивом обществе после 1816 г. появился Комитет по ученой части. Он был образован по инициативе нескольких членов общества: тайного советника барона Б.И. Фитингофа, камер-юнкера пятого класса С.С. Ланского; доктора Удена; коллежского асессора Е.Б.Адеркаса и др. Комитет ставил своей задачей рассмотрение всевозможных проектов, сочинений и изобретений, имевших благотворительные цели, перевод книг, издание журнала. Кроме того, члены комитета должны были поддерживать постоянные отношения с благотворительными обществами как в России, так и за рубежом. В задачи Комитета входила </a:t>
            </a:r>
            <a:r>
              <a:rPr lang="ru-RU" sz="2500" u="sng">
                <a:solidFill>
                  <a:srgbClr val="000099"/>
                </a:solidFill>
              </a:rPr>
              <a:t>пропаганда</a:t>
            </a:r>
            <a:r>
              <a:rPr lang="ru-RU" sz="2500">
                <a:solidFill>
                  <a:srgbClr val="000099"/>
                </a:solidFill>
              </a:rPr>
              <a:t> деятельности Императорского Человеколюбивого общества среди населения, </a:t>
            </a:r>
            <a:r>
              <a:rPr lang="ru-RU" sz="2500" u="sng">
                <a:solidFill>
                  <a:srgbClr val="000099"/>
                </a:solidFill>
              </a:rPr>
              <a:t>путем распространения в печати сведений о нем</a:t>
            </a:r>
            <a:r>
              <a:rPr lang="ru-RU" sz="2500">
                <a:solidFill>
                  <a:srgbClr val="000099"/>
                </a:solidFill>
              </a:rPr>
              <a:t>, </a:t>
            </a:r>
            <a:r>
              <a:rPr lang="ru-RU" sz="2500" u="sng">
                <a:solidFill>
                  <a:srgbClr val="000099"/>
                </a:solidFill>
              </a:rPr>
              <a:t>с целью увеличения</a:t>
            </a:r>
            <a:r>
              <a:rPr lang="ru-RU" sz="2500">
                <a:solidFill>
                  <a:srgbClr val="000099"/>
                </a:solidFill>
              </a:rPr>
              <a:t> числа добровольных </a:t>
            </a:r>
            <a:r>
              <a:rPr lang="ru-RU" sz="2500" u="sng">
                <a:solidFill>
                  <a:srgbClr val="000099"/>
                </a:solidFill>
              </a:rPr>
              <a:t>пожертвований</a:t>
            </a:r>
            <a:r>
              <a:rPr lang="ru-RU" sz="2500">
                <a:solidFill>
                  <a:srgbClr val="000099"/>
                </a:solidFill>
              </a:rPr>
              <a:t> на общество. </a:t>
            </a:r>
          </a:p>
        </p:txBody>
      </p:sp>
    </p:spTree>
  </p:cSld>
  <p:clrMapOvr>
    <a:masterClrMapping/>
  </p:clrMapOvr>
  <p:transition>
    <p:circl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type="body" idx="1"/>
          </p:nvPr>
        </p:nvSpPr>
        <p:spPr>
          <a:xfrm>
            <a:off x="457200" y="914400"/>
            <a:ext cx="8229600" cy="4456113"/>
          </a:xfrm>
        </p:spPr>
        <p:txBody>
          <a:bodyPr/>
          <a:lstStyle/>
          <a:p>
            <a:pPr>
              <a:lnSpc>
                <a:spcPct val="80000"/>
              </a:lnSpc>
              <a:buFontTx/>
              <a:buNone/>
            </a:pPr>
            <a:r>
              <a:rPr lang="ru-RU" sz="2600"/>
              <a:t>Таким образом, в начале </a:t>
            </a:r>
            <a:r>
              <a:rPr lang="en-US" sz="2600"/>
              <a:t>XIX</a:t>
            </a:r>
            <a:r>
              <a:rPr lang="ru-RU" sz="2600"/>
              <a:t> в. Императорское Человеколюбивое общество стало центральным звеном в системе общественной благотворительности Санкт-Петербурга и всей России, т.к. его филиалы открывались повсюду (1816 - Казань; 1818 - Москва, Воронеж; 1819 - Уфа; 1821 - Слуцк и т.д.). Все провинциальные учреждения организовывались и курировались советом Императорского Человеколюбивого общества. В дальнейшем Человеколюбивое общество заняло свою нишу в ряду общественных благотворительных организаций и уже не стремилось полностью подчинить себе всю петербургскую благотворительность </a:t>
            </a:r>
          </a:p>
        </p:txBody>
      </p:sp>
    </p:spTree>
  </p:cSld>
  <p:clrMapOvr>
    <a:masterClrMapping/>
  </p:clrMapOvr>
  <p:transition>
    <p:strips dir="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0" y="228600"/>
            <a:ext cx="9144000" cy="1139825"/>
          </a:xfrm>
        </p:spPr>
        <p:txBody>
          <a:bodyPr/>
          <a:lstStyle/>
          <a:p>
            <a:pPr algn="ctr"/>
            <a:r>
              <a:rPr lang="ru-RU" sz="2400" b="1" i="1"/>
              <a:t>Развитие корпоративной социальной ответственности в мировой предпринимательской среде и дореволюционной России</a:t>
            </a:r>
            <a:r>
              <a:rPr lang="ru-RU" sz="2400"/>
              <a:t> </a:t>
            </a:r>
          </a:p>
        </p:txBody>
      </p:sp>
      <p:sp>
        <p:nvSpPr>
          <p:cNvPr id="26627" name="Rectangle 3"/>
          <p:cNvSpPr>
            <a:spLocks noGrp="1" noChangeArrowheads="1"/>
          </p:cNvSpPr>
          <p:nvPr>
            <p:ph type="body" idx="1"/>
          </p:nvPr>
        </p:nvSpPr>
        <p:spPr>
          <a:xfrm>
            <a:off x="0" y="1752600"/>
            <a:ext cx="9144000" cy="5257800"/>
          </a:xfrm>
        </p:spPr>
        <p:txBody>
          <a:bodyPr/>
          <a:lstStyle/>
          <a:p>
            <a:pPr>
              <a:lnSpc>
                <a:spcPct val="80000"/>
              </a:lnSpc>
              <a:buFont typeface="Wingdings" pitchFamily="2" charset="2"/>
              <a:buNone/>
            </a:pPr>
            <a:r>
              <a:rPr lang="ru-RU" sz="1700"/>
              <a:t>Количественные характеристики КСО накапливались в мире и России с </a:t>
            </a:r>
            <a:r>
              <a:rPr lang="en-US" sz="1700"/>
              <a:t>XVII</a:t>
            </a:r>
            <a:r>
              <a:rPr lang="ru-RU" sz="1700"/>
              <a:t>- </a:t>
            </a:r>
            <a:r>
              <a:rPr lang="en-US" sz="1700"/>
              <a:t>XVIII </a:t>
            </a:r>
            <a:r>
              <a:rPr lang="ru-RU" sz="1700"/>
              <a:t>вв. Хотя Реформация и становление капитализма на рубеже </a:t>
            </a:r>
            <a:r>
              <a:rPr lang="en-US" sz="1700"/>
              <a:t>XVI </a:t>
            </a:r>
            <a:r>
              <a:rPr lang="ru-RU" sz="1700"/>
              <a:t>- </a:t>
            </a:r>
            <a:r>
              <a:rPr lang="en-US" sz="1700"/>
              <a:t>XVII </a:t>
            </a:r>
            <a:r>
              <a:rPr lang="ru-RU" sz="1700"/>
              <a:t>вв. осуществлялись преимущественно в Европе, но в Россию также начали проникать идеи свободного предпринимательства, которые трансформировались в начале (на волне первой экономической теории меркантилизма) в развитие купечества. При этом характерным является пример Демидовых, российских заводчиков и землевладельцев </a:t>
            </a:r>
            <a:r>
              <a:rPr lang="en-US" sz="1700"/>
              <a:t>XVII </a:t>
            </a:r>
            <a:r>
              <a:rPr lang="ru-RU" sz="1700"/>
              <a:t>- </a:t>
            </a:r>
            <a:r>
              <a:rPr lang="en-US" sz="1700"/>
              <a:t>XIX </a:t>
            </a:r>
            <a:r>
              <a:rPr lang="ru-RU" sz="1700"/>
              <a:t>вв. Они основали более 50 металлургических заводов и производили 40% всего чугуна в стране. Основоположник династии Антуфьев Никита Демидович (1656-1725) является родоначальником и организатором строительства металлургических заводов на Урале. Павел Григорьевич Демидов (1738-1821) является основателем Демидовского лицея в Ярославле. Павел Николаевич Демидов (1798-1840), учредитель Демидовских премий и почетный член Петербургской АН (1831). Кроме того, П.Н.Демидов в средине Х</a:t>
            </a:r>
            <a:r>
              <a:rPr lang="en-US" sz="1700"/>
              <a:t>l</a:t>
            </a:r>
            <a:r>
              <a:rPr lang="ru-RU" sz="1700"/>
              <a:t>Хв. учредил неправительственную премию за научные достижения, которая вручается и в современной жизни. Кстати, этой премии удостоились химик Д.И.Менделеев, врач Н.И.Пирогов (трижды), географ И.Ф. Крузенштерн и др.</a:t>
            </a:r>
          </a:p>
          <a:p>
            <a:pPr>
              <a:lnSpc>
                <a:spcPct val="80000"/>
              </a:lnSpc>
              <a:buFont typeface="Wingdings" pitchFamily="2" charset="2"/>
              <a:buNone/>
            </a:pPr>
            <a:r>
              <a:rPr lang="ru-RU" sz="1700"/>
              <a:t>Особо следует отметить подготовленный в 1841 г., по распоряжению Анатолия Демидова, </a:t>
            </a:r>
            <a:r>
              <a:rPr lang="ru-RU" sz="1700" b="1" i="1"/>
              <a:t>«Перечень пожертвований, сделанных родом Демидовых государству и общественным учреждениям»</a:t>
            </a:r>
            <a:r>
              <a:rPr lang="ru-RU" sz="1700" i="1"/>
              <a:t>.</a:t>
            </a:r>
            <a:r>
              <a:rPr lang="ru-RU" sz="1700"/>
              <a:t> </a:t>
            </a:r>
          </a:p>
        </p:txBody>
      </p:sp>
    </p:spTree>
  </p:cSld>
  <p:clrMapOvr>
    <a:masterClrMapping/>
  </p:clrMapOvr>
  <p:transition>
    <p:pull dir="rd"/>
  </p:transition>
  <p:timing>
    <p:tnLst>
      <p:par>
        <p:cTn id="1" dur="indefinite" restart="never" nodeType="tmRoot"/>
      </p:par>
    </p:tnLst>
  </p:timing>
</p:sld>
</file>

<file path=ppt/theme/theme1.xml><?xml version="1.0" encoding="utf-8"?>
<a:theme xmlns:a="http://schemas.openxmlformats.org/drawingml/2006/main" name="План">
  <a:themeElements>
    <a:clrScheme name="План 8">
      <a:dk1>
        <a:srgbClr val="000000"/>
      </a:dk1>
      <a:lt1>
        <a:srgbClr val="FFFFFF"/>
      </a:lt1>
      <a:dk2>
        <a:srgbClr val="8C0039"/>
      </a:dk2>
      <a:lt2>
        <a:srgbClr val="660066"/>
      </a:lt2>
      <a:accent1>
        <a:srgbClr val="C58BF9"/>
      </a:accent1>
      <a:accent2>
        <a:srgbClr val="9966FF"/>
      </a:accent2>
      <a:accent3>
        <a:srgbClr val="FFFFFF"/>
      </a:accent3>
      <a:accent4>
        <a:srgbClr val="000000"/>
      </a:accent4>
      <a:accent5>
        <a:srgbClr val="DFC4FB"/>
      </a:accent5>
      <a:accent6>
        <a:srgbClr val="8A5CE7"/>
      </a:accent6>
      <a:hlink>
        <a:srgbClr val="E4005C"/>
      </a:hlink>
      <a:folHlink>
        <a:srgbClr val="C36C03"/>
      </a:folHlink>
    </a:clrScheme>
    <a:fontScheme name="План">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План 1">
        <a:dk1>
          <a:srgbClr val="777777"/>
        </a:dk1>
        <a:lt1>
          <a:srgbClr val="FFFFFF"/>
        </a:lt1>
        <a:dk2>
          <a:srgbClr val="333333"/>
        </a:dk2>
        <a:lt2>
          <a:srgbClr val="FFF4C3"/>
        </a:lt2>
        <a:accent1>
          <a:srgbClr val="C892FA"/>
        </a:accent1>
        <a:accent2>
          <a:srgbClr val="9966FF"/>
        </a:accent2>
        <a:accent3>
          <a:srgbClr val="ADADAD"/>
        </a:accent3>
        <a:accent4>
          <a:srgbClr val="DADADA"/>
        </a:accent4>
        <a:accent5>
          <a:srgbClr val="E0C7FC"/>
        </a:accent5>
        <a:accent6>
          <a:srgbClr val="8A5CE7"/>
        </a:accent6>
        <a:hlink>
          <a:srgbClr val="E4005C"/>
        </a:hlink>
        <a:folHlink>
          <a:srgbClr val="DC7A04"/>
        </a:folHlink>
      </a:clrScheme>
      <a:clrMap bg1="dk2" tx1="lt1" bg2="dk1" tx2="lt2" accent1="accent1" accent2="accent2" accent3="accent3" accent4="accent4" accent5="accent5" accent6="accent6" hlink="hlink" folHlink="folHlink"/>
    </a:extraClrScheme>
    <a:extraClrScheme>
      <a:clrScheme name="План 2">
        <a:dk1>
          <a:srgbClr val="1C1C1C"/>
        </a:dk1>
        <a:lt1>
          <a:srgbClr val="FFFFFF"/>
        </a:lt1>
        <a:dk2>
          <a:srgbClr val="5F5F5F"/>
        </a:dk2>
        <a:lt2>
          <a:srgbClr val="FFFFCC"/>
        </a:lt2>
        <a:accent1>
          <a:srgbClr val="4A5B64"/>
        </a:accent1>
        <a:accent2>
          <a:srgbClr val="AF9387"/>
        </a:accent2>
        <a:accent3>
          <a:srgbClr val="B6B6B6"/>
        </a:accent3>
        <a:accent4>
          <a:srgbClr val="DADADA"/>
        </a:accent4>
        <a:accent5>
          <a:srgbClr val="B1B5B8"/>
        </a:accent5>
        <a:accent6>
          <a:srgbClr val="9E857A"/>
        </a:accent6>
        <a:hlink>
          <a:srgbClr val="F3C43F"/>
        </a:hlink>
        <a:folHlink>
          <a:srgbClr val="66CCFF"/>
        </a:folHlink>
      </a:clrScheme>
      <a:clrMap bg1="dk2" tx1="lt1" bg2="dk1" tx2="lt2" accent1="accent1" accent2="accent2" accent3="accent3" accent4="accent4" accent5="accent5" accent6="accent6" hlink="hlink" folHlink="folHlink"/>
    </a:extraClrScheme>
    <a:extraClrScheme>
      <a:clrScheme name="План 3">
        <a:dk1>
          <a:srgbClr val="4D4D4D"/>
        </a:dk1>
        <a:lt1>
          <a:srgbClr val="FFFFFF"/>
        </a:lt1>
        <a:dk2>
          <a:srgbClr val="666699"/>
        </a:dk2>
        <a:lt2>
          <a:srgbClr val="FFFFCC"/>
        </a:lt2>
        <a:accent1>
          <a:srgbClr val="8D8DB3"/>
        </a:accent1>
        <a:accent2>
          <a:srgbClr val="7A25D7"/>
        </a:accent2>
        <a:accent3>
          <a:srgbClr val="B8B8CA"/>
        </a:accent3>
        <a:accent4>
          <a:srgbClr val="DADADA"/>
        </a:accent4>
        <a:accent5>
          <a:srgbClr val="C5C5D6"/>
        </a:accent5>
        <a:accent6>
          <a:srgbClr val="6E20C3"/>
        </a:accent6>
        <a:hlink>
          <a:srgbClr val="66CCFF"/>
        </a:hlink>
        <a:folHlink>
          <a:srgbClr val="3333CC"/>
        </a:folHlink>
      </a:clrScheme>
      <a:clrMap bg1="dk2" tx1="lt1" bg2="dk1" tx2="lt2" accent1="accent1" accent2="accent2" accent3="accent3" accent4="accent4" accent5="accent5" accent6="accent6" hlink="hlink" folHlink="folHlink"/>
    </a:extraClrScheme>
    <a:extraClrScheme>
      <a:clrScheme name="План 4">
        <a:dk1>
          <a:srgbClr val="10187C"/>
        </a:dk1>
        <a:lt1>
          <a:srgbClr val="F8F8F8"/>
        </a:lt1>
        <a:dk2>
          <a:srgbClr val="538DC7"/>
        </a:dk2>
        <a:lt2>
          <a:srgbClr val="CCECFF"/>
        </a:lt2>
        <a:accent1>
          <a:srgbClr val="879EC7"/>
        </a:accent1>
        <a:accent2>
          <a:srgbClr val="461B8B"/>
        </a:accent2>
        <a:accent3>
          <a:srgbClr val="B3C5E0"/>
        </a:accent3>
        <a:accent4>
          <a:srgbClr val="D4D4D4"/>
        </a:accent4>
        <a:accent5>
          <a:srgbClr val="C3CCE0"/>
        </a:accent5>
        <a:accent6>
          <a:srgbClr val="3F177D"/>
        </a:accent6>
        <a:hlink>
          <a:srgbClr val="0000FF"/>
        </a:hlink>
        <a:folHlink>
          <a:srgbClr val="008000"/>
        </a:folHlink>
      </a:clrScheme>
      <a:clrMap bg1="dk2" tx1="lt1" bg2="dk1" tx2="lt2" accent1="accent1" accent2="accent2" accent3="accent3" accent4="accent4" accent5="accent5" accent6="accent6" hlink="hlink" folHlink="folHlink"/>
    </a:extraClrScheme>
    <a:extraClrScheme>
      <a:clrScheme name="План 5">
        <a:dk1>
          <a:srgbClr val="002F2E"/>
        </a:dk1>
        <a:lt1>
          <a:srgbClr val="FFFFFF"/>
        </a:lt1>
        <a:dk2>
          <a:srgbClr val="008080"/>
        </a:dk2>
        <a:lt2>
          <a:srgbClr val="FFFFCC"/>
        </a:lt2>
        <a:accent1>
          <a:srgbClr val="0E6A52"/>
        </a:accent1>
        <a:accent2>
          <a:srgbClr val="3553A7"/>
        </a:accent2>
        <a:accent3>
          <a:srgbClr val="AAC0C0"/>
        </a:accent3>
        <a:accent4>
          <a:srgbClr val="DADADA"/>
        </a:accent4>
        <a:accent5>
          <a:srgbClr val="AAB9B3"/>
        </a:accent5>
        <a:accent6>
          <a:srgbClr val="2F4A97"/>
        </a:accent6>
        <a:hlink>
          <a:srgbClr val="1ACE9F"/>
        </a:hlink>
        <a:folHlink>
          <a:srgbClr val="B5B5FF"/>
        </a:folHlink>
      </a:clrScheme>
      <a:clrMap bg1="dk2" tx1="lt1" bg2="dk1" tx2="lt2" accent1="accent1" accent2="accent2" accent3="accent3" accent4="accent4" accent5="accent5" accent6="accent6" hlink="hlink" folHlink="folHlink"/>
    </a:extraClrScheme>
    <a:extraClrScheme>
      <a:clrScheme name="План 6">
        <a:dk1>
          <a:srgbClr val="000000"/>
        </a:dk1>
        <a:lt1>
          <a:srgbClr val="E3FFFF"/>
        </a:lt1>
        <a:dk2>
          <a:srgbClr val="4400A8"/>
        </a:dk2>
        <a:lt2>
          <a:srgbClr val="005452"/>
        </a:lt2>
        <a:accent1>
          <a:srgbClr val="92CAC9"/>
        </a:accent1>
        <a:accent2>
          <a:srgbClr val="009999"/>
        </a:accent2>
        <a:accent3>
          <a:srgbClr val="EFFFFF"/>
        </a:accent3>
        <a:accent4>
          <a:srgbClr val="000000"/>
        </a:accent4>
        <a:accent5>
          <a:srgbClr val="C7E1E1"/>
        </a:accent5>
        <a:accent6>
          <a:srgbClr val="008A8A"/>
        </a:accent6>
        <a:hlink>
          <a:srgbClr val="187C16"/>
        </a:hlink>
        <a:folHlink>
          <a:srgbClr val="6600FF"/>
        </a:folHlink>
      </a:clrScheme>
      <a:clrMap bg1="lt1" tx1="dk1" bg2="lt2" tx2="dk2" accent1="accent1" accent2="accent2" accent3="accent3" accent4="accent4" accent5="accent5" accent6="accent6" hlink="hlink" folHlink="folHlink"/>
    </a:extraClrScheme>
    <a:extraClrScheme>
      <a:clrScheme name="План 7">
        <a:dk1>
          <a:srgbClr val="000000"/>
        </a:dk1>
        <a:lt1>
          <a:srgbClr val="CCFF99"/>
        </a:lt1>
        <a:dk2>
          <a:srgbClr val="CC99FF"/>
        </a:dk2>
        <a:lt2>
          <a:srgbClr val="1B3600"/>
        </a:lt2>
        <a:accent1>
          <a:srgbClr val="009900"/>
        </a:accent1>
        <a:accent2>
          <a:srgbClr val="B7CA02"/>
        </a:accent2>
        <a:accent3>
          <a:srgbClr val="E2FFCA"/>
        </a:accent3>
        <a:accent4>
          <a:srgbClr val="000000"/>
        </a:accent4>
        <a:accent5>
          <a:srgbClr val="AACAAA"/>
        </a:accent5>
        <a:accent6>
          <a:srgbClr val="A6B702"/>
        </a:accent6>
        <a:hlink>
          <a:srgbClr val="FFCC00"/>
        </a:hlink>
        <a:folHlink>
          <a:srgbClr val="FF9900"/>
        </a:folHlink>
      </a:clrScheme>
      <a:clrMap bg1="lt1" tx1="dk1" bg2="lt2" tx2="dk2" accent1="accent1" accent2="accent2" accent3="accent3" accent4="accent4" accent5="accent5" accent6="accent6" hlink="hlink" folHlink="folHlink"/>
    </a:extraClrScheme>
    <a:extraClrScheme>
      <a:clrScheme name="План 8">
        <a:dk1>
          <a:srgbClr val="000000"/>
        </a:dk1>
        <a:lt1>
          <a:srgbClr val="FFFFFF"/>
        </a:lt1>
        <a:dk2>
          <a:srgbClr val="8C0039"/>
        </a:dk2>
        <a:lt2>
          <a:srgbClr val="660066"/>
        </a:lt2>
        <a:accent1>
          <a:srgbClr val="C58BF9"/>
        </a:accent1>
        <a:accent2>
          <a:srgbClr val="9966FF"/>
        </a:accent2>
        <a:accent3>
          <a:srgbClr val="FFFFFF"/>
        </a:accent3>
        <a:accent4>
          <a:srgbClr val="000000"/>
        </a:accent4>
        <a:accent5>
          <a:srgbClr val="DFC4FB"/>
        </a:accent5>
        <a:accent6>
          <a:srgbClr val="8A5CE7"/>
        </a:accent6>
        <a:hlink>
          <a:srgbClr val="E4005C"/>
        </a:hlink>
        <a:folHlink>
          <a:srgbClr val="C36C03"/>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Слои">
  <a:themeElements>
    <a:clrScheme name="Слои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fontScheme name="Слои">
      <a:majorFont>
        <a:latin typeface="Times New Roman"/>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Слои 1">
        <a:dk1>
          <a:srgbClr val="993300"/>
        </a:dk1>
        <a:lt1>
          <a:srgbClr val="CCCCCC"/>
        </a:lt1>
        <a:dk2>
          <a:srgbClr val="000000"/>
        </a:dk2>
        <a:lt2>
          <a:srgbClr val="FFFFFF"/>
        </a:lt2>
        <a:accent1>
          <a:srgbClr val="576F2B"/>
        </a:accent1>
        <a:accent2>
          <a:srgbClr val="666699"/>
        </a:accent2>
        <a:accent3>
          <a:srgbClr val="AAAAAA"/>
        </a:accent3>
        <a:accent4>
          <a:srgbClr val="AEAEAE"/>
        </a:accent4>
        <a:accent5>
          <a:srgbClr val="B4BBAC"/>
        </a:accent5>
        <a:accent6>
          <a:srgbClr val="5C5C8A"/>
        </a:accent6>
        <a:hlink>
          <a:srgbClr val="993300"/>
        </a:hlink>
        <a:folHlink>
          <a:srgbClr val="CC9900"/>
        </a:folHlink>
      </a:clrScheme>
      <a:clrMap bg1="dk2" tx1="lt1" bg2="dk1" tx2="lt2" accent1="accent1" accent2="accent2" accent3="accent3" accent4="accent4" accent5="accent5" accent6="accent6" hlink="hlink" folHlink="folHlink"/>
    </a:extraClrScheme>
    <a:extraClrScheme>
      <a:clrScheme name="Слои 2">
        <a:dk1>
          <a:srgbClr val="993300"/>
        </a:dk1>
        <a:lt1>
          <a:srgbClr val="CCCCCC"/>
        </a:lt1>
        <a:dk2>
          <a:srgbClr val="330000"/>
        </a:dk2>
        <a:lt2>
          <a:srgbClr val="FFFFFF"/>
        </a:lt2>
        <a:accent1>
          <a:srgbClr val="996633"/>
        </a:accent1>
        <a:accent2>
          <a:srgbClr val="FF0000"/>
        </a:accent2>
        <a:accent3>
          <a:srgbClr val="ADAAAA"/>
        </a:accent3>
        <a:accent4>
          <a:srgbClr val="AEAEAE"/>
        </a:accent4>
        <a:accent5>
          <a:srgbClr val="CAB8AD"/>
        </a:accent5>
        <a:accent6>
          <a:srgbClr val="E70000"/>
        </a:accent6>
        <a:hlink>
          <a:srgbClr val="FF3300"/>
        </a:hlink>
        <a:folHlink>
          <a:srgbClr val="CC9933"/>
        </a:folHlink>
      </a:clrScheme>
      <a:clrMap bg1="dk2" tx1="lt1" bg2="dk1" tx2="lt2" accent1="accent1" accent2="accent2" accent3="accent3" accent4="accent4" accent5="accent5" accent6="accent6" hlink="hlink" folHlink="folHlink"/>
    </a:extraClrScheme>
    <a:extraClrScheme>
      <a:clrScheme name="Слои 3">
        <a:dk1>
          <a:srgbClr val="79788A"/>
        </a:dk1>
        <a:lt1>
          <a:srgbClr val="FFFFFF"/>
        </a:lt1>
        <a:dk2>
          <a:srgbClr val="21203C"/>
        </a:dk2>
        <a:lt2>
          <a:srgbClr val="FFFFCC"/>
        </a:lt2>
        <a:accent1>
          <a:srgbClr val="476077"/>
        </a:accent1>
        <a:accent2>
          <a:srgbClr val="676C5A"/>
        </a:accent2>
        <a:accent3>
          <a:srgbClr val="ABABAF"/>
        </a:accent3>
        <a:accent4>
          <a:srgbClr val="DADADA"/>
        </a:accent4>
        <a:accent5>
          <a:srgbClr val="B1B6BD"/>
        </a:accent5>
        <a:accent6>
          <a:srgbClr val="5D6151"/>
        </a:accent6>
        <a:hlink>
          <a:srgbClr val="666699"/>
        </a:hlink>
        <a:folHlink>
          <a:srgbClr val="8CB0A2"/>
        </a:folHlink>
      </a:clrScheme>
      <a:clrMap bg1="dk2" tx1="lt1" bg2="dk1" tx2="lt2" accent1="accent1" accent2="accent2" accent3="accent3" accent4="accent4" accent5="accent5" accent6="accent6" hlink="hlink" folHlink="folHlink"/>
    </a:extraClrScheme>
    <a:extraClrScheme>
      <a:clrScheme name="Слои 4">
        <a:dk1>
          <a:srgbClr val="455B41"/>
        </a:dk1>
        <a:lt1>
          <a:srgbClr val="FFFFCC"/>
        </a:lt1>
        <a:dk2>
          <a:srgbClr val="79A994"/>
        </a:dk2>
        <a:lt2>
          <a:srgbClr val="FFFFCC"/>
        </a:lt2>
        <a:accent1>
          <a:srgbClr val="517087"/>
        </a:accent1>
        <a:accent2>
          <a:srgbClr val="666699"/>
        </a:accent2>
        <a:accent3>
          <a:srgbClr val="BED1C8"/>
        </a:accent3>
        <a:accent4>
          <a:srgbClr val="DADAAE"/>
        </a:accent4>
        <a:accent5>
          <a:srgbClr val="B3BBC3"/>
        </a:accent5>
        <a:accent6>
          <a:srgbClr val="5C5C8A"/>
        </a:accent6>
        <a:hlink>
          <a:srgbClr val="993300"/>
        </a:hlink>
        <a:folHlink>
          <a:srgbClr val="A4AF6B"/>
        </a:folHlink>
      </a:clrScheme>
      <a:clrMap bg1="dk2" tx1="lt1" bg2="dk1" tx2="lt2" accent1="accent1" accent2="accent2" accent3="accent3" accent4="accent4" accent5="accent5" accent6="accent6" hlink="hlink" folHlink="folHlink"/>
    </a:extraClrScheme>
    <a:extraClrScheme>
      <a:clrScheme name="Слои 5">
        <a:dk1>
          <a:srgbClr val="330000"/>
        </a:dk1>
        <a:lt1>
          <a:srgbClr val="FF9900"/>
        </a:lt1>
        <a:dk2>
          <a:srgbClr val="FFFFFF"/>
        </a:dk2>
        <a:lt2>
          <a:srgbClr val="8B3111"/>
        </a:lt2>
        <a:accent1>
          <a:srgbClr val="DD6D07"/>
        </a:accent1>
        <a:accent2>
          <a:srgbClr val="CC9900"/>
        </a:accent2>
        <a:accent3>
          <a:srgbClr val="FFCAAA"/>
        </a:accent3>
        <a:accent4>
          <a:srgbClr val="2A0000"/>
        </a:accent4>
        <a:accent5>
          <a:srgbClr val="EBBAAA"/>
        </a:accent5>
        <a:accent6>
          <a:srgbClr val="B98A00"/>
        </a:accent6>
        <a:hlink>
          <a:srgbClr val="CC3300"/>
        </a:hlink>
        <a:folHlink>
          <a:srgbClr val="CCCC66"/>
        </a:folHlink>
      </a:clrScheme>
      <a:clrMap bg1="lt1" tx1="dk1" bg2="lt2" tx2="dk2" accent1="accent1" accent2="accent2" accent3="accent3" accent4="accent4" accent5="accent5" accent6="accent6" hlink="hlink" folHlink="folHlink"/>
    </a:extraClrScheme>
    <a:extraClrScheme>
      <a:clrScheme name="Слои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clrMap bg1="lt1" tx1="dk1" bg2="lt2" tx2="dk2" accent1="accent1" accent2="accent2" accent3="accent3" accent4="accent4" accent5="accent5" accent6="accent6" hlink="hlink" folHlink="folHlink"/>
    </a:extraClrScheme>
    <a:extraClrScheme>
      <a:clrScheme name="Слои 7">
        <a:dk1>
          <a:srgbClr val="000000"/>
        </a:dk1>
        <a:lt1>
          <a:srgbClr val="FFFFFF"/>
        </a:lt1>
        <a:dk2>
          <a:srgbClr val="000000"/>
        </a:dk2>
        <a:lt2>
          <a:srgbClr val="891411"/>
        </a:lt2>
        <a:accent1>
          <a:srgbClr val="4F917E"/>
        </a:accent1>
        <a:accent2>
          <a:srgbClr val="CC9900"/>
        </a:accent2>
        <a:accent3>
          <a:srgbClr val="FFFFFF"/>
        </a:accent3>
        <a:accent4>
          <a:srgbClr val="000000"/>
        </a:accent4>
        <a:accent5>
          <a:srgbClr val="B2C7C0"/>
        </a:accent5>
        <a:accent6>
          <a:srgbClr val="B98A00"/>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Слои 8">
        <a:dk1>
          <a:srgbClr val="000000"/>
        </a:dk1>
        <a:lt1>
          <a:srgbClr val="FFFFFF"/>
        </a:lt1>
        <a:dk2>
          <a:srgbClr val="CC0000"/>
        </a:dk2>
        <a:lt2>
          <a:srgbClr val="999966"/>
        </a:lt2>
        <a:accent1>
          <a:srgbClr val="CCCCCC"/>
        </a:accent1>
        <a:accent2>
          <a:srgbClr val="CCCC66"/>
        </a:accent2>
        <a:accent3>
          <a:srgbClr val="FFFFFF"/>
        </a:accent3>
        <a:accent4>
          <a:srgbClr val="000000"/>
        </a:accent4>
        <a:accent5>
          <a:srgbClr val="E2E2E2"/>
        </a:accent5>
        <a:accent6>
          <a:srgbClr val="B9B95C"/>
        </a:accent6>
        <a:hlink>
          <a:srgbClr val="666699"/>
        </a:hlink>
        <a:folHlink>
          <a:srgbClr val="CCCC99"/>
        </a:folHlink>
      </a:clrScheme>
      <a:clrMap bg1="lt1" tx1="dk1" bg2="lt2" tx2="dk2" accent1="accent1" accent2="accent2" accent3="accent3" accent4="accent4" accent5="accent5" accent6="accent6" hlink="hlink" folHlink="folHlink"/>
    </a:extraClrScheme>
    <a:extraClrScheme>
      <a:clrScheme name="Слои 9">
        <a:dk1>
          <a:srgbClr val="000000"/>
        </a:dk1>
        <a:lt1>
          <a:srgbClr val="FFFFFF"/>
        </a:lt1>
        <a:dk2>
          <a:srgbClr val="FF0000"/>
        </a:dk2>
        <a:lt2>
          <a:srgbClr val="009999"/>
        </a:lt2>
        <a:accent1>
          <a:srgbClr val="C7B505"/>
        </a:accent1>
        <a:accent2>
          <a:srgbClr val="FFFF66"/>
        </a:accent2>
        <a:accent3>
          <a:srgbClr val="FFFFFF"/>
        </a:accent3>
        <a:accent4>
          <a:srgbClr val="000000"/>
        </a:accent4>
        <a:accent5>
          <a:srgbClr val="E0D7AA"/>
        </a:accent5>
        <a:accent6>
          <a:srgbClr val="E7E75C"/>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Слои 10">
        <a:dk1>
          <a:srgbClr val="000000"/>
        </a:dk1>
        <a:lt1>
          <a:srgbClr val="FFFFFF"/>
        </a:lt1>
        <a:dk2>
          <a:srgbClr val="660033"/>
        </a:dk2>
        <a:lt2>
          <a:srgbClr val="666699"/>
        </a:lt2>
        <a:accent1>
          <a:srgbClr val="95A3D1"/>
        </a:accent1>
        <a:accent2>
          <a:srgbClr val="FFFF66"/>
        </a:accent2>
        <a:accent3>
          <a:srgbClr val="FFFFFF"/>
        </a:accent3>
        <a:accent4>
          <a:srgbClr val="000000"/>
        </a:accent4>
        <a:accent5>
          <a:srgbClr val="C8CEE5"/>
        </a:accent5>
        <a:accent6>
          <a:srgbClr val="E7E75C"/>
        </a:accent6>
        <a:hlink>
          <a:srgbClr val="5A84D8"/>
        </a:hlink>
        <a:folHlink>
          <a:srgbClr val="CCCC99"/>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Кимоно">
  <a:themeElements>
    <a:clrScheme name="Кимоно 1">
      <a:dk1>
        <a:srgbClr val="2F1311"/>
      </a:dk1>
      <a:lt1>
        <a:srgbClr val="C16059"/>
      </a:lt1>
      <a:dk2>
        <a:srgbClr val="F7D47D"/>
      </a:dk2>
      <a:lt2>
        <a:srgbClr val="000000"/>
      </a:lt2>
      <a:accent1>
        <a:srgbClr val="D5B781"/>
      </a:accent1>
      <a:accent2>
        <a:srgbClr val="79AF7D"/>
      </a:accent2>
      <a:accent3>
        <a:srgbClr val="DDB6B5"/>
      </a:accent3>
      <a:accent4>
        <a:srgbClr val="270E0D"/>
      </a:accent4>
      <a:accent5>
        <a:srgbClr val="E7D8C1"/>
      </a:accent5>
      <a:accent6>
        <a:srgbClr val="6D9E71"/>
      </a:accent6>
      <a:hlink>
        <a:srgbClr val="F0B854"/>
      </a:hlink>
      <a:folHlink>
        <a:srgbClr val="DC893E"/>
      </a:folHlink>
    </a:clrScheme>
    <a:fontScheme name="Кимоно">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Кимоно 1">
        <a:dk1>
          <a:srgbClr val="2F1311"/>
        </a:dk1>
        <a:lt1>
          <a:srgbClr val="C16059"/>
        </a:lt1>
        <a:dk2>
          <a:srgbClr val="F7D47D"/>
        </a:dk2>
        <a:lt2>
          <a:srgbClr val="000000"/>
        </a:lt2>
        <a:accent1>
          <a:srgbClr val="D5B781"/>
        </a:accent1>
        <a:accent2>
          <a:srgbClr val="79AF7D"/>
        </a:accent2>
        <a:accent3>
          <a:srgbClr val="DDB6B5"/>
        </a:accent3>
        <a:accent4>
          <a:srgbClr val="270E0D"/>
        </a:accent4>
        <a:accent5>
          <a:srgbClr val="E7D8C1"/>
        </a:accent5>
        <a:accent6>
          <a:srgbClr val="6D9E71"/>
        </a:accent6>
        <a:hlink>
          <a:srgbClr val="F0B854"/>
        </a:hlink>
        <a:folHlink>
          <a:srgbClr val="DC893E"/>
        </a:folHlink>
      </a:clrScheme>
      <a:clrMap bg1="lt1" tx1="dk1" bg2="lt2" tx2="dk2" accent1="accent1" accent2="accent2" accent3="accent3" accent4="accent4" accent5="accent5" accent6="accent6" hlink="hlink" folHlink="folHlink"/>
    </a:extraClrScheme>
    <a:extraClrScheme>
      <a:clrScheme name="Кимоно 2">
        <a:dk1>
          <a:srgbClr val="000000"/>
        </a:dk1>
        <a:lt1>
          <a:srgbClr val="FFFFFF"/>
        </a:lt1>
        <a:dk2>
          <a:srgbClr val="000000"/>
        </a:dk2>
        <a:lt2>
          <a:srgbClr val="F7D47D"/>
        </a:lt2>
        <a:accent1>
          <a:srgbClr val="C19341"/>
        </a:accent1>
        <a:accent2>
          <a:srgbClr val="60A265"/>
        </a:accent2>
        <a:accent3>
          <a:srgbClr val="AAAAAA"/>
        </a:accent3>
        <a:accent4>
          <a:srgbClr val="DADADA"/>
        </a:accent4>
        <a:accent5>
          <a:srgbClr val="DDC8B0"/>
        </a:accent5>
        <a:accent6>
          <a:srgbClr val="56925B"/>
        </a:accent6>
        <a:hlink>
          <a:srgbClr val="EB9F17"/>
        </a:hlink>
        <a:folHlink>
          <a:srgbClr val="CF7625"/>
        </a:folHlink>
      </a:clrScheme>
      <a:clrMap bg1="dk2" tx1="lt1" bg2="dk1" tx2="lt2" accent1="accent1" accent2="accent2" accent3="accent3" accent4="accent4" accent5="accent5" accent6="accent6" hlink="hlink" folHlink="folHlink"/>
    </a:extraClrScheme>
    <a:extraClrScheme>
      <a:clrScheme name="Кимоно 3">
        <a:dk1>
          <a:srgbClr val="00002E"/>
        </a:dk1>
        <a:lt1>
          <a:srgbClr val="FFFFFF"/>
        </a:lt1>
        <a:dk2>
          <a:srgbClr val="003399"/>
        </a:dk2>
        <a:lt2>
          <a:srgbClr val="F4BC40"/>
        </a:lt2>
        <a:accent1>
          <a:srgbClr val="9280CC"/>
        </a:accent1>
        <a:accent2>
          <a:srgbClr val="BD51A1"/>
        </a:accent2>
        <a:accent3>
          <a:srgbClr val="AAADCA"/>
        </a:accent3>
        <a:accent4>
          <a:srgbClr val="DADADA"/>
        </a:accent4>
        <a:accent5>
          <a:srgbClr val="C7C0E2"/>
        </a:accent5>
        <a:accent6>
          <a:srgbClr val="AB4991"/>
        </a:accent6>
        <a:hlink>
          <a:srgbClr val="CC66FF"/>
        </a:hlink>
        <a:folHlink>
          <a:srgbClr val="824F99"/>
        </a:folHlink>
      </a:clrScheme>
      <a:clrMap bg1="dk2" tx1="lt1" bg2="dk1" tx2="lt2" accent1="accent1" accent2="accent2" accent3="accent3" accent4="accent4" accent5="accent5" accent6="accent6" hlink="hlink" folHlink="folHlink"/>
    </a:extraClrScheme>
    <a:extraClrScheme>
      <a:clrScheme name="Кимоно 4">
        <a:dk1>
          <a:srgbClr val="2F1311"/>
        </a:dk1>
        <a:lt1>
          <a:srgbClr val="7A8E9C"/>
        </a:lt1>
        <a:dk2>
          <a:srgbClr val="FDF4DF"/>
        </a:dk2>
        <a:lt2>
          <a:srgbClr val="3E4A52"/>
        </a:lt2>
        <a:accent1>
          <a:srgbClr val="81ABA0"/>
        </a:accent1>
        <a:accent2>
          <a:srgbClr val="CD817B"/>
        </a:accent2>
        <a:accent3>
          <a:srgbClr val="BEC6CB"/>
        </a:accent3>
        <a:accent4>
          <a:srgbClr val="270E0D"/>
        </a:accent4>
        <a:accent5>
          <a:srgbClr val="C1D2CD"/>
        </a:accent5>
        <a:accent6>
          <a:srgbClr val="BA746F"/>
        </a:accent6>
        <a:hlink>
          <a:srgbClr val="BEBC76"/>
        </a:hlink>
        <a:folHlink>
          <a:srgbClr val="668E69"/>
        </a:folHlink>
      </a:clrScheme>
      <a:clrMap bg1="lt1" tx1="dk1" bg2="lt2" tx2="dk2" accent1="accent1" accent2="accent2" accent3="accent3" accent4="accent4" accent5="accent5" accent6="accent6" hlink="hlink" folHlink="folHlink"/>
    </a:extraClrScheme>
    <a:extraClrScheme>
      <a:clrScheme name="Кимоно 5">
        <a:dk1>
          <a:srgbClr val="2F1311"/>
        </a:dk1>
        <a:lt1>
          <a:srgbClr val="7A9C7C"/>
        </a:lt1>
        <a:dk2>
          <a:srgbClr val="FBEBC3"/>
        </a:dk2>
        <a:lt2>
          <a:srgbClr val="3C503D"/>
        </a:lt2>
        <a:accent1>
          <a:srgbClr val="D5B781"/>
        </a:accent1>
        <a:accent2>
          <a:srgbClr val="C16059"/>
        </a:accent2>
        <a:accent3>
          <a:srgbClr val="BECBBF"/>
        </a:accent3>
        <a:accent4>
          <a:srgbClr val="270E0D"/>
        </a:accent4>
        <a:accent5>
          <a:srgbClr val="E7D8C1"/>
        </a:accent5>
        <a:accent6>
          <a:srgbClr val="AF5650"/>
        </a:accent6>
        <a:hlink>
          <a:srgbClr val="F0B854"/>
        </a:hlink>
        <a:folHlink>
          <a:srgbClr val="DC893E"/>
        </a:folHlink>
      </a:clrScheme>
      <a:clrMap bg1="lt1" tx1="dk1" bg2="lt2" tx2="dk2" accent1="accent1" accent2="accent2" accent3="accent3" accent4="accent4" accent5="accent5" accent6="accent6" hlink="hlink" folHlink="folHlink"/>
    </a:extraClrScheme>
    <a:extraClrScheme>
      <a:clrScheme name="Кимоно 6">
        <a:dk1>
          <a:srgbClr val="000000"/>
        </a:dk1>
        <a:lt1>
          <a:srgbClr val="D9EFE0"/>
        </a:lt1>
        <a:dk2>
          <a:srgbClr val="30605A"/>
        </a:dk2>
        <a:lt2>
          <a:srgbClr val="15331E"/>
        </a:lt2>
        <a:accent1>
          <a:srgbClr val="A4C6BA"/>
        </a:accent1>
        <a:accent2>
          <a:srgbClr val="558F7D"/>
        </a:accent2>
        <a:accent3>
          <a:srgbClr val="E9F6ED"/>
        </a:accent3>
        <a:accent4>
          <a:srgbClr val="000000"/>
        </a:accent4>
        <a:accent5>
          <a:srgbClr val="CFDFD9"/>
        </a:accent5>
        <a:accent6>
          <a:srgbClr val="4C8171"/>
        </a:accent6>
        <a:hlink>
          <a:srgbClr val="C1C177"/>
        </a:hlink>
        <a:folHlink>
          <a:srgbClr val="A08F5E"/>
        </a:folHlink>
      </a:clrScheme>
      <a:clrMap bg1="lt1" tx1="dk1" bg2="lt2" tx2="dk2" accent1="accent1" accent2="accent2" accent3="accent3" accent4="accent4" accent5="accent5" accent6="accent6" hlink="hlink" folHlink="folHlink"/>
    </a:extraClrScheme>
    <a:extraClrScheme>
      <a:clrScheme name="Кимоно 7">
        <a:dk1>
          <a:srgbClr val="2F1311"/>
        </a:dk1>
        <a:lt1>
          <a:srgbClr val="CFC7B5"/>
        </a:lt1>
        <a:dk2>
          <a:srgbClr val="853F35"/>
        </a:dk2>
        <a:lt2>
          <a:srgbClr val="8E7F5E"/>
        </a:lt2>
        <a:accent1>
          <a:srgbClr val="EBD2A5"/>
        </a:accent1>
        <a:accent2>
          <a:srgbClr val="A5C9A8"/>
        </a:accent2>
        <a:accent3>
          <a:srgbClr val="E4E0D7"/>
        </a:accent3>
        <a:accent4>
          <a:srgbClr val="270E0D"/>
        </a:accent4>
        <a:accent5>
          <a:srgbClr val="F3E5CF"/>
        </a:accent5>
        <a:accent6>
          <a:srgbClr val="95B698"/>
        </a:accent6>
        <a:hlink>
          <a:srgbClr val="C68510"/>
        </a:hlink>
        <a:folHlink>
          <a:srgbClr val="E5A871"/>
        </a:folHlink>
      </a:clrScheme>
      <a:clrMap bg1="lt1" tx1="dk1" bg2="lt2" tx2="dk2" accent1="accent1" accent2="accent2" accent3="accent3" accent4="accent4" accent5="accent5" accent6="accent6" hlink="hlink" folHlink="folHlink"/>
    </a:extraClrScheme>
    <a:extraClrScheme>
      <a:clrScheme name="Кимоно 8">
        <a:dk1>
          <a:srgbClr val="000000"/>
        </a:dk1>
        <a:lt1>
          <a:srgbClr val="F0EED8"/>
        </a:lt1>
        <a:dk2>
          <a:srgbClr val="666729"/>
        </a:dk2>
        <a:lt2>
          <a:srgbClr val="3F3B19"/>
        </a:lt2>
        <a:accent1>
          <a:srgbClr val="E9D47D"/>
        </a:accent1>
        <a:accent2>
          <a:srgbClr val="D4DD91"/>
        </a:accent2>
        <a:accent3>
          <a:srgbClr val="F6F5E9"/>
        </a:accent3>
        <a:accent4>
          <a:srgbClr val="000000"/>
        </a:accent4>
        <a:accent5>
          <a:srgbClr val="F2E6BF"/>
        </a:accent5>
        <a:accent6>
          <a:srgbClr val="C0C883"/>
        </a:accent6>
        <a:hlink>
          <a:srgbClr val="9D943F"/>
        </a:hlink>
        <a:folHlink>
          <a:srgbClr val="C9C177"/>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Идея">
  <a:themeElements>
    <a:clrScheme name="Идея 8">
      <a:dk1>
        <a:srgbClr val="292929"/>
      </a:dk1>
      <a:lt1>
        <a:srgbClr val="FFFFFF"/>
      </a:lt1>
      <a:dk2>
        <a:srgbClr val="000000"/>
      </a:dk2>
      <a:lt2>
        <a:srgbClr val="808080"/>
      </a:lt2>
      <a:accent1>
        <a:srgbClr val="CC9900"/>
      </a:accent1>
      <a:accent2>
        <a:srgbClr val="CCCC99"/>
      </a:accent2>
      <a:accent3>
        <a:srgbClr val="FFFFFF"/>
      </a:accent3>
      <a:accent4>
        <a:srgbClr val="212121"/>
      </a:accent4>
      <a:accent5>
        <a:srgbClr val="E2CAAA"/>
      </a:accent5>
      <a:accent6>
        <a:srgbClr val="B9B98A"/>
      </a:accent6>
      <a:hlink>
        <a:srgbClr val="999933"/>
      </a:hlink>
      <a:folHlink>
        <a:srgbClr val="B2B2B2"/>
      </a:folHlink>
    </a:clrScheme>
    <a:fontScheme name="Идея">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Идея 1">
        <a:dk1>
          <a:srgbClr val="080808"/>
        </a:dk1>
        <a:lt1>
          <a:srgbClr val="F8F8F8"/>
        </a:lt1>
        <a:dk2>
          <a:srgbClr val="330000"/>
        </a:dk2>
        <a:lt2>
          <a:srgbClr val="FFFFFF"/>
        </a:lt2>
        <a:accent1>
          <a:srgbClr val="FF9900"/>
        </a:accent1>
        <a:accent2>
          <a:srgbClr val="CC3300"/>
        </a:accent2>
        <a:accent3>
          <a:srgbClr val="ADAAAA"/>
        </a:accent3>
        <a:accent4>
          <a:srgbClr val="D4D4D4"/>
        </a:accent4>
        <a:accent5>
          <a:srgbClr val="FFCAAA"/>
        </a:accent5>
        <a:accent6>
          <a:srgbClr val="B92D00"/>
        </a:accent6>
        <a:hlink>
          <a:srgbClr val="CC6600"/>
        </a:hlink>
        <a:folHlink>
          <a:srgbClr val="B2B282"/>
        </a:folHlink>
      </a:clrScheme>
      <a:clrMap bg1="dk2" tx1="lt1" bg2="dk1" tx2="lt2" accent1="accent1" accent2="accent2" accent3="accent3" accent4="accent4" accent5="accent5" accent6="accent6" hlink="hlink" folHlink="folHlink"/>
    </a:extraClrScheme>
    <a:extraClrScheme>
      <a:clrScheme name="Идея 2">
        <a:dk1>
          <a:srgbClr val="333333"/>
        </a:dk1>
        <a:lt1>
          <a:srgbClr val="F8F8F8"/>
        </a:lt1>
        <a:dk2>
          <a:srgbClr val="800000"/>
        </a:dk2>
        <a:lt2>
          <a:srgbClr val="FFFFFF"/>
        </a:lt2>
        <a:accent1>
          <a:srgbClr val="CC9900"/>
        </a:accent1>
        <a:accent2>
          <a:srgbClr val="666666"/>
        </a:accent2>
        <a:accent3>
          <a:srgbClr val="C0AAAA"/>
        </a:accent3>
        <a:accent4>
          <a:srgbClr val="D4D4D4"/>
        </a:accent4>
        <a:accent5>
          <a:srgbClr val="E2CAAA"/>
        </a:accent5>
        <a:accent6>
          <a:srgbClr val="5C5C5C"/>
        </a:accent6>
        <a:hlink>
          <a:srgbClr val="CC6600"/>
        </a:hlink>
        <a:folHlink>
          <a:srgbClr val="95A587"/>
        </a:folHlink>
      </a:clrScheme>
      <a:clrMap bg1="dk2" tx1="lt1" bg2="dk1" tx2="lt2" accent1="accent1" accent2="accent2" accent3="accent3" accent4="accent4" accent5="accent5" accent6="accent6" hlink="hlink" folHlink="folHlink"/>
    </a:extraClrScheme>
    <a:extraClrScheme>
      <a:clrScheme name="Идея 3">
        <a:dk1>
          <a:srgbClr val="5F5F5F"/>
        </a:dk1>
        <a:lt1>
          <a:srgbClr val="A4BEE0"/>
        </a:lt1>
        <a:dk2>
          <a:srgbClr val="013253"/>
        </a:dk2>
        <a:lt2>
          <a:srgbClr val="FFFFFF"/>
        </a:lt2>
        <a:accent1>
          <a:srgbClr val="588480"/>
        </a:accent1>
        <a:accent2>
          <a:srgbClr val="6600FF"/>
        </a:accent2>
        <a:accent3>
          <a:srgbClr val="AAADB3"/>
        </a:accent3>
        <a:accent4>
          <a:srgbClr val="8BA2BF"/>
        </a:accent4>
        <a:accent5>
          <a:srgbClr val="B4C2C0"/>
        </a:accent5>
        <a:accent6>
          <a:srgbClr val="5C00E7"/>
        </a:accent6>
        <a:hlink>
          <a:srgbClr val="CCCC00"/>
        </a:hlink>
        <a:folHlink>
          <a:srgbClr val="5F5F5F"/>
        </a:folHlink>
      </a:clrScheme>
      <a:clrMap bg1="dk2" tx1="lt1" bg2="dk1" tx2="lt2" accent1="accent1" accent2="accent2" accent3="accent3" accent4="accent4" accent5="accent5" accent6="accent6" hlink="hlink" folHlink="folHlink"/>
    </a:extraClrScheme>
    <a:extraClrScheme>
      <a:clrScheme name="Идея 4">
        <a:dk1>
          <a:srgbClr val="003300"/>
        </a:dk1>
        <a:lt1>
          <a:srgbClr val="F8F8F8"/>
        </a:lt1>
        <a:dk2>
          <a:srgbClr val="3D4A1C"/>
        </a:dk2>
        <a:lt2>
          <a:srgbClr val="FFFFFF"/>
        </a:lt2>
        <a:accent1>
          <a:srgbClr val="99CC00"/>
        </a:accent1>
        <a:accent2>
          <a:srgbClr val="669900"/>
        </a:accent2>
        <a:accent3>
          <a:srgbClr val="AFB1AB"/>
        </a:accent3>
        <a:accent4>
          <a:srgbClr val="D4D4D4"/>
        </a:accent4>
        <a:accent5>
          <a:srgbClr val="CAE2AA"/>
        </a:accent5>
        <a:accent6>
          <a:srgbClr val="5C8A00"/>
        </a:accent6>
        <a:hlink>
          <a:srgbClr val="CC9900"/>
        </a:hlink>
        <a:folHlink>
          <a:srgbClr val="B2B282"/>
        </a:folHlink>
      </a:clrScheme>
      <a:clrMap bg1="dk2" tx1="lt1" bg2="dk1" tx2="lt2" accent1="accent1" accent2="accent2" accent3="accent3" accent4="accent4" accent5="accent5" accent6="accent6" hlink="hlink" folHlink="folHlink"/>
    </a:extraClrScheme>
    <a:extraClrScheme>
      <a:clrScheme name="Идея 5">
        <a:dk1>
          <a:srgbClr val="333333"/>
        </a:dk1>
        <a:lt1>
          <a:srgbClr val="F8F8F8"/>
        </a:lt1>
        <a:dk2>
          <a:srgbClr val="005D8C"/>
        </a:dk2>
        <a:lt2>
          <a:srgbClr val="FFFFFF"/>
        </a:lt2>
        <a:accent1>
          <a:srgbClr val="00CC99"/>
        </a:accent1>
        <a:accent2>
          <a:srgbClr val="0099CC"/>
        </a:accent2>
        <a:accent3>
          <a:srgbClr val="AAB6C5"/>
        </a:accent3>
        <a:accent4>
          <a:srgbClr val="D4D4D4"/>
        </a:accent4>
        <a:accent5>
          <a:srgbClr val="AAE2CA"/>
        </a:accent5>
        <a:accent6>
          <a:srgbClr val="008AB9"/>
        </a:accent6>
        <a:hlink>
          <a:srgbClr val="FFCC00"/>
        </a:hlink>
        <a:folHlink>
          <a:srgbClr val="D8D48C"/>
        </a:folHlink>
      </a:clrScheme>
      <a:clrMap bg1="dk2" tx1="lt1" bg2="dk1" tx2="lt2" accent1="accent1" accent2="accent2" accent3="accent3" accent4="accent4" accent5="accent5" accent6="accent6" hlink="hlink" folHlink="folHlink"/>
    </a:extraClrScheme>
    <a:extraClrScheme>
      <a:clrScheme name="Идея 6">
        <a:dk1>
          <a:srgbClr val="000000"/>
        </a:dk1>
        <a:lt1>
          <a:srgbClr val="ECAE00"/>
        </a:lt1>
        <a:dk2>
          <a:srgbClr val="FFFFFF"/>
        </a:dk2>
        <a:lt2>
          <a:srgbClr val="333333"/>
        </a:lt2>
        <a:accent1>
          <a:srgbClr val="CC6600"/>
        </a:accent1>
        <a:accent2>
          <a:srgbClr val="BA6D10"/>
        </a:accent2>
        <a:accent3>
          <a:srgbClr val="F4D3AA"/>
        </a:accent3>
        <a:accent4>
          <a:srgbClr val="000000"/>
        </a:accent4>
        <a:accent5>
          <a:srgbClr val="E2B8AA"/>
        </a:accent5>
        <a:accent6>
          <a:srgbClr val="A8620D"/>
        </a:accent6>
        <a:hlink>
          <a:srgbClr val="666633"/>
        </a:hlink>
        <a:folHlink>
          <a:srgbClr val="8D996D"/>
        </a:folHlink>
      </a:clrScheme>
      <a:clrMap bg1="lt1" tx1="dk1" bg2="lt2" tx2="dk2" accent1="accent1" accent2="accent2" accent3="accent3" accent4="accent4" accent5="accent5" accent6="accent6" hlink="hlink" folHlink="folHlink"/>
    </a:extraClrScheme>
    <a:extraClrScheme>
      <a:clrScheme name="Идея 7">
        <a:dk1>
          <a:srgbClr val="000000"/>
        </a:dk1>
        <a:lt1>
          <a:srgbClr val="FFFFFF"/>
        </a:lt1>
        <a:dk2>
          <a:srgbClr val="372221"/>
        </a:dk2>
        <a:lt2>
          <a:srgbClr val="808080"/>
        </a:lt2>
        <a:accent1>
          <a:srgbClr val="009999"/>
        </a:accent1>
        <a:accent2>
          <a:srgbClr val="9AAC98"/>
        </a:accent2>
        <a:accent3>
          <a:srgbClr val="FFFFFF"/>
        </a:accent3>
        <a:accent4>
          <a:srgbClr val="000000"/>
        </a:accent4>
        <a:accent5>
          <a:srgbClr val="AACACA"/>
        </a:accent5>
        <a:accent6>
          <a:srgbClr val="8B9B89"/>
        </a:accent6>
        <a:hlink>
          <a:srgbClr val="666699"/>
        </a:hlink>
        <a:folHlink>
          <a:srgbClr val="B2B2B2"/>
        </a:folHlink>
      </a:clrScheme>
      <a:clrMap bg1="lt1" tx1="dk1" bg2="lt2" tx2="dk2" accent1="accent1" accent2="accent2" accent3="accent3" accent4="accent4" accent5="accent5" accent6="accent6" hlink="hlink" folHlink="folHlink"/>
    </a:extraClrScheme>
    <a:extraClrScheme>
      <a:clrScheme name="Идея 8">
        <a:dk1>
          <a:srgbClr val="292929"/>
        </a:dk1>
        <a:lt1>
          <a:srgbClr val="FFFFFF"/>
        </a:lt1>
        <a:dk2>
          <a:srgbClr val="000000"/>
        </a:dk2>
        <a:lt2>
          <a:srgbClr val="808080"/>
        </a:lt2>
        <a:accent1>
          <a:srgbClr val="CC9900"/>
        </a:accent1>
        <a:accent2>
          <a:srgbClr val="CCCC99"/>
        </a:accent2>
        <a:accent3>
          <a:srgbClr val="FFFFFF"/>
        </a:accent3>
        <a:accent4>
          <a:srgbClr val="212121"/>
        </a:accent4>
        <a:accent5>
          <a:srgbClr val="E2CAAA"/>
        </a:accent5>
        <a:accent6>
          <a:srgbClr val="B9B98A"/>
        </a:accent6>
        <a:hlink>
          <a:srgbClr val="999933"/>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Студия">
  <a:themeElements>
    <a:clrScheme name="Студия 1">
      <a:dk1>
        <a:srgbClr val="000000"/>
      </a:dk1>
      <a:lt1>
        <a:srgbClr val="FFFFFF"/>
      </a:lt1>
      <a:dk2>
        <a:srgbClr val="336666"/>
      </a:dk2>
      <a:lt2>
        <a:srgbClr val="CCCC99"/>
      </a:lt2>
      <a:accent1>
        <a:srgbClr val="97CDCC"/>
      </a:accent1>
      <a:accent2>
        <a:srgbClr val="D6E0E0"/>
      </a:accent2>
      <a:accent3>
        <a:srgbClr val="FFFFFF"/>
      </a:accent3>
      <a:accent4>
        <a:srgbClr val="000000"/>
      </a:accent4>
      <a:accent5>
        <a:srgbClr val="C9E3E2"/>
      </a:accent5>
      <a:accent6>
        <a:srgbClr val="C2CBCB"/>
      </a:accent6>
      <a:hlink>
        <a:srgbClr val="99CC00"/>
      </a:hlink>
      <a:folHlink>
        <a:srgbClr val="336666"/>
      </a:folHlink>
    </a:clrScheme>
    <a:fontScheme name="Студия">
      <a:majorFont>
        <a:latin typeface="Arial Black"/>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Студия 1">
        <a:dk1>
          <a:srgbClr val="000000"/>
        </a:dk1>
        <a:lt1>
          <a:srgbClr val="FFFFFF"/>
        </a:lt1>
        <a:dk2>
          <a:srgbClr val="336666"/>
        </a:dk2>
        <a:lt2>
          <a:srgbClr val="CCCC99"/>
        </a:lt2>
        <a:accent1>
          <a:srgbClr val="97CDCC"/>
        </a:accent1>
        <a:accent2>
          <a:srgbClr val="D6E0E0"/>
        </a:accent2>
        <a:accent3>
          <a:srgbClr val="FFFFFF"/>
        </a:accent3>
        <a:accent4>
          <a:srgbClr val="000000"/>
        </a:accent4>
        <a:accent5>
          <a:srgbClr val="C9E3E2"/>
        </a:accent5>
        <a:accent6>
          <a:srgbClr val="C2CBCB"/>
        </a:accent6>
        <a:hlink>
          <a:srgbClr val="99CC00"/>
        </a:hlink>
        <a:folHlink>
          <a:srgbClr val="336666"/>
        </a:folHlink>
      </a:clrScheme>
      <a:clrMap bg1="lt1" tx1="dk1" bg2="lt2" tx2="dk2" accent1="accent1" accent2="accent2" accent3="accent3" accent4="accent4" accent5="accent5" accent6="accent6" hlink="hlink" folHlink="folHlink"/>
    </a:extraClrScheme>
    <a:extraClrScheme>
      <a:clrScheme name="Студия 2">
        <a:dk1>
          <a:srgbClr val="000000"/>
        </a:dk1>
        <a:lt1>
          <a:srgbClr val="FFFFFF"/>
        </a:lt1>
        <a:dk2>
          <a:srgbClr val="3732A0"/>
        </a:dk2>
        <a:lt2>
          <a:srgbClr val="666699"/>
        </a:lt2>
        <a:accent1>
          <a:srgbClr val="CCCCFF"/>
        </a:accent1>
        <a:accent2>
          <a:srgbClr val="009999"/>
        </a:accent2>
        <a:accent3>
          <a:srgbClr val="FFFFFF"/>
        </a:accent3>
        <a:accent4>
          <a:srgbClr val="000000"/>
        </a:accent4>
        <a:accent5>
          <a:srgbClr val="E2E2FF"/>
        </a:accent5>
        <a:accent6>
          <a:srgbClr val="008A8A"/>
        </a:accent6>
        <a:hlink>
          <a:srgbClr val="3366CC"/>
        </a:hlink>
        <a:folHlink>
          <a:srgbClr val="9094B8"/>
        </a:folHlink>
      </a:clrScheme>
      <a:clrMap bg1="lt1" tx1="dk1" bg2="lt2" tx2="dk2" accent1="accent1" accent2="accent2" accent3="accent3" accent4="accent4" accent5="accent5" accent6="accent6" hlink="hlink" folHlink="folHlink"/>
    </a:extraClrScheme>
    <a:extraClrScheme>
      <a:clrScheme name="Студия 3">
        <a:dk1>
          <a:srgbClr val="000000"/>
        </a:dk1>
        <a:lt1>
          <a:srgbClr val="FFFFFF"/>
        </a:lt1>
        <a:dk2>
          <a:srgbClr val="CD0505"/>
        </a:dk2>
        <a:lt2>
          <a:srgbClr val="5F5F5F"/>
        </a:lt2>
        <a:accent1>
          <a:srgbClr val="D2D5DE"/>
        </a:accent1>
        <a:accent2>
          <a:srgbClr val="D55757"/>
        </a:accent2>
        <a:accent3>
          <a:srgbClr val="FFFFFF"/>
        </a:accent3>
        <a:accent4>
          <a:srgbClr val="000000"/>
        </a:accent4>
        <a:accent5>
          <a:srgbClr val="E5E7EC"/>
        </a:accent5>
        <a:accent6>
          <a:srgbClr val="C14E4E"/>
        </a:accent6>
        <a:hlink>
          <a:srgbClr val="F42D1E"/>
        </a:hlink>
        <a:folHlink>
          <a:srgbClr val="7C849E"/>
        </a:folHlink>
      </a:clrScheme>
      <a:clrMap bg1="lt1" tx1="dk1" bg2="lt2" tx2="dk2" accent1="accent1" accent2="accent2" accent3="accent3" accent4="accent4" accent5="accent5" accent6="accent6" hlink="hlink" folHlink="folHlink"/>
    </a:extraClrScheme>
    <a:extraClrScheme>
      <a:clrScheme name="Студия 4">
        <a:dk1>
          <a:srgbClr val="000000"/>
        </a:dk1>
        <a:lt1>
          <a:srgbClr val="FFFFFF"/>
        </a:lt1>
        <a:dk2>
          <a:srgbClr val="551A07"/>
        </a:dk2>
        <a:lt2>
          <a:srgbClr val="CC3300"/>
        </a:lt2>
        <a:accent1>
          <a:srgbClr val="F4B400"/>
        </a:accent1>
        <a:accent2>
          <a:srgbClr val="993300"/>
        </a:accent2>
        <a:accent3>
          <a:srgbClr val="FFFFFF"/>
        </a:accent3>
        <a:accent4>
          <a:srgbClr val="000000"/>
        </a:accent4>
        <a:accent5>
          <a:srgbClr val="F8D6AA"/>
        </a:accent5>
        <a:accent6>
          <a:srgbClr val="8A2D00"/>
        </a:accent6>
        <a:hlink>
          <a:srgbClr val="FF3300"/>
        </a:hlink>
        <a:folHlink>
          <a:srgbClr val="666699"/>
        </a:folHlink>
      </a:clrScheme>
      <a:clrMap bg1="lt1" tx1="dk1" bg2="lt2" tx2="dk2" accent1="accent1" accent2="accent2" accent3="accent3" accent4="accent4" accent5="accent5" accent6="accent6" hlink="hlink" folHlink="folHlink"/>
    </a:extraClrScheme>
    <a:extraClrScheme>
      <a:clrScheme name="Студия 5">
        <a:dk1>
          <a:srgbClr val="000000"/>
        </a:dk1>
        <a:lt1>
          <a:srgbClr val="FFFFFF"/>
        </a:lt1>
        <a:dk2>
          <a:srgbClr val="FF0000"/>
        </a:dk2>
        <a:lt2>
          <a:srgbClr val="FFCC00"/>
        </a:lt2>
        <a:accent1>
          <a:srgbClr val="66CCFF"/>
        </a:accent1>
        <a:accent2>
          <a:srgbClr val="009900"/>
        </a:accent2>
        <a:accent3>
          <a:srgbClr val="FFFFFF"/>
        </a:accent3>
        <a:accent4>
          <a:srgbClr val="000000"/>
        </a:accent4>
        <a:accent5>
          <a:srgbClr val="B8E2FF"/>
        </a:accent5>
        <a:accent6>
          <a:srgbClr val="008A00"/>
        </a:accent6>
        <a:hlink>
          <a:srgbClr val="FF3300"/>
        </a:hlink>
        <a:folHlink>
          <a:srgbClr val="6600FF"/>
        </a:folHlink>
      </a:clrScheme>
      <a:clrMap bg1="lt1" tx1="dk1" bg2="lt2" tx2="dk2" accent1="accent1" accent2="accent2" accent3="accent3" accent4="accent4" accent5="accent5" accent6="accent6" hlink="hlink" folHlink="folHlink"/>
    </a:extraClrScheme>
    <a:extraClrScheme>
      <a:clrScheme name="Студия 6">
        <a:dk1>
          <a:srgbClr val="666633"/>
        </a:dk1>
        <a:lt1>
          <a:srgbClr val="FFFFFF"/>
        </a:lt1>
        <a:dk2>
          <a:srgbClr val="000000"/>
        </a:dk2>
        <a:lt2>
          <a:srgbClr val="CC3300"/>
        </a:lt2>
        <a:accent1>
          <a:srgbClr val="808000"/>
        </a:accent1>
        <a:accent2>
          <a:srgbClr val="FF9900"/>
        </a:accent2>
        <a:accent3>
          <a:srgbClr val="AAAAAA"/>
        </a:accent3>
        <a:accent4>
          <a:srgbClr val="DADADA"/>
        </a:accent4>
        <a:accent5>
          <a:srgbClr val="C0C0AA"/>
        </a:accent5>
        <a:accent6>
          <a:srgbClr val="E78A00"/>
        </a:accent6>
        <a:hlink>
          <a:srgbClr val="CC6600"/>
        </a:hlink>
        <a:folHlink>
          <a:srgbClr val="434B1F"/>
        </a:folHlink>
      </a:clrScheme>
      <a:clrMap bg1="dk2" tx1="lt1" bg2="dk1" tx2="lt2" accent1="accent1" accent2="accent2" accent3="accent3" accent4="accent4" accent5="accent5" accent6="accent6" hlink="hlink" folHlink="folHlink"/>
    </a:extraClrScheme>
    <a:extraClrScheme>
      <a:clrScheme name="Студия 7">
        <a:dk1>
          <a:srgbClr val="766997"/>
        </a:dk1>
        <a:lt1>
          <a:srgbClr val="FFFFFF"/>
        </a:lt1>
        <a:dk2>
          <a:srgbClr val="530901"/>
        </a:dk2>
        <a:lt2>
          <a:srgbClr val="FFFFFF"/>
        </a:lt2>
        <a:accent1>
          <a:srgbClr val="FF3300"/>
        </a:accent1>
        <a:accent2>
          <a:srgbClr val="CC6600"/>
        </a:accent2>
        <a:accent3>
          <a:srgbClr val="B3AAAA"/>
        </a:accent3>
        <a:accent4>
          <a:srgbClr val="DADADA"/>
        </a:accent4>
        <a:accent5>
          <a:srgbClr val="FFADAA"/>
        </a:accent5>
        <a:accent6>
          <a:srgbClr val="B95C00"/>
        </a:accent6>
        <a:hlink>
          <a:srgbClr val="FF9900"/>
        </a:hlink>
        <a:folHlink>
          <a:srgbClr val="993300"/>
        </a:folHlink>
      </a:clrScheme>
      <a:clrMap bg1="dk2" tx1="lt1" bg2="dk1" tx2="lt2" accent1="accent1" accent2="accent2" accent3="accent3" accent4="accent4" accent5="accent5" accent6="accent6" hlink="hlink" folHlink="folHlink"/>
    </a:extraClrScheme>
    <a:extraClrScheme>
      <a:clrScheme name="Студия 8">
        <a:dk1>
          <a:srgbClr val="666699"/>
        </a:dk1>
        <a:lt1>
          <a:srgbClr val="FFFFFF"/>
        </a:lt1>
        <a:dk2>
          <a:srgbClr val="4C004C"/>
        </a:dk2>
        <a:lt2>
          <a:srgbClr val="FFFFFF"/>
        </a:lt2>
        <a:accent1>
          <a:srgbClr val="0099CC"/>
        </a:accent1>
        <a:accent2>
          <a:srgbClr val="993366"/>
        </a:accent2>
        <a:accent3>
          <a:srgbClr val="B2AAB2"/>
        </a:accent3>
        <a:accent4>
          <a:srgbClr val="DADADA"/>
        </a:accent4>
        <a:accent5>
          <a:srgbClr val="AACAE2"/>
        </a:accent5>
        <a:accent6>
          <a:srgbClr val="8A2D5C"/>
        </a:accent6>
        <a:hlink>
          <a:srgbClr val="99CC00"/>
        </a:hlink>
        <a:folHlink>
          <a:srgbClr val="006699"/>
        </a:folHlink>
      </a:clrScheme>
      <a:clrMap bg1="dk2" tx1="lt1" bg2="dk1" tx2="lt2" accent1="accent1" accent2="accent2" accent3="accent3" accent4="accent4" accent5="accent5" accent6="accent6" hlink="hlink" folHlink="folHlink"/>
    </a:extraClrScheme>
    <a:extraClrScheme>
      <a:clrScheme name="Студия 9">
        <a:dk1>
          <a:srgbClr val="565682"/>
        </a:dk1>
        <a:lt1>
          <a:srgbClr val="FFFFFF"/>
        </a:lt1>
        <a:dk2>
          <a:srgbClr val="1E1551"/>
        </a:dk2>
        <a:lt2>
          <a:srgbClr val="CCFFFF"/>
        </a:lt2>
        <a:accent1>
          <a:srgbClr val="33CCCC"/>
        </a:accent1>
        <a:accent2>
          <a:srgbClr val="009999"/>
        </a:accent2>
        <a:accent3>
          <a:srgbClr val="ABAAB3"/>
        </a:accent3>
        <a:accent4>
          <a:srgbClr val="DADADA"/>
        </a:accent4>
        <a:accent5>
          <a:srgbClr val="ADE2E2"/>
        </a:accent5>
        <a:accent6>
          <a:srgbClr val="008A8A"/>
        </a:accent6>
        <a:hlink>
          <a:srgbClr val="FF9900"/>
        </a:hlink>
        <a:folHlink>
          <a:srgbClr val="005986"/>
        </a:folHlink>
      </a:clrScheme>
      <a:clrMap bg1="dk2" tx1="lt1" bg2="dk1" tx2="lt2" accent1="accent1" accent2="accent2" accent3="accent3" accent4="accent4" accent5="accent5" accent6="accent6" hlink="hlink" folHlink="folHlink"/>
    </a:extraClrScheme>
    <a:extraClrScheme>
      <a:clrScheme name="Студия 10">
        <a:dk1>
          <a:srgbClr val="CCCC99"/>
        </a:dk1>
        <a:lt1>
          <a:srgbClr val="FFFFFF"/>
        </a:lt1>
        <a:dk2>
          <a:srgbClr val="2E5D5C"/>
        </a:dk2>
        <a:lt2>
          <a:srgbClr val="FFFFFF"/>
        </a:lt2>
        <a:accent1>
          <a:srgbClr val="0099CC"/>
        </a:accent1>
        <a:accent2>
          <a:srgbClr val="D6E0E0"/>
        </a:accent2>
        <a:accent3>
          <a:srgbClr val="ADB6B5"/>
        </a:accent3>
        <a:accent4>
          <a:srgbClr val="DADADA"/>
        </a:accent4>
        <a:accent5>
          <a:srgbClr val="AACAE2"/>
        </a:accent5>
        <a:accent6>
          <a:srgbClr val="C2CBCB"/>
        </a:accent6>
        <a:hlink>
          <a:srgbClr val="CCCC99"/>
        </a:hlink>
        <a:folHlink>
          <a:srgbClr val="428A8C"/>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Водяные знаки">
  <a:themeElements>
    <a:clrScheme name="Водяные знаки 1">
      <a:dk1>
        <a:srgbClr val="000000"/>
      </a:dk1>
      <a:lt1>
        <a:srgbClr val="FFFFFF"/>
      </a:lt1>
      <a:dk2>
        <a:srgbClr val="000000"/>
      </a:dk2>
      <a:lt2>
        <a:srgbClr val="808080"/>
      </a:lt2>
      <a:accent1>
        <a:srgbClr val="CCCCFF"/>
      </a:accent1>
      <a:accent2>
        <a:srgbClr val="D9D8EC"/>
      </a:accent2>
      <a:accent3>
        <a:srgbClr val="FFFFFF"/>
      </a:accent3>
      <a:accent4>
        <a:srgbClr val="000000"/>
      </a:accent4>
      <a:accent5>
        <a:srgbClr val="E2E2FF"/>
      </a:accent5>
      <a:accent6>
        <a:srgbClr val="C4C4D6"/>
      </a:accent6>
      <a:hlink>
        <a:srgbClr val="6767FF"/>
      </a:hlink>
      <a:folHlink>
        <a:srgbClr val="9933FF"/>
      </a:folHlink>
    </a:clrScheme>
    <a:fontScheme name="Водяные знаки">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Водяные знаки 1">
        <a:dk1>
          <a:srgbClr val="000000"/>
        </a:dk1>
        <a:lt1>
          <a:srgbClr val="FFFFFF"/>
        </a:lt1>
        <a:dk2>
          <a:srgbClr val="000000"/>
        </a:dk2>
        <a:lt2>
          <a:srgbClr val="808080"/>
        </a:lt2>
        <a:accent1>
          <a:srgbClr val="CCCCFF"/>
        </a:accent1>
        <a:accent2>
          <a:srgbClr val="D9D8EC"/>
        </a:accent2>
        <a:accent3>
          <a:srgbClr val="FFFFFF"/>
        </a:accent3>
        <a:accent4>
          <a:srgbClr val="000000"/>
        </a:accent4>
        <a:accent5>
          <a:srgbClr val="E2E2FF"/>
        </a:accent5>
        <a:accent6>
          <a:srgbClr val="C4C4D6"/>
        </a:accent6>
        <a:hlink>
          <a:srgbClr val="6767FF"/>
        </a:hlink>
        <a:folHlink>
          <a:srgbClr val="9933FF"/>
        </a:folHlink>
      </a:clrScheme>
      <a:clrMap bg1="lt1" tx1="dk1" bg2="lt2" tx2="dk2" accent1="accent1" accent2="accent2" accent3="accent3" accent4="accent4" accent5="accent5" accent6="accent6" hlink="hlink" folHlink="folHlink"/>
    </a:extraClrScheme>
    <a:extraClrScheme>
      <a:clrScheme name="Водяные знаки 2">
        <a:dk1>
          <a:srgbClr val="000000"/>
        </a:dk1>
        <a:lt1>
          <a:srgbClr val="FFFFFF"/>
        </a:lt1>
        <a:dk2>
          <a:srgbClr val="666633"/>
        </a:dk2>
        <a:lt2>
          <a:srgbClr val="5F5F5F"/>
        </a:lt2>
        <a:accent1>
          <a:srgbClr val="FFCC00"/>
        </a:accent1>
        <a:accent2>
          <a:srgbClr val="EFF0B2"/>
        </a:accent2>
        <a:accent3>
          <a:srgbClr val="FFFFFF"/>
        </a:accent3>
        <a:accent4>
          <a:srgbClr val="000000"/>
        </a:accent4>
        <a:accent5>
          <a:srgbClr val="FFE2AA"/>
        </a:accent5>
        <a:accent6>
          <a:srgbClr val="D9D9A1"/>
        </a:accent6>
        <a:hlink>
          <a:srgbClr val="808000"/>
        </a:hlink>
        <a:folHlink>
          <a:srgbClr val="CCCC00"/>
        </a:folHlink>
      </a:clrScheme>
      <a:clrMap bg1="lt1" tx1="dk1" bg2="lt2" tx2="dk2" accent1="accent1" accent2="accent2" accent3="accent3" accent4="accent4" accent5="accent5" accent6="accent6" hlink="hlink" folHlink="folHlink"/>
    </a:extraClrScheme>
    <a:extraClrScheme>
      <a:clrScheme name="Водяные знаки 3">
        <a:dk1>
          <a:srgbClr val="000000"/>
        </a:dk1>
        <a:lt1>
          <a:srgbClr val="FFFFFF"/>
        </a:lt1>
        <a:dk2>
          <a:srgbClr val="000000"/>
        </a:dk2>
        <a:lt2>
          <a:srgbClr val="666699"/>
        </a:lt2>
        <a:accent1>
          <a:srgbClr val="9BB0CB"/>
        </a:accent1>
        <a:accent2>
          <a:srgbClr val="D1E0CE"/>
        </a:accent2>
        <a:accent3>
          <a:srgbClr val="FFFFFF"/>
        </a:accent3>
        <a:accent4>
          <a:srgbClr val="000000"/>
        </a:accent4>
        <a:accent5>
          <a:srgbClr val="CBD4E2"/>
        </a:accent5>
        <a:accent6>
          <a:srgbClr val="BDCBBA"/>
        </a:accent6>
        <a:hlink>
          <a:srgbClr val="8EA642"/>
        </a:hlink>
        <a:folHlink>
          <a:srgbClr val="CCCC00"/>
        </a:folHlink>
      </a:clrScheme>
      <a:clrMap bg1="lt1" tx1="dk1" bg2="lt2" tx2="dk2" accent1="accent1" accent2="accent2" accent3="accent3" accent4="accent4" accent5="accent5" accent6="accent6" hlink="hlink" folHlink="folHlink"/>
    </a:extraClrScheme>
    <a:extraClrScheme>
      <a:clrScheme name="Водяные знаки 4">
        <a:dk1>
          <a:srgbClr val="333300"/>
        </a:dk1>
        <a:lt1>
          <a:srgbClr val="FFFFCC"/>
        </a:lt1>
        <a:dk2>
          <a:srgbClr val="336600"/>
        </a:dk2>
        <a:lt2>
          <a:srgbClr val="FFFFCC"/>
        </a:lt2>
        <a:accent1>
          <a:srgbClr val="99CC00"/>
        </a:accent1>
        <a:accent2>
          <a:srgbClr val="669900"/>
        </a:accent2>
        <a:accent3>
          <a:srgbClr val="ADB8AA"/>
        </a:accent3>
        <a:accent4>
          <a:srgbClr val="DADAAE"/>
        </a:accent4>
        <a:accent5>
          <a:srgbClr val="CAE2AA"/>
        </a:accent5>
        <a:accent6>
          <a:srgbClr val="5C8A00"/>
        </a:accent6>
        <a:hlink>
          <a:srgbClr val="CC9900"/>
        </a:hlink>
        <a:folHlink>
          <a:srgbClr val="FFCC00"/>
        </a:folHlink>
      </a:clrScheme>
      <a:clrMap bg1="dk2" tx1="lt1" bg2="dk1" tx2="lt2" accent1="accent1" accent2="accent2" accent3="accent3" accent4="accent4" accent5="accent5" accent6="accent6" hlink="hlink" folHlink="folHlink"/>
    </a:extraClrScheme>
    <a:extraClrScheme>
      <a:clrScheme name="Водяные знаки 5">
        <a:dk1>
          <a:srgbClr val="424458"/>
        </a:dk1>
        <a:lt1>
          <a:srgbClr val="FFFFFF"/>
        </a:lt1>
        <a:dk2>
          <a:srgbClr val="004A48"/>
        </a:dk2>
        <a:lt2>
          <a:srgbClr val="FFFFFF"/>
        </a:lt2>
        <a:accent1>
          <a:srgbClr val="83B200"/>
        </a:accent1>
        <a:accent2>
          <a:srgbClr val="006260"/>
        </a:accent2>
        <a:accent3>
          <a:srgbClr val="AAB1B1"/>
        </a:accent3>
        <a:accent4>
          <a:srgbClr val="DADADA"/>
        </a:accent4>
        <a:accent5>
          <a:srgbClr val="C1D5AA"/>
        </a:accent5>
        <a:accent6>
          <a:srgbClr val="005856"/>
        </a:accent6>
        <a:hlink>
          <a:srgbClr val="6666FF"/>
        </a:hlink>
        <a:folHlink>
          <a:srgbClr val="B2B2B2"/>
        </a:folHlink>
      </a:clrScheme>
      <a:clrMap bg1="dk2" tx1="lt1" bg2="dk1" tx2="lt2" accent1="accent1" accent2="accent2" accent3="accent3" accent4="accent4" accent5="accent5" accent6="accent6" hlink="hlink" folHlink="folHlink"/>
    </a:extraClrScheme>
    <a:extraClrScheme>
      <a:clrScheme name="Водяные знаки 6">
        <a:dk1>
          <a:srgbClr val="000000"/>
        </a:dk1>
        <a:lt1>
          <a:srgbClr val="FFFFFF"/>
        </a:lt1>
        <a:dk2>
          <a:srgbClr val="1C2046"/>
        </a:dk2>
        <a:lt2>
          <a:srgbClr val="FFFFFF"/>
        </a:lt2>
        <a:accent1>
          <a:srgbClr val="00CCFF"/>
        </a:accent1>
        <a:accent2>
          <a:srgbClr val="2D226E"/>
        </a:accent2>
        <a:accent3>
          <a:srgbClr val="ABABB0"/>
        </a:accent3>
        <a:accent4>
          <a:srgbClr val="DADADA"/>
        </a:accent4>
        <a:accent5>
          <a:srgbClr val="AAE2FF"/>
        </a:accent5>
        <a:accent6>
          <a:srgbClr val="281E63"/>
        </a:accent6>
        <a:hlink>
          <a:srgbClr val="666699"/>
        </a:hlink>
        <a:folHlink>
          <a:srgbClr val="9999FF"/>
        </a:folHlink>
      </a:clrScheme>
      <a:clrMap bg1="dk2" tx1="lt1" bg2="dk1" tx2="lt2" accent1="accent1" accent2="accent2" accent3="accent3" accent4="accent4" accent5="accent5" accent6="accent6" hlink="hlink" folHlink="folHlink"/>
    </a:extraClrScheme>
    <a:extraClrScheme>
      <a:clrScheme name="Водяные знаки 7">
        <a:dk1>
          <a:srgbClr val="424458"/>
        </a:dk1>
        <a:lt1>
          <a:srgbClr val="FFFFFF"/>
        </a:lt1>
        <a:dk2>
          <a:srgbClr val="000066"/>
        </a:dk2>
        <a:lt2>
          <a:srgbClr val="FFFFFF"/>
        </a:lt2>
        <a:accent1>
          <a:srgbClr val="6666FF"/>
        </a:accent1>
        <a:accent2>
          <a:srgbClr val="333399"/>
        </a:accent2>
        <a:accent3>
          <a:srgbClr val="AAAAB8"/>
        </a:accent3>
        <a:accent4>
          <a:srgbClr val="DADADA"/>
        </a:accent4>
        <a:accent5>
          <a:srgbClr val="B8B8FF"/>
        </a:accent5>
        <a:accent6>
          <a:srgbClr val="2D2D8A"/>
        </a:accent6>
        <a:hlink>
          <a:srgbClr val="FF9900"/>
        </a:hlink>
        <a:folHlink>
          <a:srgbClr val="CCCC00"/>
        </a:folHlink>
      </a:clrScheme>
      <a:clrMap bg1="dk2" tx1="lt1" bg2="dk1" tx2="lt2" accent1="accent1" accent2="accent2" accent3="accent3" accent4="accent4" accent5="accent5" accent6="accent6" hlink="hlink" folHlink="folHlink"/>
    </a:extraClrScheme>
    <a:extraClrScheme>
      <a:clrScheme name="Водяные знаки 8">
        <a:dk1>
          <a:srgbClr val="1C1C1C"/>
        </a:dk1>
        <a:lt1>
          <a:srgbClr val="FFFFCC"/>
        </a:lt1>
        <a:dk2>
          <a:srgbClr val="390B20"/>
        </a:dk2>
        <a:lt2>
          <a:srgbClr val="FFFFCC"/>
        </a:lt2>
        <a:accent1>
          <a:srgbClr val="FF916F"/>
        </a:accent1>
        <a:accent2>
          <a:srgbClr val="561450"/>
        </a:accent2>
        <a:accent3>
          <a:srgbClr val="AEAAAB"/>
        </a:accent3>
        <a:accent4>
          <a:srgbClr val="DADAAE"/>
        </a:accent4>
        <a:accent5>
          <a:srgbClr val="FFC7BB"/>
        </a:accent5>
        <a:accent6>
          <a:srgbClr val="4D1148"/>
        </a:accent6>
        <a:hlink>
          <a:srgbClr val="637D95"/>
        </a:hlink>
        <a:folHlink>
          <a:srgbClr val="FFCC00"/>
        </a:folHlink>
      </a:clrScheme>
      <a:clrMap bg1="dk2" tx1="lt1" bg2="dk1" tx2="lt2" accent1="accent1" accent2="accent2" accent3="accent3" accent4="accent4" accent5="accent5" accent6="accent6" hlink="hlink" folHlink="folHlink"/>
    </a:extraClrScheme>
    <a:extraClrScheme>
      <a:clrScheme name="Водяные знаки 9">
        <a:dk1>
          <a:srgbClr val="4C0000"/>
        </a:dk1>
        <a:lt1>
          <a:srgbClr val="FFFFFF"/>
        </a:lt1>
        <a:dk2>
          <a:srgbClr val="722104"/>
        </a:dk2>
        <a:lt2>
          <a:srgbClr val="FFFFFF"/>
        </a:lt2>
        <a:accent1>
          <a:srgbClr val="CC6600"/>
        </a:accent1>
        <a:accent2>
          <a:srgbClr val="8A2E00"/>
        </a:accent2>
        <a:accent3>
          <a:srgbClr val="BCABAA"/>
        </a:accent3>
        <a:accent4>
          <a:srgbClr val="DADADA"/>
        </a:accent4>
        <a:accent5>
          <a:srgbClr val="E2B8AA"/>
        </a:accent5>
        <a:accent6>
          <a:srgbClr val="7D2900"/>
        </a:accent6>
        <a:hlink>
          <a:srgbClr val="FFCC00"/>
        </a:hlink>
        <a:folHlink>
          <a:srgbClr val="FF990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Шары">
  <a:themeElements>
    <a:clrScheme name="Шары 8">
      <a:dk1>
        <a:srgbClr val="006699"/>
      </a:dk1>
      <a:lt1>
        <a:srgbClr val="FFFFFF"/>
      </a:lt1>
      <a:dk2>
        <a:srgbClr val="006666"/>
      </a:dk2>
      <a:lt2>
        <a:srgbClr val="FFFFCC"/>
      </a:lt2>
      <a:accent1>
        <a:srgbClr val="EDFAD2"/>
      </a:accent1>
      <a:accent2>
        <a:srgbClr val="EBF7FF"/>
      </a:accent2>
      <a:accent3>
        <a:srgbClr val="FFFFFF"/>
      </a:accent3>
      <a:accent4>
        <a:srgbClr val="005682"/>
      </a:accent4>
      <a:accent5>
        <a:srgbClr val="F4FCE5"/>
      </a:accent5>
      <a:accent6>
        <a:srgbClr val="D5E0E7"/>
      </a:accent6>
      <a:hlink>
        <a:srgbClr val="CC99FF"/>
      </a:hlink>
      <a:folHlink>
        <a:srgbClr val="F2DFFD"/>
      </a:folHlink>
    </a:clrScheme>
    <a:fontScheme name="Шары">
      <a:majorFont>
        <a:latin typeface="Verdana"/>
        <a:ea typeface=""/>
        <a:cs typeface=""/>
      </a:majorFont>
      <a:minorFont>
        <a:latin typeface="Verdana"/>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Шары 1">
        <a:dk1>
          <a:srgbClr val="9900CC"/>
        </a:dk1>
        <a:lt1>
          <a:srgbClr val="FFFFCC"/>
        </a:lt1>
        <a:dk2>
          <a:srgbClr val="000000"/>
        </a:dk2>
        <a:lt2>
          <a:srgbClr val="FFFFFF"/>
        </a:lt2>
        <a:accent1>
          <a:srgbClr val="666699"/>
        </a:accent1>
        <a:accent2>
          <a:srgbClr val="660066"/>
        </a:accent2>
        <a:accent3>
          <a:srgbClr val="AAAAAA"/>
        </a:accent3>
        <a:accent4>
          <a:srgbClr val="DADAAE"/>
        </a:accent4>
        <a:accent5>
          <a:srgbClr val="B8B8CA"/>
        </a:accent5>
        <a:accent6>
          <a:srgbClr val="5C005C"/>
        </a:accent6>
        <a:hlink>
          <a:srgbClr val="CC0000"/>
        </a:hlink>
        <a:folHlink>
          <a:srgbClr val="A50021"/>
        </a:folHlink>
      </a:clrScheme>
      <a:clrMap bg1="dk2" tx1="lt1" bg2="dk1" tx2="lt2" accent1="accent1" accent2="accent2" accent3="accent3" accent4="accent4" accent5="accent5" accent6="accent6" hlink="hlink" folHlink="folHlink"/>
    </a:extraClrScheme>
    <a:extraClrScheme>
      <a:clrScheme name="Шары 2">
        <a:dk1>
          <a:srgbClr val="990033"/>
        </a:dk1>
        <a:lt1>
          <a:srgbClr val="FFFFFF"/>
        </a:lt1>
        <a:dk2>
          <a:srgbClr val="000000"/>
        </a:dk2>
        <a:lt2>
          <a:srgbClr val="FFFFFF"/>
        </a:lt2>
        <a:accent1>
          <a:srgbClr val="FF3300"/>
        </a:accent1>
        <a:accent2>
          <a:srgbClr val="FF9900"/>
        </a:accent2>
        <a:accent3>
          <a:srgbClr val="AAAAAA"/>
        </a:accent3>
        <a:accent4>
          <a:srgbClr val="DADADA"/>
        </a:accent4>
        <a:accent5>
          <a:srgbClr val="FFADAA"/>
        </a:accent5>
        <a:accent6>
          <a:srgbClr val="E78A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Шары 3">
        <a:dk1>
          <a:srgbClr val="CCCCFF"/>
        </a:dk1>
        <a:lt1>
          <a:srgbClr val="FFFFCC"/>
        </a:lt1>
        <a:dk2>
          <a:srgbClr val="000000"/>
        </a:dk2>
        <a:lt2>
          <a:srgbClr val="FFFFFF"/>
        </a:lt2>
        <a:accent1>
          <a:srgbClr val="9999FF"/>
        </a:accent1>
        <a:accent2>
          <a:srgbClr val="33CCCC"/>
        </a:accent2>
        <a:accent3>
          <a:srgbClr val="AAAAAA"/>
        </a:accent3>
        <a:accent4>
          <a:srgbClr val="DADAAE"/>
        </a:accent4>
        <a:accent5>
          <a:srgbClr val="CACAFF"/>
        </a:accent5>
        <a:accent6>
          <a:srgbClr val="2DB9B9"/>
        </a:accent6>
        <a:hlink>
          <a:srgbClr val="66FFFF"/>
        </a:hlink>
        <a:folHlink>
          <a:srgbClr val="660066"/>
        </a:folHlink>
      </a:clrScheme>
      <a:clrMap bg1="dk2" tx1="lt1" bg2="dk1" tx2="lt2" accent1="accent1" accent2="accent2" accent3="accent3" accent4="accent4" accent5="accent5" accent6="accent6" hlink="hlink" folHlink="folHlink"/>
    </a:extraClrScheme>
    <a:extraClrScheme>
      <a:clrScheme name="Шары 4">
        <a:dk1>
          <a:srgbClr val="000000"/>
        </a:dk1>
        <a:lt1>
          <a:srgbClr val="F8F8F8"/>
        </a:lt1>
        <a:dk2>
          <a:srgbClr val="800000"/>
        </a:dk2>
        <a:lt2>
          <a:srgbClr val="FFFFFF"/>
        </a:lt2>
        <a:accent1>
          <a:srgbClr val="FF3300"/>
        </a:accent1>
        <a:accent2>
          <a:srgbClr val="FF5050"/>
        </a:accent2>
        <a:accent3>
          <a:srgbClr val="C0AAAA"/>
        </a:accent3>
        <a:accent4>
          <a:srgbClr val="D4D4D4"/>
        </a:accent4>
        <a:accent5>
          <a:srgbClr val="FFADAA"/>
        </a:accent5>
        <a:accent6>
          <a:srgbClr val="E74848"/>
        </a:accent6>
        <a:hlink>
          <a:srgbClr val="FF9999"/>
        </a:hlink>
        <a:folHlink>
          <a:srgbClr val="FF9966"/>
        </a:folHlink>
      </a:clrScheme>
      <a:clrMap bg1="dk2" tx1="lt1" bg2="dk1" tx2="lt2" accent1="accent1" accent2="accent2" accent3="accent3" accent4="accent4" accent5="accent5" accent6="accent6" hlink="hlink" folHlink="folHlink"/>
    </a:extraClrScheme>
    <a:extraClrScheme>
      <a:clrScheme name="Шары 5">
        <a:dk1>
          <a:srgbClr val="666699"/>
        </a:dk1>
        <a:lt1>
          <a:srgbClr val="FFFFFF"/>
        </a:lt1>
        <a:dk2>
          <a:srgbClr val="000066"/>
        </a:dk2>
        <a:lt2>
          <a:srgbClr val="CCECFF"/>
        </a:lt2>
        <a:accent1>
          <a:srgbClr val="009999"/>
        </a:accent1>
        <a:accent2>
          <a:srgbClr val="0099CC"/>
        </a:accent2>
        <a:accent3>
          <a:srgbClr val="AAAAB8"/>
        </a:accent3>
        <a:accent4>
          <a:srgbClr val="DADADA"/>
        </a:accent4>
        <a:accent5>
          <a:srgbClr val="AACACA"/>
        </a:accent5>
        <a:accent6>
          <a:srgbClr val="008AB9"/>
        </a:accent6>
        <a:hlink>
          <a:srgbClr val="CC99FF"/>
        </a:hlink>
        <a:folHlink>
          <a:srgbClr val="3366CC"/>
        </a:folHlink>
      </a:clrScheme>
      <a:clrMap bg1="dk2" tx1="lt1" bg2="dk1" tx2="lt2" accent1="accent1" accent2="accent2" accent3="accent3" accent4="accent4" accent5="accent5" accent6="accent6" hlink="hlink" folHlink="folHlink"/>
    </a:extraClrScheme>
    <a:extraClrScheme>
      <a:clrScheme name="Шары 6">
        <a:dk1>
          <a:srgbClr val="99CC00"/>
        </a:dk1>
        <a:lt1>
          <a:srgbClr val="FFFFFF"/>
        </a:lt1>
        <a:dk2>
          <a:srgbClr val="009900"/>
        </a:dk2>
        <a:lt2>
          <a:srgbClr val="FFFF99"/>
        </a:lt2>
        <a:accent1>
          <a:srgbClr val="336600"/>
        </a:accent1>
        <a:accent2>
          <a:srgbClr val="008000"/>
        </a:accent2>
        <a:accent3>
          <a:srgbClr val="AACAAA"/>
        </a:accent3>
        <a:accent4>
          <a:srgbClr val="DADADA"/>
        </a:accent4>
        <a:accent5>
          <a:srgbClr val="ADB8AA"/>
        </a:accent5>
        <a:accent6>
          <a:srgbClr val="007300"/>
        </a:accent6>
        <a:hlink>
          <a:srgbClr val="CCCC00"/>
        </a:hlink>
        <a:folHlink>
          <a:srgbClr val="33CC33"/>
        </a:folHlink>
      </a:clrScheme>
      <a:clrMap bg1="dk2" tx1="lt1" bg2="dk1" tx2="lt2" accent1="accent1" accent2="accent2" accent3="accent3" accent4="accent4" accent5="accent5" accent6="accent6" hlink="hlink" folHlink="folHlink"/>
    </a:extraClrScheme>
    <a:extraClrScheme>
      <a:clrScheme name="Шары 7">
        <a:dk1>
          <a:srgbClr val="000066"/>
        </a:dk1>
        <a:lt1>
          <a:srgbClr val="E1F4FF"/>
        </a:lt1>
        <a:dk2>
          <a:srgbClr val="000066"/>
        </a:dk2>
        <a:lt2>
          <a:srgbClr val="CCCCFF"/>
        </a:lt2>
        <a:accent1>
          <a:srgbClr val="9999FF"/>
        </a:accent1>
        <a:accent2>
          <a:srgbClr val="33CCCC"/>
        </a:accent2>
        <a:accent3>
          <a:srgbClr val="EEF8FF"/>
        </a:accent3>
        <a:accent4>
          <a:srgbClr val="000056"/>
        </a:accent4>
        <a:accent5>
          <a:srgbClr val="CACAFF"/>
        </a:accent5>
        <a:accent6>
          <a:srgbClr val="2DB9B9"/>
        </a:accent6>
        <a:hlink>
          <a:srgbClr val="66FFFF"/>
        </a:hlink>
        <a:folHlink>
          <a:srgbClr val="660066"/>
        </a:folHlink>
      </a:clrScheme>
      <a:clrMap bg1="lt1" tx1="dk1" bg2="lt2" tx2="dk2" accent1="accent1" accent2="accent2" accent3="accent3" accent4="accent4" accent5="accent5" accent6="accent6" hlink="hlink" folHlink="folHlink"/>
    </a:extraClrScheme>
    <a:extraClrScheme>
      <a:clrScheme name="Шары 8">
        <a:dk1>
          <a:srgbClr val="006699"/>
        </a:dk1>
        <a:lt1>
          <a:srgbClr val="FFFFFF"/>
        </a:lt1>
        <a:dk2>
          <a:srgbClr val="006666"/>
        </a:dk2>
        <a:lt2>
          <a:srgbClr val="FFFFCC"/>
        </a:lt2>
        <a:accent1>
          <a:srgbClr val="EDFAD2"/>
        </a:accent1>
        <a:accent2>
          <a:srgbClr val="EBF7FF"/>
        </a:accent2>
        <a:accent3>
          <a:srgbClr val="FFFFFF"/>
        </a:accent3>
        <a:accent4>
          <a:srgbClr val="005682"/>
        </a:accent4>
        <a:accent5>
          <a:srgbClr val="F4FCE5"/>
        </a:accent5>
        <a:accent6>
          <a:srgbClr val="D5E0E7"/>
        </a:accent6>
        <a:hlink>
          <a:srgbClr val="CC99FF"/>
        </a:hlink>
        <a:folHlink>
          <a:srgbClr val="F2DFFD"/>
        </a:folHlink>
      </a:clrScheme>
      <a:clrMap bg1="lt1" tx1="dk1" bg2="lt2" tx2="dk2" accent1="accent1" accent2="accent2" accent3="accent3" accent4="accent4" accent5="accent5" accent6="accent6" hlink="hlink" folHlink="folHlink"/>
    </a:extraClrScheme>
    <a:extraClrScheme>
      <a:clrScheme name="Шары 9">
        <a:dk1>
          <a:srgbClr val="000000"/>
        </a:dk1>
        <a:lt1>
          <a:srgbClr val="FFFFFF"/>
        </a:lt1>
        <a:dk2>
          <a:srgbClr val="000000"/>
        </a:dk2>
        <a:lt2>
          <a:srgbClr val="FFCC99"/>
        </a:lt2>
        <a:accent1>
          <a:srgbClr val="FF9900"/>
        </a:accent1>
        <a:accent2>
          <a:srgbClr val="FF99CC"/>
        </a:accent2>
        <a:accent3>
          <a:srgbClr val="FFFFFF"/>
        </a:accent3>
        <a:accent4>
          <a:srgbClr val="000000"/>
        </a:accent4>
        <a:accent5>
          <a:srgbClr val="FFCAAA"/>
        </a:accent5>
        <a:accent6>
          <a:srgbClr val="E78AB9"/>
        </a:accent6>
        <a:hlink>
          <a:srgbClr val="FF9999"/>
        </a:hlink>
        <a:folHlink>
          <a:srgbClr val="FFFF99"/>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Профиль">
  <a:themeElements>
    <a:clrScheme name="Профиль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Профиль">
      <a:majorFont>
        <a:latin typeface="Verdana"/>
        <a:ea typeface=""/>
        <a:cs typeface=""/>
      </a:majorFont>
      <a:minorFont>
        <a:latin typeface="Verdana"/>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Профиль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Профиль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Профиль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Профиль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Профиль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Профиль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Профиль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Профиль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Профиль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Палитра">
  <a:themeElements>
    <a:clrScheme name="Палитра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Палитра">
      <a:majorFont>
        <a:latin typeface="Tahoma"/>
        <a:ea typeface=""/>
        <a:cs typeface=""/>
      </a:majorFont>
      <a:minorFont>
        <a:latin typeface="Tahoma"/>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Палитра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Палитра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Палитра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Палитра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Палитра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Палитра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Уровень">
  <a:themeElements>
    <a:clrScheme name="Уровень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fontScheme name="Уровень">
      <a:majorFont>
        <a:latin typeface="Garamond"/>
        <a:ea typeface=""/>
        <a:cs typeface=""/>
      </a:majorFont>
      <a:minorFont>
        <a:latin typeface="Verdana"/>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Уровень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Уровень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Уровень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Уровень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Уровень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Уровень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Уровень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Уровень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Капсулы">
  <a:themeElements>
    <a:clrScheme name="Капсулы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Капсулы">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Капсулы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Капсулы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Капсулы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Капсулы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Капсулы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Капсулы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Капсулы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Капсулы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Пиксел">
  <a:themeElements>
    <a:clrScheme name="Пиксел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Пиксел">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Пиксел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Пиксел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Пиксел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Пиксел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Пиксел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Пиксел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Пиксел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Пиксел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Пиксел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Пиксел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Пиксел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Пиксел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Proposal</Template>
  <TotalTime>306</TotalTime>
  <Words>2720</Words>
  <Application>Microsoft PowerPoint</Application>
  <PresentationFormat>Экран (4:3)</PresentationFormat>
  <Paragraphs>100</Paragraphs>
  <Slides>28</Slides>
  <Notes>0</Notes>
  <HiddenSlides>0</HiddenSlides>
  <MMClips>0</MMClips>
  <ScaleCrop>false</ScaleCrop>
  <HeadingPairs>
    <vt:vector size="6" baseType="variant">
      <vt:variant>
        <vt:lpstr>Использованные шрифты</vt:lpstr>
      </vt:variant>
      <vt:variant>
        <vt:i4>8</vt:i4>
      </vt:variant>
      <vt:variant>
        <vt:lpstr>Тема</vt:lpstr>
      </vt:variant>
      <vt:variant>
        <vt:i4>12</vt:i4>
      </vt:variant>
      <vt:variant>
        <vt:lpstr>Заголовки слайдов</vt:lpstr>
      </vt:variant>
      <vt:variant>
        <vt:i4>28</vt:i4>
      </vt:variant>
    </vt:vector>
  </HeadingPairs>
  <TitlesOfParts>
    <vt:vector size="48" baseType="lpstr">
      <vt:lpstr>Arial</vt:lpstr>
      <vt:lpstr>Wingdings</vt:lpstr>
      <vt:lpstr>Arial Black</vt:lpstr>
      <vt:lpstr>Times New Roman</vt:lpstr>
      <vt:lpstr>Verdana</vt:lpstr>
      <vt:lpstr>Tahoma</vt:lpstr>
      <vt:lpstr>Garamond</vt:lpstr>
      <vt:lpstr>Comic Sans MS</vt:lpstr>
      <vt:lpstr>План</vt:lpstr>
      <vt:lpstr>Студия</vt:lpstr>
      <vt:lpstr>Водяные знаки</vt:lpstr>
      <vt:lpstr>Шары</vt:lpstr>
      <vt:lpstr>Профиль</vt:lpstr>
      <vt:lpstr>Палитра</vt:lpstr>
      <vt:lpstr>Уровень</vt:lpstr>
      <vt:lpstr>Капсулы</vt:lpstr>
      <vt:lpstr>Пиксел</vt:lpstr>
      <vt:lpstr>Слои</vt:lpstr>
      <vt:lpstr>Кимоно</vt:lpstr>
      <vt:lpstr>Идея</vt:lpstr>
      <vt:lpstr>КОРПОРАТИВНАЯ СОЦИАЛЬНАЯ ОТВЕТСТВЕННОСТЬ </vt:lpstr>
      <vt:lpstr>план </vt:lpstr>
      <vt:lpstr>Ретроспективный анализ благотворительности в России </vt:lpstr>
      <vt:lpstr>Слайд 4</vt:lpstr>
      <vt:lpstr>Слайд 5</vt:lpstr>
      <vt:lpstr>Оба комитета действовали параллельно и работали довольно успешно, расширяя круг своих обязанностей. Средства Попечительного о бедных комитета были увеличены добавлением новых ассигнований (по 3000 руб. ежемесячно с 1 января 1810 г.). Началом объединения комитетов стало создание в 1812 г. общей канцелярии. В 1814 году, согласно докладной записке, было установлено ·звание главного попечителя единого благотворительного общества. В звании  попечителя был утвержден действительный тайный  советник князь А.Н. Голицын, в звании помощника - Галахов. Статус единого благотворительного общества был официально получен 26 июля 1816 года, когда по царскому рескрипту было образовано Императорское Человеколюбивое общество. </vt:lpstr>
      <vt:lpstr>Слайд 7</vt:lpstr>
      <vt:lpstr>Слайд 8</vt:lpstr>
      <vt:lpstr>Развитие корпоративной социальной ответственности в мировой предпринимательской среде и дореволюционной России </vt:lpstr>
      <vt:lpstr>Анализ причин, обусловивших процесс демидовской благотворительности </vt:lpstr>
      <vt:lpstr>Слайд 11</vt:lpstr>
      <vt:lpstr>Экспертный анализ показывает, что особенно ярко прослеживается процесс проникновения идей общественного служения в предпринимательскую среду в благотворительной и меценатской деятельности ведущих отечественных купеческих династий. Дело в том, что принадлежность к российской предпринимательской элите того времени определялась не только экономическим весом и размерами состояний той или иной династии, но и ее общественным престижем и авторитетом, а его невозможно было достичь без активной благотворительной и меценатской деятельности.   К концу XIX- началу ХХ вв. отечественный предпринимательский мир стал постепенно осознавать свою социальную ответственность перед обществом, как своеобразную историческую миссию, возлагавшую на них ответственность за судьбы общества. Интересно отметить, что в известной речи Саввы Тимофеевича Морозова, председателя Ярмарочного комитета на открытии Торгово­промышленного съезда в Нижнем Новгороде в 1896 г., впервые был поставлен вопрос о притязаниях купечества на руководящую роль в российском обществе. Затем эти мотивы открыто прозвучали после революции 1905-1907 гг. в программных выступлениях П.П.Рябушинского и других известных представителей купечества, призывавших своих собратьев занять место дворянства в роли первенствующего сословия. </vt:lpstr>
      <vt:lpstr>Научный менеджмент и социальная ответственность бизнеса </vt:lpstr>
      <vt:lpstr>Основные положения научного менеджмента Ф.Тейлора:</vt:lpstr>
      <vt:lpstr>Г.Форд, как один из основоположников научного  менеджмента, внес свой существенный вклад в теорию корпоративной социальной ответственности. В частности, в 1910-е гг. Г.Форд, руководствуясь исключительно экономическими соображениями, решил вовлечь работников своих предприятий в формирование прибыли. Но сделал это оригинально, проводя свою социальную политику. Для участия в прибыли он разделил работников на три категории:</vt:lpstr>
      <vt:lpstr>Сопоставив различные экономические показатели, Г.Форд определил, что вышеотмеченной категории работников он может платить зарплату по 5 долларов в день (при средней зарплате 2,5 доллара) при выполнении ими элементов определенного социального поведения. В частности, женатые люди, которые получают повышенную зарплату, должны жить со своими семьями и заботиться о них. Сразу, когда этот план начал действовать право на прибыль было признано за 60% мужчин; этот процент повысился через шесть месяцев до 78%, а через год до 87 %; через полтора года не получал премии всего один процент.      Г.Форд считал, что благотворительность вредна для хорошей жизни людей. Каждый человек может себе зарабатывать по мере сил. Он отмечал, что «подавать легко; гораздо труднее сделать подачку не требующейся». По его мнению, профессиональная благотворительность не только бесчувственна - от нее больше вреда, чем помощи. Опыт фордовских предприятий показал, что в хорошо организованной промышленности всегда может быть место для калек, хромых и слепых.</vt:lpstr>
      <vt:lpstr>Американский инженер Г. Гантт, разделяя взгляды Ф.Тейлора и будучи по оценке последнего «первоклассным экспериментатором», значительно развил и углубил положения научного менеджмента, разработал методику сдельно-премиальной системы оплаты труда, предположил схемы оперативного планирования, увековечившие его имя («гантт-схемы), внес значительный вклад в разработку теории лидерства. Ключевыми характеристиками подходов Г. Гантта являются утверждение ведущей роли человеческого фактора в производстве и заявление о том, что рабочему человеку должна быть представлена возможность обрести в своем труде не только источник существования, но и состояние удовлетворенности. Он призывал: «Все, что мы предпринимаем, должно находиться в согласии с человеческой природой. Мы не можем понукать людьми, мы обязаны направлять их развитие». </vt:lpstr>
      <vt:lpstr>Слайд 18</vt:lpstr>
      <vt:lpstr>Экономические основы социальной ответственности бизнеса </vt:lpstr>
      <vt:lpstr>Слайд 20</vt:lpstr>
      <vt:lpstr> План Р.Оуэна, по улучшению условий жизни рабочих. </vt:lpstr>
      <vt:lpstr>После революции в России 1917 г., в 1919 г. была создана Международная Организация Труда (МОТ), которая в своем уставе взяла за основу идеи Р.Оуэна по достижению социальной справедливости.      Следующий исторический этап развития философии социальной ответственности пришелся на период «Великой Депрессии» (конец 1920-х- начало 1930-х гг.) и после Bторой Мировой войны - начало 1950-х гг. В период «Великой Депрессии» 1930-x гг. основной заботой большинства предприятий в мировом экономическом сообществе было элементарное выживание. Экономические факторы при этом были решающими. При этом никто из трудящихся не ждал от бизнеса ничего иного, кроме прибыли и рабочих мест. В это время любая корпорация рассматривалась как экономическая целостность, которая обязана заботиться только об эффективности использования своих ресурсов. Этим самым корпорация выполняла экономическую функцию по производству товаров и услуг, которые необходимы для общества со свободной рыночной экономикой, обеспечивая одновременную работу для граждан и максимальные прибыли и вознаграждения для акционеров.</vt:lpstr>
      <vt:lpstr>«Социальная  ответственность  бизнесмена»</vt:lpstr>
      <vt:lpstr>Слайд 24</vt:lpstr>
      <vt:lpstr>Аргументы, положительно влияющие на экономическую составляющую корпоративной социальной ответственности:</vt:lpstr>
      <vt:lpstr>Последний исторический этап развития социальной ответственности пришелся на период: конец 1990-х- настоящее время </vt:lpstr>
      <vt:lpstr>Формы корпоративной социальной ответственности </vt:lpstr>
      <vt:lpstr>Слайд 28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Мариночка</dc:creator>
  <cp:lastModifiedBy>1</cp:lastModifiedBy>
  <cp:revision>30</cp:revision>
  <cp:lastPrinted>1601-01-01T00:00:00Z</cp:lastPrinted>
  <dcterms:created xsi:type="dcterms:W3CDTF">1601-01-01T00:00:00Z</dcterms:created>
  <dcterms:modified xsi:type="dcterms:W3CDTF">2014-12-05T17:40:48Z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