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86.xml" ContentType="application/vnd.openxmlformats-officedocument.presentationml.slideLayout+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93.xml" ContentType="application/vnd.openxmlformats-officedocument.presentationml.slideLayout+xml"/>
  <Override PartName="/ppt/slideLayouts/slideLayout117.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slideLayouts/slideLayout82.xml" ContentType="application/vnd.openxmlformats-officedocument.presentationml.slideLayout+xml"/>
  <Override PartName="/ppt/slideLayouts/slideLayout106.xml" ContentType="application/vnd.openxmlformats-officedocument.presentationml.slideLayout+xml"/>
  <Default Extension="xml" ContentType="application/xml"/>
  <Override PartName="/ppt/slides/slide14.xml" ContentType="application/vnd.openxmlformats-officedocument.presentationml.slide+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Layouts/slideLayout113.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02.xml" ContentType="application/vnd.openxmlformats-officedocument.presentationml.slideLayout+xml"/>
  <Override PartName="/ppt/slideLayouts/slideLayout120.xml" ContentType="application/vnd.openxmlformats-officedocument.presentationml.slideLayout+xml"/>
  <Override PartName="/docProps/custom.xml" ContentType="application/vnd.openxmlformats-officedocument.custom-properties+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Override PartName="/ppt/slideLayouts/slideLayout118.xml" ContentType="application/vnd.openxmlformats-officedocument.presentationml.slideLayout+xml"/>
  <Override PartName="/ppt/slides/slide26.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0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72.xml" ContentType="application/vnd.openxmlformats-officedocument.presentationml.slideLayout+xml"/>
  <Override PartName="/ppt/slideLayouts/slideLayout90.xml" ContentType="application/vnd.openxmlformats-officedocument.presentationml.slideLayout+xml"/>
  <Override PartName="/ppt/slideLayouts/slideLayout114.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slideLayouts/slideLayout61.xml" ContentType="application/vnd.openxmlformats-officedocument.presentationml.slideLayout+xml"/>
  <Override PartName="/ppt/slideLayouts/slideLayout103.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21.xml" ContentType="application/vnd.openxmlformats-officedocument.presentationml.slideLayout+xml"/>
  <Override PartName="/ppt/slideLayouts/slideLayout50.xml" ContentType="application/vnd.openxmlformats-officedocument.presentationml.slideLayout+xml"/>
  <Override PartName="/ppt/slideLayouts/slideLayout110.xml" ContentType="application/vnd.openxmlformats-officedocument.presentationml.slideLayout+xml"/>
  <Override PartName="/ppt/slideLayouts/slideLayout121.xml" ContentType="application/vnd.openxmlformats-officedocument.presentationml.slideLayout+xml"/>
  <Override PartName="/ppt/slideMasters/slideMaster9.xml" ContentType="application/vnd.openxmlformats-officedocument.presentationml.slideMaster+xml"/>
  <Override PartName="/ppt/slideLayouts/slideLayout10.xml" ContentType="application/vnd.openxmlformats-officedocument.presentationml.slideLayout+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slideLayouts/slideLayout99.xml" ContentType="application/vnd.openxmlformats-officedocument.presentationml.slideLayout+xml"/>
  <Override PartName="/ppt/theme/theme9.xml" ContentType="application/vnd.openxmlformats-officedocument.theme+xml"/>
  <Override PartName="/ppt/slideMasters/slideMaster5.xml" ContentType="application/vnd.openxmlformats-officedocument.presentationml.slideMaster+xml"/>
  <Override PartName="/ppt/slides/slide8.xml" ContentType="application/vnd.openxmlformats-officedocument.presentationml.slide+xml"/>
  <Override PartName="/ppt/slideLayouts/slideLayout59.xml" ContentType="application/vnd.openxmlformats-officedocument.presentationml.slideLayout+xml"/>
  <Override PartName="/ppt/slideLayouts/slideLayout68.xml" ContentType="application/vnd.openxmlformats-officedocument.presentationml.slideLayout+xml"/>
  <Override PartName="/ppt/theme/theme7.xml" ContentType="application/vnd.openxmlformats-officedocument.theme+xml"/>
  <Override PartName="/ppt/slideLayouts/slideLayout79.xml" ContentType="application/vnd.openxmlformats-officedocument.presentationml.slideLayout+xml"/>
  <Override PartName="/ppt/slideLayouts/slideLayout88.xml" ContentType="application/vnd.openxmlformats-officedocument.presentationml.slideLayout+xml"/>
  <Override PartName="/ppt/slideLayouts/slideLayout97.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slideLayouts/slideLayout119.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Override PartName="/ppt/slideLayouts/slideLayout115.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s/slide12.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11.xml" ContentType="application/vnd.openxmlformats-officedocument.presentationml.slideLayout+xml"/>
  <Override PartName="/ppt/slideLayouts/slideLayout100.xml" ContentType="application/vnd.openxmlformats-officedocument.presentationml.slideLayout+xml"/>
  <Override PartName="/ppt/slideMasters/slideMaster6.xml" ContentType="application/vnd.openxmlformats-officedocument.presentationml.slideMaster+xml"/>
  <Override PartName="/ppt/theme/theme8.xml" ContentType="application/vnd.openxmlformats-officedocument.theme+xml"/>
  <Override PartName="/ppt/slideLayouts/slideLayout89.xml" ContentType="application/vnd.openxmlformats-officedocument.presentationml.slideLayout+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Masters/slideMaster2.xml" ContentType="application/vnd.openxmlformats-officedocument.presentationml.slideMaster+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Layouts/slideLayout109.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Layouts/slideLayout116.xml" ContentType="application/vnd.openxmlformats-officedocument.presentationml.slideLayout+xml"/>
  <Override PartName="/ppt/slides/slide24.xml" ContentType="application/vnd.openxmlformats-officedocument.presentationml.slide+xml"/>
  <Default Extension="jpeg" ContentType="image/jpeg"/>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Layouts/slideLayout112.xml" ContentType="application/vnd.openxmlformats-officedocument.presentationml.slideLayout+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Layouts/slideLayout10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1" r:id="rId2"/>
    <p:sldMasterId id="2147483653" r:id="rId3"/>
    <p:sldMasterId id="2147483655" r:id="rId4"/>
    <p:sldMasterId id="2147483657" r:id="rId5"/>
    <p:sldMasterId id="2147483659" r:id="rId6"/>
    <p:sldMasterId id="2147483661" r:id="rId7"/>
    <p:sldMasterId id="2147483663" r:id="rId8"/>
    <p:sldMasterId id="2147483665" r:id="rId9"/>
    <p:sldMasterId id="2147483667" r:id="rId10"/>
    <p:sldMasterId id="2147483672" r:id="rId11"/>
  </p:sldMasterIdLst>
  <p:sldIdLst>
    <p:sldId id="256" r:id="rId12"/>
    <p:sldId id="257" r:id="rId13"/>
    <p:sldId id="258" r:id="rId14"/>
    <p:sldId id="259" r:id="rId15"/>
    <p:sldId id="260" r:id="rId16"/>
    <p:sldId id="261" r:id="rId17"/>
    <p:sldId id="262" r:id="rId18"/>
    <p:sldId id="263" r:id="rId19"/>
    <p:sldId id="264" r:id="rId20"/>
    <p:sldId id="265" r:id="rId21"/>
    <p:sldId id="266" r:id="rId22"/>
    <p:sldId id="267" r:id="rId23"/>
    <p:sldId id="268" r:id="rId24"/>
    <p:sldId id="269" r:id="rId25"/>
    <p:sldId id="270" r:id="rId26"/>
    <p:sldId id="271" r:id="rId27"/>
    <p:sldId id="272" r:id="rId28"/>
    <p:sldId id="273" r:id="rId29"/>
    <p:sldId id="274" r:id="rId30"/>
    <p:sldId id="275" r:id="rId31"/>
    <p:sldId id="276" r:id="rId32"/>
    <p:sldId id="277" r:id="rId33"/>
    <p:sldId id="278" r:id="rId34"/>
    <p:sldId id="279" r:id="rId35"/>
    <p:sldId id="280" r:id="rId36"/>
    <p:sldId id="282" r:id="rId37"/>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a:srgbClr val="000099"/>
    <a:srgbClr val="0000CC"/>
    <a:srgbClr val="000066"/>
    <a:srgbClr val="CCFF99"/>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slide" Target="slides/slide15.xml"/><Relationship Id="rId39"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0.xml"/><Relationship Id="rId34" Type="http://schemas.openxmlformats.org/officeDocument/2006/relationships/slide" Target="slides/slide23.xml"/><Relationship Id="rId7" Type="http://schemas.openxmlformats.org/officeDocument/2006/relationships/slideMaster" Target="slideMasters/slideMaster7.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slide" Target="slides/slide22.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5.xml"/><Relationship Id="rId20" Type="http://schemas.openxmlformats.org/officeDocument/2006/relationships/slide" Target="slides/slide9.xml"/><Relationship Id="rId29" Type="http://schemas.openxmlformats.org/officeDocument/2006/relationships/slide" Target="slides/slide1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3.xml"/><Relationship Id="rId32" Type="http://schemas.openxmlformats.org/officeDocument/2006/relationships/slide" Target="slides/slide21.xml"/><Relationship Id="rId37" Type="http://schemas.openxmlformats.org/officeDocument/2006/relationships/slide" Target="slides/slide26.xml"/><Relationship Id="rId40"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slide" Target="slides/slide17.xml"/><Relationship Id="rId36" Type="http://schemas.openxmlformats.org/officeDocument/2006/relationships/slide" Target="slides/slide25.xml"/><Relationship Id="rId10" Type="http://schemas.openxmlformats.org/officeDocument/2006/relationships/slideMaster" Target="slideMasters/slideMaster10.xml"/><Relationship Id="rId19" Type="http://schemas.openxmlformats.org/officeDocument/2006/relationships/slide" Target="slides/slide8.xml"/><Relationship Id="rId31" Type="http://schemas.openxmlformats.org/officeDocument/2006/relationships/slide" Target="slides/slide20.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slide" Target="slides/slide19.xml"/><Relationship Id="rId35" Type="http://schemas.openxmlformats.org/officeDocument/2006/relationships/slide" Target="slides/slide24.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pic>
        <p:nvPicPr>
          <p:cNvPr id="7170" name="Picture 2" descr="titlemaster_med"/>
          <p:cNvPicPr>
            <a:picLocks noChangeAspect="1" noChangeArrowheads="1"/>
          </p:cNvPicPr>
          <p:nvPr/>
        </p:nvPicPr>
        <p:blipFill>
          <a:blip r:embed="rId2"/>
          <a:srcRect/>
          <a:stretch>
            <a:fillRect/>
          </a:stretch>
        </p:blipFill>
        <p:spPr bwMode="ltGray">
          <a:xfrm>
            <a:off x="0" y="0"/>
            <a:ext cx="9144000" cy="6862763"/>
          </a:xfrm>
          <a:prstGeom prst="rect">
            <a:avLst/>
          </a:prstGeom>
          <a:noFill/>
        </p:spPr>
      </p:pic>
      <p:sp>
        <p:nvSpPr>
          <p:cNvPr id="7171" name="Rectangle 3"/>
          <p:cNvSpPr>
            <a:spLocks noGrp="1" noChangeArrowheads="1"/>
          </p:cNvSpPr>
          <p:nvPr>
            <p:ph type="dt" sz="half" idx="2"/>
          </p:nvPr>
        </p:nvSpPr>
        <p:spPr>
          <a:xfrm>
            <a:off x="304800" y="6248400"/>
            <a:ext cx="1905000" cy="457200"/>
          </a:xfrm>
        </p:spPr>
        <p:txBody>
          <a:bodyPr/>
          <a:lstStyle>
            <a:lvl1pPr>
              <a:defRPr/>
            </a:lvl1pPr>
          </a:lstStyle>
          <a:p>
            <a:endParaRPr lang="ru-RU"/>
          </a:p>
        </p:txBody>
      </p:sp>
      <p:sp>
        <p:nvSpPr>
          <p:cNvPr id="7172" name="Rectangle 4"/>
          <p:cNvSpPr>
            <a:spLocks noGrp="1" noChangeArrowheads="1"/>
          </p:cNvSpPr>
          <p:nvPr>
            <p:ph type="ftr" sz="quarter" idx="3"/>
          </p:nvPr>
        </p:nvSpPr>
        <p:spPr/>
        <p:txBody>
          <a:bodyPr/>
          <a:lstStyle>
            <a:lvl1pPr>
              <a:defRPr/>
            </a:lvl1pPr>
          </a:lstStyle>
          <a:p>
            <a:endParaRPr lang="ru-RU"/>
          </a:p>
        </p:txBody>
      </p:sp>
      <p:sp>
        <p:nvSpPr>
          <p:cNvPr id="7173" name="Rectangle 5"/>
          <p:cNvSpPr>
            <a:spLocks noGrp="1" noChangeArrowheads="1"/>
          </p:cNvSpPr>
          <p:nvPr>
            <p:ph type="sldNum" sz="quarter" idx="4"/>
          </p:nvPr>
        </p:nvSpPr>
        <p:spPr>
          <a:xfrm>
            <a:off x="7010400" y="6248400"/>
            <a:ext cx="1905000" cy="457200"/>
          </a:xfrm>
        </p:spPr>
        <p:txBody>
          <a:bodyPr/>
          <a:lstStyle>
            <a:lvl1pPr>
              <a:defRPr/>
            </a:lvl1pPr>
          </a:lstStyle>
          <a:p>
            <a:fld id="{C7DBD62C-8CB0-48ED-B133-811AA63C52D2}" type="slidenum">
              <a:rPr lang="ru-RU"/>
              <a:pPr/>
              <a:t>‹#›</a:t>
            </a:fld>
            <a:endParaRPr lang="ru-RU"/>
          </a:p>
        </p:txBody>
      </p:sp>
      <p:sp>
        <p:nvSpPr>
          <p:cNvPr id="7174" name="Rectangle 6"/>
          <p:cNvSpPr>
            <a:spLocks noGrp="1" noChangeArrowheads="1"/>
          </p:cNvSpPr>
          <p:nvPr>
            <p:ph type="subTitle" sz="quarter" idx="1"/>
          </p:nvPr>
        </p:nvSpPr>
        <p:spPr>
          <a:xfrm>
            <a:off x="2362200" y="3429000"/>
            <a:ext cx="6400800" cy="1447800"/>
          </a:xfrm>
          <a:solidFill>
            <a:schemeClr val="bg1">
              <a:alpha val="50000"/>
            </a:schemeClr>
          </a:solidFill>
          <a:ln w="76200">
            <a:solidFill>
              <a:schemeClr val="tx1"/>
            </a:solidFill>
          </a:ln>
        </p:spPr>
        <p:txBody>
          <a:bodyPr anchor="ctr"/>
          <a:lstStyle>
            <a:lvl1pPr marL="0" indent="0" algn="ctr">
              <a:buFont typeface="Wingdings" pitchFamily="2" charset="2"/>
              <a:buNone/>
              <a:defRPr/>
            </a:lvl1pPr>
          </a:lstStyle>
          <a:p>
            <a:r>
              <a:rPr lang="ru-RU"/>
              <a:t>Образец подзаголовка</a:t>
            </a:r>
          </a:p>
        </p:txBody>
      </p:sp>
      <p:sp>
        <p:nvSpPr>
          <p:cNvPr id="7175" name="Rectangle 7"/>
          <p:cNvSpPr>
            <a:spLocks noGrp="1" noChangeArrowheads="1"/>
          </p:cNvSpPr>
          <p:nvPr>
            <p:ph type="ctrTitle" sz="quarter"/>
          </p:nvPr>
        </p:nvSpPr>
        <p:spPr>
          <a:xfrm>
            <a:off x="838200" y="1371600"/>
            <a:ext cx="7620000" cy="2057400"/>
          </a:xfrm>
          <a:solidFill>
            <a:schemeClr val="bg1">
              <a:alpha val="50000"/>
            </a:schemeClr>
          </a:solidFill>
          <a:ln w="76200">
            <a:solidFill>
              <a:schemeClr val="tx1"/>
            </a:solidFill>
          </a:ln>
        </p:spPr>
        <p:txBody>
          <a:bodyPr/>
          <a:lstStyle>
            <a:lvl1pPr algn="ctr">
              <a:defRPr sz="5400">
                <a:solidFill>
                  <a:schemeClr val="tx1"/>
                </a:solidFill>
              </a:defRPr>
            </a:lvl1pPr>
          </a:lstStyle>
          <a:p>
            <a:r>
              <a:rPr lang="ru-RU"/>
              <a:t>Образец заголовка</a:t>
            </a:r>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09F10F95-025A-4CF0-B4AF-A162A1FECF33}" type="slidenum">
              <a:rPr lang="ru-RU"/>
              <a:pPr/>
              <a:t>‹#›</a:t>
            </a:fld>
            <a:endParaRPr lang="ru-RU"/>
          </a:p>
        </p:txBody>
      </p:sp>
    </p:spTree>
  </p:cSld>
  <p:clrMapOvr>
    <a:masterClrMapping/>
  </p:clrMapOvr>
  <p:transition spd="slow"/>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1682" name="Rectangle 2"/>
          <p:cNvSpPr>
            <a:spLocks noGrp="1" noChangeArrowheads="1"/>
          </p:cNvSpPr>
          <p:nvPr>
            <p:ph type="ctrTitle"/>
          </p:nvPr>
        </p:nvSpPr>
        <p:spPr>
          <a:xfrm>
            <a:off x="685800" y="990600"/>
            <a:ext cx="7772400" cy="1371600"/>
          </a:xfrm>
        </p:spPr>
        <p:txBody>
          <a:bodyPr/>
          <a:lstStyle>
            <a:lvl1pPr>
              <a:defRPr sz="4000"/>
            </a:lvl1pPr>
          </a:lstStyle>
          <a:p>
            <a:r>
              <a:rPr lang="ru-RU"/>
              <a:t>Образец заголовка</a:t>
            </a:r>
          </a:p>
        </p:txBody>
      </p:sp>
      <p:sp>
        <p:nvSpPr>
          <p:cNvPr id="71683"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ru-RU"/>
              <a:t>Образец подзаголовка</a:t>
            </a:r>
          </a:p>
        </p:txBody>
      </p:sp>
      <p:sp>
        <p:nvSpPr>
          <p:cNvPr id="71684" name="Rectangle 4"/>
          <p:cNvSpPr>
            <a:spLocks noGrp="1" noChangeArrowheads="1"/>
          </p:cNvSpPr>
          <p:nvPr>
            <p:ph type="dt" sz="half" idx="2"/>
          </p:nvPr>
        </p:nvSpPr>
        <p:spPr>
          <a:xfrm>
            <a:off x="685800" y="6248400"/>
            <a:ext cx="1905000" cy="457200"/>
          </a:xfrm>
        </p:spPr>
        <p:txBody>
          <a:bodyPr/>
          <a:lstStyle>
            <a:lvl1pPr>
              <a:defRPr/>
            </a:lvl1pPr>
          </a:lstStyle>
          <a:p>
            <a:endParaRPr lang="ru-RU"/>
          </a:p>
        </p:txBody>
      </p:sp>
      <p:sp>
        <p:nvSpPr>
          <p:cNvPr id="71685" name="Rectangle 5"/>
          <p:cNvSpPr>
            <a:spLocks noGrp="1" noChangeArrowheads="1"/>
          </p:cNvSpPr>
          <p:nvPr>
            <p:ph type="ftr" sz="quarter" idx="3"/>
          </p:nvPr>
        </p:nvSpPr>
        <p:spPr>
          <a:xfrm>
            <a:off x="3124200" y="6248400"/>
            <a:ext cx="2895600" cy="457200"/>
          </a:xfrm>
        </p:spPr>
        <p:txBody>
          <a:bodyPr/>
          <a:lstStyle>
            <a:lvl1pPr>
              <a:defRPr/>
            </a:lvl1pPr>
          </a:lstStyle>
          <a:p>
            <a:endParaRPr lang="ru-RU"/>
          </a:p>
        </p:txBody>
      </p:sp>
      <p:sp>
        <p:nvSpPr>
          <p:cNvPr id="71686" name="Rectangle 6"/>
          <p:cNvSpPr>
            <a:spLocks noGrp="1" noChangeArrowheads="1"/>
          </p:cNvSpPr>
          <p:nvPr>
            <p:ph type="sldNum" sz="quarter" idx="4"/>
          </p:nvPr>
        </p:nvSpPr>
        <p:spPr>
          <a:xfrm>
            <a:off x="6553200" y="6248400"/>
            <a:ext cx="1905000" cy="457200"/>
          </a:xfrm>
        </p:spPr>
        <p:txBody>
          <a:bodyPr/>
          <a:lstStyle>
            <a:lvl1pPr>
              <a:defRPr/>
            </a:lvl1pPr>
          </a:lstStyle>
          <a:p>
            <a:fld id="{AA719B00-ACD5-4D5A-857F-CCA6CDAF1883}" type="slidenum">
              <a:rPr lang="ru-RU"/>
              <a:pPr/>
              <a:t>‹#›</a:t>
            </a:fld>
            <a:endParaRPr lang="ru-RU"/>
          </a:p>
        </p:txBody>
      </p:sp>
      <p:sp>
        <p:nvSpPr>
          <p:cNvPr id="71687"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ru-RU" sz="2400">
              <a:latin typeface="Times New Roman" pitchFamily="18" charset="0"/>
            </a:endParaRPr>
          </a:p>
        </p:txBody>
      </p:sp>
    </p:spTree>
  </p:cSld>
  <p:clrMapOvr>
    <a:masterClrMapping/>
  </p:clrMapOvr>
  <p:timing>
    <p:tnLst>
      <p:par>
        <p:cTn id="1" dur="indefinite" restart="never" nodeType="tmRoot"/>
      </p:par>
    </p:tnLst>
  </p:timing>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098DE244-91ED-4A9D-93B8-F8B3A4821CD9}" type="slidenum">
              <a:rPr lang="ru-RU"/>
              <a:pPr/>
              <a:t>‹#›</a:t>
            </a:fld>
            <a:endParaRPr lang="ru-RU"/>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31FE9783-6EE4-4F25-9783-B01A56250C24}" type="slidenum">
              <a:rPr lang="ru-RU"/>
              <a:pPr/>
              <a:t>‹#›</a:t>
            </a:fld>
            <a:endParaRPr lang="ru-RU"/>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E4C8B454-3DD4-4AEF-87BF-CA5E4D122ED5}" type="slidenum">
              <a:rPr lang="ru-RU"/>
              <a:pPr/>
              <a:t>‹#›</a:t>
            </a:fld>
            <a:endParaRPr lang="ru-RU"/>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9E80AF0C-48D2-4ABA-9C62-27D6BFEDF616}" type="slidenum">
              <a:rPr lang="ru-RU"/>
              <a:pPr/>
              <a:t>‹#›</a:t>
            </a:fld>
            <a:endParaRPr lang="ru-RU"/>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2A50A03A-AB18-4749-BADA-B4AF20C71BEA}" type="slidenum">
              <a:rPr lang="ru-RU"/>
              <a:pPr/>
              <a:t>‹#›</a:t>
            </a:fld>
            <a:endParaRPr lang="ru-RU"/>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48A9E38D-3648-41F4-AF59-6DAD7226AA15}" type="slidenum">
              <a:rPr lang="ru-RU"/>
              <a:pPr/>
              <a:t>‹#›</a:t>
            </a:fld>
            <a:endParaRPr lang="ru-RU"/>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78E0D9F3-E369-4F34-9E72-8F6385C1F90C}" type="slidenum">
              <a:rPr lang="ru-RU"/>
              <a:pPr/>
              <a:t>‹#›</a:t>
            </a:fld>
            <a:endParaRPr lang="ru-RU"/>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F83E935A-A136-49DA-AFEC-002A4E13AC2F}" type="slidenum">
              <a:rPr lang="ru-RU"/>
              <a:pPr/>
              <a:t>‹#›</a:t>
            </a:fld>
            <a:endParaRPr lang="ru-RU"/>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BE2B7B5F-4D10-4B7D-A9FE-3896EF5C070D}"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239000" y="228600"/>
            <a:ext cx="1600200" cy="58674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2438400" y="228600"/>
            <a:ext cx="4648200" cy="58674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76F5EB23-5BC7-4F20-96F2-EE9C79F22202}" type="slidenum">
              <a:rPr lang="ru-RU"/>
              <a:pPr/>
              <a:t>‹#›</a:t>
            </a:fld>
            <a:endParaRPr lang="ru-RU"/>
          </a:p>
        </p:txBody>
      </p:sp>
    </p:spTree>
  </p:cSld>
  <p:clrMapOvr>
    <a:masterClrMapping/>
  </p:clrMapOvr>
  <p:transition spd="slow"/>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73838" y="304800"/>
            <a:ext cx="2001837" cy="5715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566738" y="304800"/>
            <a:ext cx="5854700" cy="5715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F8CBB6D0-CAE9-4637-915D-72AD73120933}" type="slidenum">
              <a:rPr lang="ru-RU"/>
              <a:pPr/>
              <a:t>‹#›</a:t>
            </a:fld>
            <a:endParaRPr lang="ru-RU"/>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0114" name="Group 2"/>
          <p:cNvGrpSpPr>
            <a:grpSpLocks/>
          </p:cNvGrpSpPr>
          <p:nvPr/>
        </p:nvGrpSpPr>
        <p:grpSpPr bwMode="auto">
          <a:xfrm>
            <a:off x="4716463" y="5345113"/>
            <a:ext cx="4427537" cy="1512887"/>
            <a:chOff x="2971" y="3367"/>
            <a:chExt cx="2789" cy="953"/>
          </a:xfrm>
        </p:grpSpPr>
        <p:sp>
          <p:nvSpPr>
            <p:cNvPr id="90115" name="Freeform 3"/>
            <p:cNvSpPr>
              <a:spLocks/>
            </p:cNvSpPr>
            <p:nvPr/>
          </p:nvSpPr>
          <p:spPr bwMode="ltGray">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endParaRPr lang="ru-RU"/>
            </a:p>
          </p:txBody>
        </p:sp>
        <p:sp>
          <p:nvSpPr>
            <p:cNvPr id="90116"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sp>
          <p:nvSpPr>
            <p:cNvPr id="90117"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sp>
          <p:nvSpPr>
            <p:cNvPr id="90118"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sp>
          <p:nvSpPr>
            <p:cNvPr id="90119"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sp>
          <p:nvSpPr>
            <p:cNvPr id="90120"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sp>
          <p:nvSpPr>
            <p:cNvPr id="90121"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sp>
          <p:nvSpPr>
            <p:cNvPr id="90122"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sp>
          <p:nvSpPr>
            <p:cNvPr id="90123"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sp>
          <p:nvSpPr>
            <p:cNvPr id="90124"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sp>
          <p:nvSpPr>
            <p:cNvPr id="90125"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sp>
          <p:nvSpPr>
            <p:cNvPr id="90126"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sp>
          <p:nvSpPr>
            <p:cNvPr id="90127"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sp>
          <p:nvSpPr>
            <p:cNvPr id="90128"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sp>
          <p:nvSpPr>
            <p:cNvPr id="90129"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grpSp>
      <p:sp>
        <p:nvSpPr>
          <p:cNvPr id="90130" name="Rectangle 18"/>
          <p:cNvSpPr>
            <a:spLocks noGrp="1" noChangeArrowheads="1"/>
          </p:cNvSpPr>
          <p:nvPr>
            <p:ph type="ctrTitle" sz="quarter"/>
          </p:nvPr>
        </p:nvSpPr>
        <p:spPr>
          <a:xfrm>
            <a:off x="685800" y="1600200"/>
            <a:ext cx="7772400" cy="1828800"/>
          </a:xfrm>
        </p:spPr>
        <p:txBody>
          <a:bodyPr anchor="b"/>
          <a:lstStyle>
            <a:lvl1pPr>
              <a:defRPr sz="5700"/>
            </a:lvl1pPr>
          </a:lstStyle>
          <a:p>
            <a:r>
              <a:rPr lang="ru-RU"/>
              <a:t>Образец заголовка</a:t>
            </a:r>
          </a:p>
        </p:txBody>
      </p:sp>
      <p:sp>
        <p:nvSpPr>
          <p:cNvPr id="90131" name="Rectangle 19"/>
          <p:cNvSpPr>
            <a:spLocks noGrp="1" noChangeArrowheads="1"/>
          </p:cNvSpPr>
          <p:nvPr>
            <p:ph type="subTitle" sz="quarter" idx="1"/>
          </p:nvPr>
        </p:nvSpPr>
        <p:spPr>
          <a:xfrm>
            <a:off x="1371600" y="3733800"/>
            <a:ext cx="6400800" cy="1752600"/>
          </a:xfrm>
        </p:spPr>
        <p:txBody>
          <a:bodyPr/>
          <a:lstStyle>
            <a:lvl1pPr marL="0" indent="0" algn="ctr">
              <a:buFont typeface="Wingdings" pitchFamily="2" charset="2"/>
              <a:buNone/>
              <a:defRPr sz="3600"/>
            </a:lvl1pPr>
          </a:lstStyle>
          <a:p>
            <a:r>
              <a:rPr lang="ru-RU"/>
              <a:t>Образец подзаголовка</a:t>
            </a:r>
          </a:p>
        </p:txBody>
      </p:sp>
      <p:sp>
        <p:nvSpPr>
          <p:cNvPr id="90132" name="Rectangle 20"/>
          <p:cNvSpPr>
            <a:spLocks noGrp="1" noChangeArrowheads="1"/>
          </p:cNvSpPr>
          <p:nvPr>
            <p:ph type="dt" sz="quarter" idx="2"/>
          </p:nvPr>
        </p:nvSpPr>
        <p:spPr/>
        <p:txBody>
          <a:bodyPr/>
          <a:lstStyle>
            <a:lvl1pPr>
              <a:defRPr/>
            </a:lvl1pPr>
          </a:lstStyle>
          <a:p>
            <a:endParaRPr lang="ru-RU"/>
          </a:p>
        </p:txBody>
      </p:sp>
      <p:sp>
        <p:nvSpPr>
          <p:cNvPr id="90133" name="Rectangle 21"/>
          <p:cNvSpPr>
            <a:spLocks noGrp="1" noChangeArrowheads="1"/>
          </p:cNvSpPr>
          <p:nvPr>
            <p:ph type="ftr" sz="quarter" idx="3"/>
          </p:nvPr>
        </p:nvSpPr>
        <p:spPr/>
        <p:txBody>
          <a:bodyPr/>
          <a:lstStyle>
            <a:lvl1pPr>
              <a:defRPr/>
            </a:lvl1pPr>
          </a:lstStyle>
          <a:p>
            <a:endParaRPr lang="ru-RU"/>
          </a:p>
        </p:txBody>
      </p:sp>
      <p:sp>
        <p:nvSpPr>
          <p:cNvPr id="90134" name="Rectangle 22"/>
          <p:cNvSpPr>
            <a:spLocks noGrp="1" noChangeArrowheads="1"/>
          </p:cNvSpPr>
          <p:nvPr>
            <p:ph type="sldNum" sz="quarter" idx="4"/>
          </p:nvPr>
        </p:nvSpPr>
        <p:spPr/>
        <p:txBody>
          <a:bodyPr/>
          <a:lstStyle>
            <a:lvl1pPr>
              <a:defRPr/>
            </a:lvl1pPr>
          </a:lstStyle>
          <a:p>
            <a:fld id="{8DDD76A9-787D-4196-B99A-E4C73F70C2C8}" type="slidenum">
              <a:rPr lang="ru-RU"/>
              <a:pPr/>
              <a:t>‹#›</a:t>
            </a:fld>
            <a:endParaRPr lang="ru-RU"/>
          </a:p>
        </p:txBody>
      </p:sp>
    </p:spTree>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D4410164-C45A-4BEA-8C7E-C086B3E0EB0E}" type="slidenum">
              <a:rPr lang="ru-RU"/>
              <a:pPr/>
              <a:t>‹#›</a:t>
            </a:fld>
            <a:endParaRPr lang="ru-RU"/>
          </a:p>
        </p:txBody>
      </p:sp>
    </p:spTree>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2617BEDA-B458-4663-9A22-5DAF809E3201}" type="slidenum">
              <a:rPr lang="ru-RU"/>
              <a:pPr/>
              <a:t>‹#›</a:t>
            </a:fld>
            <a:endParaRPr lang="ru-RU"/>
          </a:p>
        </p:txBody>
      </p:sp>
    </p:spTree>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22F39F58-7F03-4787-8958-1160B71DD34E}" type="slidenum">
              <a:rPr lang="ru-RU"/>
              <a:pPr/>
              <a:t>‹#›</a:t>
            </a:fld>
            <a:endParaRPr lang="ru-RU"/>
          </a:p>
        </p:txBody>
      </p:sp>
    </p:spTree>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9DC4C550-3704-468E-884E-969652E920D4}" type="slidenum">
              <a:rPr lang="ru-RU"/>
              <a:pPr/>
              <a:t>‹#›</a:t>
            </a:fld>
            <a:endParaRPr lang="ru-RU"/>
          </a:p>
        </p:txBody>
      </p:sp>
    </p:spTree>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C070EF0C-7F67-466D-B37D-5E80DC5FC3B9}" type="slidenum">
              <a:rPr lang="ru-RU"/>
              <a:pPr/>
              <a:t>‹#›</a:t>
            </a:fld>
            <a:endParaRPr lang="ru-RU"/>
          </a:p>
        </p:txBody>
      </p:sp>
    </p:spTree>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0AD7B11F-3728-478D-9111-3ADC8C421B57}" type="slidenum">
              <a:rPr lang="ru-RU"/>
              <a:pPr/>
              <a:t>‹#›</a:t>
            </a:fld>
            <a:endParaRPr lang="ru-RU"/>
          </a:p>
        </p:txBody>
      </p:sp>
    </p:spTree>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7DE2CCF8-4F54-4D3F-BB0E-73CC03F7B7D9}" type="slidenum">
              <a:rPr lang="ru-RU"/>
              <a:pPr/>
              <a:t>‹#›</a:t>
            </a:fld>
            <a:endParaRPr lang="ru-RU"/>
          </a:p>
        </p:txBody>
      </p:sp>
    </p:spTree>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96225C97-1EC4-4A98-B9DF-0C26F7FBC604}" type="slidenum">
              <a:rPr lang="ru-RU"/>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0242" name="Group 2"/>
          <p:cNvGrpSpPr>
            <a:grpSpLocks/>
          </p:cNvGrpSpPr>
          <p:nvPr/>
        </p:nvGrpSpPr>
        <p:grpSpPr bwMode="auto">
          <a:xfrm>
            <a:off x="0" y="2438400"/>
            <a:ext cx="9009063" cy="1052513"/>
            <a:chOff x="0" y="1536"/>
            <a:chExt cx="5675" cy="663"/>
          </a:xfrm>
        </p:grpSpPr>
        <p:grpSp>
          <p:nvGrpSpPr>
            <p:cNvPr id="10243" name="Group 3"/>
            <p:cNvGrpSpPr>
              <a:grpSpLocks/>
            </p:cNvGrpSpPr>
            <p:nvPr/>
          </p:nvGrpSpPr>
          <p:grpSpPr bwMode="auto">
            <a:xfrm>
              <a:off x="183" y="1604"/>
              <a:ext cx="448" cy="299"/>
              <a:chOff x="720" y="336"/>
              <a:chExt cx="624" cy="432"/>
            </a:xfrm>
          </p:grpSpPr>
          <p:sp>
            <p:nvSpPr>
              <p:cNvPr id="10244"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ru-RU"/>
              </a:p>
            </p:txBody>
          </p:sp>
          <p:sp>
            <p:nvSpPr>
              <p:cNvPr id="10245"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ru-RU"/>
              </a:p>
            </p:txBody>
          </p:sp>
        </p:grpSp>
        <p:grpSp>
          <p:nvGrpSpPr>
            <p:cNvPr id="10246" name="Group 6"/>
            <p:cNvGrpSpPr>
              <a:grpSpLocks/>
            </p:cNvGrpSpPr>
            <p:nvPr/>
          </p:nvGrpSpPr>
          <p:grpSpPr bwMode="auto">
            <a:xfrm>
              <a:off x="261" y="1870"/>
              <a:ext cx="465" cy="299"/>
              <a:chOff x="912" y="2640"/>
              <a:chExt cx="672" cy="432"/>
            </a:xfrm>
          </p:grpSpPr>
          <p:sp>
            <p:nvSpPr>
              <p:cNvPr id="10247"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ru-RU"/>
              </a:p>
            </p:txBody>
          </p:sp>
          <p:sp>
            <p:nvSpPr>
              <p:cNvPr id="10248"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ru-RU"/>
              </a:p>
            </p:txBody>
          </p:sp>
        </p:grpSp>
        <p:sp>
          <p:nvSpPr>
            <p:cNvPr id="10249"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ru-RU"/>
            </a:p>
          </p:txBody>
        </p:sp>
        <p:sp>
          <p:nvSpPr>
            <p:cNvPr id="10250"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ru-RU"/>
            </a:p>
          </p:txBody>
        </p:sp>
        <p:sp>
          <p:nvSpPr>
            <p:cNvPr id="10251"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ru-RU"/>
            </a:p>
          </p:txBody>
        </p:sp>
      </p:grpSp>
      <p:sp>
        <p:nvSpPr>
          <p:cNvPr id="10252" name="Rectangle 12"/>
          <p:cNvSpPr>
            <a:spLocks noGrp="1" noChangeArrowheads="1"/>
          </p:cNvSpPr>
          <p:nvPr>
            <p:ph type="ctrTitle"/>
          </p:nvPr>
        </p:nvSpPr>
        <p:spPr>
          <a:xfrm>
            <a:off x="990600" y="1676400"/>
            <a:ext cx="7772400" cy="1462088"/>
          </a:xfrm>
        </p:spPr>
        <p:txBody>
          <a:bodyPr/>
          <a:lstStyle>
            <a:lvl1pPr>
              <a:defRPr/>
            </a:lvl1pPr>
          </a:lstStyle>
          <a:p>
            <a:r>
              <a:rPr lang="ru-RU"/>
              <a:t>Образец заголовка</a:t>
            </a:r>
          </a:p>
        </p:txBody>
      </p:sp>
      <p:sp>
        <p:nvSpPr>
          <p:cNvPr id="10253"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ru-RU"/>
              <a:t>Образец подзаголовка</a:t>
            </a:r>
          </a:p>
        </p:txBody>
      </p:sp>
      <p:sp>
        <p:nvSpPr>
          <p:cNvPr id="10254"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endParaRPr lang="ru-RU"/>
          </a:p>
        </p:txBody>
      </p:sp>
      <p:sp>
        <p:nvSpPr>
          <p:cNvPr id="10255"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endParaRPr lang="ru-RU"/>
          </a:p>
        </p:txBody>
      </p:sp>
      <p:sp>
        <p:nvSpPr>
          <p:cNvPr id="10256"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F74AD9D8-EC42-4610-AB35-5CD0C2DAFE96}" type="slidenum">
              <a:rPr lang="ru-RU"/>
              <a:pPr/>
              <a:t>‹#›</a:t>
            </a:fld>
            <a:endParaRPr lang="ru-RU"/>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1AF4876B-9B3A-475D-B9B2-8C07D10CB833}" type="slidenum">
              <a:rPr lang="ru-RU"/>
              <a:pPr/>
              <a:t>‹#›</a:t>
            </a:fld>
            <a:endParaRPr lang="ru-RU"/>
          </a:p>
        </p:txBody>
      </p:sp>
    </p:spTree>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7813"/>
            <a:ext cx="2057400" cy="585311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7813"/>
            <a:ext cx="6019800" cy="585311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508988B6-7352-433F-9A26-795E8AFA24A4}" type="slidenum">
              <a:rPr lang="ru-RU"/>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0262CB66-730A-4C1D-A264-F320553EC995}" type="slidenum">
              <a:rPr lang="ru-RU"/>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5B7F619E-D531-453E-B0BF-058A214A8FAB}" type="slidenum">
              <a:rPr lang="ru-RU"/>
              <a:pPr/>
              <a:t>‹#›</a:t>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F68D961E-6549-47D3-A5F8-96394A526F60}" type="slidenum">
              <a:rPr lang="ru-RU"/>
              <a:pPr/>
              <a:t>‹#›</a:t>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81E9FDCE-ABCB-4F6F-BAD3-9418237B2F7F}" type="slidenum">
              <a:rPr lang="ru-RU"/>
              <a:pPr/>
              <a:t>‹#›</a:t>
            </a:fld>
            <a:endParaRPr lang="ru-R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A8FD9435-6985-47C3-BFC9-239441ADA857}" type="slidenum">
              <a:rPr lang="ru-RU"/>
              <a:pPr/>
              <a:t>‹#›</a:t>
            </a:fld>
            <a:endParaRPr lang="ru-R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6F6A62F1-A2E1-4743-B606-9FC6FB83FD0F}" type="slidenum">
              <a:rPr lang="ru-RU"/>
              <a:pPr/>
              <a:t>‹#›</a:t>
            </a:fld>
            <a:endParaRPr lang="ru-R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6A3F38A7-A404-4E5E-9AAE-32564FF4A93B}"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A21E651F-DB5F-4C60-8822-5687170EEA04}" type="slidenum">
              <a:rPr lang="ru-RU"/>
              <a:pPr/>
              <a:t>‹#›</a:t>
            </a:fld>
            <a:endParaRPr lang="ru-RU"/>
          </a:p>
        </p:txBody>
      </p:sp>
    </p:spTree>
  </p:cSld>
  <p:clrMapOvr>
    <a:masterClrMapping/>
  </p:clrMapOvr>
  <p:transition spd="slow"/>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444B3572-FDD0-463E-BFF1-4E2D8B9A61D0}" type="slidenum">
              <a:rPr lang="ru-RU"/>
              <a:pPr/>
              <a:t>‹#›</a:t>
            </a:fld>
            <a:endParaRPr lang="ru-RU"/>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CD03AC0B-0272-471C-8F2E-310BA55C7517}" type="slidenum">
              <a:rPr lang="ru-RU"/>
              <a:pPr/>
              <a:t>‹#›</a:t>
            </a:fld>
            <a:endParaRPr lang="ru-R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004050" y="214313"/>
            <a:ext cx="1951038" cy="59182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1150938" y="214313"/>
            <a:ext cx="5700712" cy="5918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974F301D-5081-499F-B697-FB3ADEFE2743}" type="slidenum">
              <a:rPr lang="ru-RU"/>
              <a:pPr/>
              <a:t>‹#›</a:t>
            </a:fld>
            <a:endParaRPr lang="ru-RU"/>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843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ru-RU"/>
          </a:p>
        </p:txBody>
      </p:sp>
      <p:sp>
        <p:nvSpPr>
          <p:cNvPr id="18435" name="Rectangle 3"/>
          <p:cNvSpPr>
            <a:spLocks noGrp="1" noChangeArrowheads="1"/>
          </p:cNvSpPr>
          <p:nvPr>
            <p:ph type="ctrTitle"/>
          </p:nvPr>
        </p:nvSpPr>
        <p:spPr>
          <a:xfrm>
            <a:off x="315913" y="466725"/>
            <a:ext cx="6781800" cy="2133600"/>
          </a:xfrm>
        </p:spPr>
        <p:txBody>
          <a:bodyPr/>
          <a:lstStyle>
            <a:lvl1pPr algn="r">
              <a:defRPr sz="4800"/>
            </a:lvl1pPr>
          </a:lstStyle>
          <a:p>
            <a:r>
              <a:rPr lang="ru-RU" altLang="en-US"/>
              <a:t>Образец заголовка</a:t>
            </a:r>
          </a:p>
        </p:txBody>
      </p:sp>
      <p:sp>
        <p:nvSpPr>
          <p:cNvPr id="18436"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ru-RU" altLang="en-US"/>
              <a:t>Образец подзаголовка</a:t>
            </a:r>
          </a:p>
        </p:txBody>
      </p:sp>
      <p:sp>
        <p:nvSpPr>
          <p:cNvPr id="18437" name="Rectangle 5"/>
          <p:cNvSpPr>
            <a:spLocks noGrp="1" noChangeArrowheads="1"/>
          </p:cNvSpPr>
          <p:nvPr>
            <p:ph type="dt" sz="half" idx="2"/>
          </p:nvPr>
        </p:nvSpPr>
        <p:spPr/>
        <p:txBody>
          <a:bodyPr/>
          <a:lstStyle>
            <a:lvl1pPr>
              <a:defRPr/>
            </a:lvl1pPr>
          </a:lstStyle>
          <a:p>
            <a:endParaRPr lang="ru-RU" altLang="en-US"/>
          </a:p>
        </p:txBody>
      </p:sp>
      <p:sp>
        <p:nvSpPr>
          <p:cNvPr id="18438" name="Rectangle 6"/>
          <p:cNvSpPr>
            <a:spLocks noGrp="1" noChangeArrowheads="1"/>
          </p:cNvSpPr>
          <p:nvPr>
            <p:ph type="ftr" sz="quarter" idx="3"/>
          </p:nvPr>
        </p:nvSpPr>
        <p:spPr/>
        <p:txBody>
          <a:bodyPr/>
          <a:lstStyle>
            <a:lvl1pPr>
              <a:defRPr/>
            </a:lvl1pPr>
          </a:lstStyle>
          <a:p>
            <a:endParaRPr lang="ru-RU" altLang="en-US"/>
          </a:p>
        </p:txBody>
      </p:sp>
      <p:sp>
        <p:nvSpPr>
          <p:cNvPr id="18439" name="Rectangle 7"/>
          <p:cNvSpPr>
            <a:spLocks noGrp="1" noChangeArrowheads="1"/>
          </p:cNvSpPr>
          <p:nvPr>
            <p:ph type="sldNum" sz="quarter" idx="4"/>
          </p:nvPr>
        </p:nvSpPr>
        <p:spPr/>
        <p:txBody>
          <a:bodyPr/>
          <a:lstStyle>
            <a:lvl1pPr>
              <a:defRPr/>
            </a:lvl1pPr>
          </a:lstStyle>
          <a:p>
            <a:fld id="{B0347D98-EA39-422D-8B73-0F50FFFE47EF}" type="slidenum">
              <a:rPr lang="ru-RU" altLang="en-US"/>
              <a:pPr/>
              <a:t>‹#›</a:t>
            </a:fld>
            <a:endParaRPr lang="ru-RU" altLang="en-US"/>
          </a:p>
        </p:txBody>
      </p:sp>
      <p:grpSp>
        <p:nvGrpSpPr>
          <p:cNvPr id="18440" name="Group 8"/>
          <p:cNvGrpSpPr>
            <a:grpSpLocks/>
          </p:cNvGrpSpPr>
          <p:nvPr/>
        </p:nvGrpSpPr>
        <p:grpSpPr bwMode="auto">
          <a:xfrm>
            <a:off x="7493000" y="2992438"/>
            <a:ext cx="1338263" cy="2189162"/>
            <a:chOff x="4704" y="1885"/>
            <a:chExt cx="843" cy="1379"/>
          </a:xfrm>
        </p:grpSpPr>
        <p:sp>
          <p:nvSpPr>
            <p:cNvPr id="18441" name="Oval 9"/>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endParaRPr lang="ru-RU"/>
            </a:p>
          </p:txBody>
        </p:sp>
        <p:sp>
          <p:nvSpPr>
            <p:cNvPr id="18442" name="Oval 10"/>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endParaRPr lang="ru-RU"/>
            </a:p>
          </p:txBody>
        </p:sp>
        <p:sp>
          <p:nvSpPr>
            <p:cNvPr id="18443" name="Oval 11"/>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endParaRPr lang="ru-RU"/>
            </a:p>
          </p:txBody>
        </p:sp>
        <p:sp>
          <p:nvSpPr>
            <p:cNvPr id="18444" name="Oval 12"/>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endParaRPr lang="ru-RU"/>
            </a:p>
          </p:txBody>
        </p:sp>
        <p:sp>
          <p:nvSpPr>
            <p:cNvPr id="18445" name="Oval 13"/>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endParaRPr lang="ru-RU"/>
            </a:p>
          </p:txBody>
        </p:sp>
        <p:sp>
          <p:nvSpPr>
            <p:cNvPr id="18446" name="Oval 14"/>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endParaRPr lang="ru-RU"/>
            </a:p>
          </p:txBody>
        </p:sp>
        <p:sp>
          <p:nvSpPr>
            <p:cNvPr id="18447" name="Oval 15"/>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endParaRPr lang="ru-RU"/>
            </a:p>
          </p:txBody>
        </p:sp>
        <p:sp>
          <p:nvSpPr>
            <p:cNvPr id="18448" name="Oval 16"/>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endParaRPr lang="ru-RU"/>
            </a:p>
          </p:txBody>
        </p:sp>
        <p:sp>
          <p:nvSpPr>
            <p:cNvPr id="18449" name="Oval 17"/>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endParaRPr lang="ru-RU"/>
            </a:p>
          </p:txBody>
        </p:sp>
        <p:sp>
          <p:nvSpPr>
            <p:cNvPr id="18450" name="Oval 18"/>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endParaRPr lang="ru-RU"/>
            </a:p>
          </p:txBody>
        </p:sp>
        <p:sp>
          <p:nvSpPr>
            <p:cNvPr id="18451" name="Oval 19"/>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endParaRPr lang="ru-RU"/>
            </a:p>
          </p:txBody>
        </p:sp>
        <p:sp>
          <p:nvSpPr>
            <p:cNvPr id="18452" name="Oval 20"/>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endParaRPr lang="ru-RU"/>
            </a:p>
          </p:txBody>
        </p:sp>
        <p:sp>
          <p:nvSpPr>
            <p:cNvPr id="18453" name="Oval 21"/>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endParaRPr lang="ru-RU"/>
            </a:p>
          </p:txBody>
        </p:sp>
        <p:sp>
          <p:nvSpPr>
            <p:cNvPr id="18454" name="Oval 22"/>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endParaRPr lang="ru-RU"/>
            </a:p>
          </p:txBody>
        </p:sp>
        <p:sp>
          <p:nvSpPr>
            <p:cNvPr id="18455" name="Oval 23"/>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endParaRPr lang="ru-RU"/>
            </a:p>
          </p:txBody>
        </p:sp>
        <p:sp>
          <p:nvSpPr>
            <p:cNvPr id="18456" name="Oval 24"/>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endParaRPr lang="ru-RU"/>
            </a:p>
          </p:txBody>
        </p:sp>
        <p:sp>
          <p:nvSpPr>
            <p:cNvPr id="18457" name="Oval 25"/>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endParaRPr lang="ru-RU"/>
            </a:p>
          </p:txBody>
        </p:sp>
        <p:sp>
          <p:nvSpPr>
            <p:cNvPr id="18458" name="Oval 26"/>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endParaRPr lang="ru-RU"/>
            </a:p>
          </p:txBody>
        </p:sp>
        <p:sp>
          <p:nvSpPr>
            <p:cNvPr id="18459" name="Oval 27"/>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endParaRPr lang="ru-RU"/>
            </a:p>
          </p:txBody>
        </p:sp>
        <p:sp>
          <p:nvSpPr>
            <p:cNvPr id="18460" name="Oval 28"/>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endParaRPr lang="ru-RU"/>
            </a:p>
          </p:txBody>
        </p:sp>
        <p:sp>
          <p:nvSpPr>
            <p:cNvPr id="18461" name="Oval 29"/>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endParaRPr lang="ru-RU"/>
            </a:p>
          </p:txBody>
        </p:sp>
        <p:sp>
          <p:nvSpPr>
            <p:cNvPr id="18462" name="Oval 30"/>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endParaRPr lang="ru-RU"/>
            </a:p>
          </p:txBody>
        </p:sp>
        <p:sp>
          <p:nvSpPr>
            <p:cNvPr id="18463" name="Oval 31"/>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endParaRPr lang="ru-RU"/>
            </a:p>
          </p:txBody>
        </p:sp>
        <p:sp>
          <p:nvSpPr>
            <p:cNvPr id="18464" name="Oval 32"/>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endParaRPr lang="ru-RU"/>
            </a:p>
          </p:txBody>
        </p:sp>
        <p:sp>
          <p:nvSpPr>
            <p:cNvPr id="18465" name="Oval 33"/>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endParaRPr lang="ru-RU"/>
            </a:p>
          </p:txBody>
        </p:sp>
        <p:sp>
          <p:nvSpPr>
            <p:cNvPr id="18466" name="Oval 34"/>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endParaRPr lang="ru-RU"/>
            </a:p>
          </p:txBody>
        </p:sp>
        <p:sp>
          <p:nvSpPr>
            <p:cNvPr id="18467" name="Oval 35"/>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endParaRPr lang="ru-RU"/>
            </a:p>
          </p:txBody>
        </p:sp>
        <p:sp>
          <p:nvSpPr>
            <p:cNvPr id="18468" name="Oval 36"/>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endParaRPr lang="ru-RU"/>
            </a:p>
          </p:txBody>
        </p:sp>
        <p:sp>
          <p:nvSpPr>
            <p:cNvPr id="18469" name="Oval 37"/>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endParaRPr lang="ru-RU"/>
            </a:p>
          </p:txBody>
        </p:sp>
        <p:sp>
          <p:nvSpPr>
            <p:cNvPr id="18470" name="Oval 38"/>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endParaRPr lang="ru-RU"/>
            </a:p>
          </p:txBody>
        </p:sp>
        <p:sp>
          <p:nvSpPr>
            <p:cNvPr id="18471" name="Oval 39"/>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endParaRPr lang="ru-RU"/>
            </a:p>
          </p:txBody>
        </p:sp>
      </p:grpSp>
      <p:sp>
        <p:nvSpPr>
          <p:cNvPr id="18472"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ru-RU"/>
          </a:p>
        </p:txBody>
      </p:sp>
    </p:spTree>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en-US"/>
          </a:p>
        </p:txBody>
      </p:sp>
      <p:sp>
        <p:nvSpPr>
          <p:cNvPr id="5" name="Нижний колонтитул 4"/>
          <p:cNvSpPr>
            <a:spLocks noGrp="1"/>
          </p:cNvSpPr>
          <p:nvPr>
            <p:ph type="ftr" sz="quarter" idx="11"/>
          </p:nvPr>
        </p:nvSpPr>
        <p:spPr/>
        <p:txBody>
          <a:bodyPr/>
          <a:lstStyle>
            <a:lvl1pPr>
              <a:defRPr/>
            </a:lvl1pPr>
          </a:lstStyle>
          <a:p>
            <a:endParaRPr lang="ru-RU" altLang="en-US"/>
          </a:p>
        </p:txBody>
      </p:sp>
      <p:sp>
        <p:nvSpPr>
          <p:cNvPr id="6" name="Номер слайда 5"/>
          <p:cNvSpPr>
            <a:spLocks noGrp="1"/>
          </p:cNvSpPr>
          <p:nvPr>
            <p:ph type="sldNum" sz="quarter" idx="12"/>
          </p:nvPr>
        </p:nvSpPr>
        <p:spPr/>
        <p:txBody>
          <a:bodyPr/>
          <a:lstStyle>
            <a:lvl1pPr>
              <a:defRPr/>
            </a:lvl1pPr>
          </a:lstStyle>
          <a:p>
            <a:fld id="{747A34E4-DF26-463D-9BF7-5949B40F14A2}" type="slidenum">
              <a:rPr lang="ru-RU" altLang="en-US"/>
              <a:pPr/>
              <a:t>‹#›</a:t>
            </a:fld>
            <a:endParaRPr lang="ru-RU" alt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en-US"/>
          </a:p>
        </p:txBody>
      </p:sp>
      <p:sp>
        <p:nvSpPr>
          <p:cNvPr id="5" name="Нижний колонтитул 4"/>
          <p:cNvSpPr>
            <a:spLocks noGrp="1"/>
          </p:cNvSpPr>
          <p:nvPr>
            <p:ph type="ftr" sz="quarter" idx="11"/>
          </p:nvPr>
        </p:nvSpPr>
        <p:spPr/>
        <p:txBody>
          <a:bodyPr/>
          <a:lstStyle>
            <a:lvl1pPr>
              <a:defRPr/>
            </a:lvl1pPr>
          </a:lstStyle>
          <a:p>
            <a:endParaRPr lang="ru-RU" altLang="en-US"/>
          </a:p>
        </p:txBody>
      </p:sp>
      <p:sp>
        <p:nvSpPr>
          <p:cNvPr id="6" name="Номер слайда 5"/>
          <p:cNvSpPr>
            <a:spLocks noGrp="1"/>
          </p:cNvSpPr>
          <p:nvPr>
            <p:ph type="sldNum" sz="quarter" idx="12"/>
          </p:nvPr>
        </p:nvSpPr>
        <p:spPr/>
        <p:txBody>
          <a:bodyPr/>
          <a:lstStyle>
            <a:lvl1pPr>
              <a:defRPr/>
            </a:lvl1pPr>
          </a:lstStyle>
          <a:p>
            <a:fld id="{16AB1145-79DC-4635-BDEC-AA0930CBDB53}" type="slidenum">
              <a:rPr lang="ru-RU" altLang="en-US"/>
              <a:pPr/>
              <a:t>‹#›</a:t>
            </a:fld>
            <a:endParaRPr lang="ru-RU"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en-US"/>
          </a:p>
        </p:txBody>
      </p:sp>
      <p:sp>
        <p:nvSpPr>
          <p:cNvPr id="6" name="Нижний колонтитул 5"/>
          <p:cNvSpPr>
            <a:spLocks noGrp="1"/>
          </p:cNvSpPr>
          <p:nvPr>
            <p:ph type="ftr" sz="quarter" idx="11"/>
          </p:nvPr>
        </p:nvSpPr>
        <p:spPr/>
        <p:txBody>
          <a:bodyPr/>
          <a:lstStyle>
            <a:lvl1pPr>
              <a:defRPr/>
            </a:lvl1pPr>
          </a:lstStyle>
          <a:p>
            <a:endParaRPr lang="ru-RU" altLang="en-US"/>
          </a:p>
        </p:txBody>
      </p:sp>
      <p:sp>
        <p:nvSpPr>
          <p:cNvPr id="7" name="Номер слайда 6"/>
          <p:cNvSpPr>
            <a:spLocks noGrp="1"/>
          </p:cNvSpPr>
          <p:nvPr>
            <p:ph type="sldNum" sz="quarter" idx="12"/>
          </p:nvPr>
        </p:nvSpPr>
        <p:spPr/>
        <p:txBody>
          <a:bodyPr/>
          <a:lstStyle>
            <a:lvl1pPr>
              <a:defRPr/>
            </a:lvl1pPr>
          </a:lstStyle>
          <a:p>
            <a:fld id="{A1951792-B5A3-4245-8C98-0D14A86C561E}" type="slidenum">
              <a:rPr lang="ru-RU" altLang="en-US"/>
              <a:pPr/>
              <a:t>‹#›</a:t>
            </a:fld>
            <a:endParaRPr lang="ru-RU"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en-US"/>
          </a:p>
        </p:txBody>
      </p:sp>
      <p:sp>
        <p:nvSpPr>
          <p:cNvPr id="8" name="Нижний колонтитул 7"/>
          <p:cNvSpPr>
            <a:spLocks noGrp="1"/>
          </p:cNvSpPr>
          <p:nvPr>
            <p:ph type="ftr" sz="quarter" idx="11"/>
          </p:nvPr>
        </p:nvSpPr>
        <p:spPr/>
        <p:txBody>
          <a:bodyPr/>
          <a:lstStyle>
            <a:lvl1pPr>
              <a:defRPr/>
            </a:lvl1pPr>
          </a:lstStyle>
          <a:p>
            <a:endParaRPr lang="ru-RU" altLang="en-US"/>
          </a:p>
        </p:txBody>
      </p:sp>
      <p:sp>
        <p:nvSpPr>
          <p:cNvPr id="9" name="Номер слайда 8"/>
          <p:cNvSpPr>
            <a:spLocks noGrp="1"/>
          </p:cNvSpPr>
          <p:nvPr>
            <p:ph type="sldNum" sz="quarter" idx="12"/>
          </p:nvPr>
        </p:nvSpPr>
        <p:spPr/>
        <p:txBody>
          <a:bodyPr/>
          <a:lstStyle>
            <a:lvl1pPr>
              <a:defRPr/>
            </a:lvl1pPr>
          </a:lstStyle>
          <a:p>
            <a:fld id="{6F0B413A-768F-48E6-84C6-23F102EA448F}" type="slidenum">
              <a:rPr lang="ru-RU" altLang="en-US"/>
              <a:pPr/>
              <a:t>‹#›</a:t>
            </a:fld>
            <a:endParaRPr lang="ru-RU"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en-US"/>
          </a:p>
        </p:txBody>
      </p:sp>
      <p:sp>
        <p:nvSpPr>
          <p:cNvPr id="4" name="Нижний колонтитул 3"/>
          <p:cNvSpPr>
            <a:spLocks noGrp="1"/>
          </p:cNvSpPr>
          <p:nvPr>
            <p:ph type="ftr" sz="quarter" idx="11"/>
          </p:nvPr>
        </p:nvSpPr>
        <p:spPr/>
        <p:txBody>
          <a:bodyPr/>
          <a:lstStyle>
            <a:lvl1pPr>
              <a:defRPr/>
            </a:lvl1pPr>
          </a:lstStyle>
          <a:p>
            <a:endParaRPr lang="ru-RU" altLang="en-US"/>
          </a:p>
        </p:txBody>
      </p:sp>
      <p:sp>
        <p:nvSpPr>
          <p:cNvPr id="5" name="Номер слайда 4"/>
          <p:cNvSpPr>
            <a:spLocks noGrp="1"/>
          </p:cNvSpPr>
          <p:nvPr>
            <p:ph type="sldNum" sz="quarter" idx="12"/>
          </p:nvPr>
        </p:nvSpPr>
        <p:spPr/>
        <p:txBody>
          <a:bodyPr/>
          <a:lstStyle>
            <a:lvl1pPr>
              <a:defRPr/>
            </a:lvl1pPr>
          </a:lstStyle>
          <a:p>
            <a:fld id="{1687A659-91D7-4606-A49C-FB9EB57A1468}" type="slidenum">
              <a:rPr lang="ru-RU" altLang="en-US"/>
              <a:pPr/>
              <a:t>‹#›</a:t>
            </a:fld>
            <a:endParaRPr lang="ru-RU"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en-US"/>
          </a:p>
        </p:txBody>
      </p:sp>
      <p:sp>
        <p:nvSpPr>
          <p:cNvPr id="3" name="Нижний колонтитул 2"/>
          <p:cNvSpPr>
            <a:spLocks noGrp="1"/>
          </p:cNvSpPr>
          <p:nvPr>
            <p:ph type="ftr" sz="quarter" idx="11"/>
          </p:nvPr>
        </p:nvSpPr>
        <p:spPr/>
        <p:txBody>
          <a:bodyPr/>
          <a:lstStyle>
            <a:lvl1pPr>
              <a:defRPr/>
            </a:lvl1pPr>
          </a:lstStyle>
          <a:p>
            <a:endParaRPr lang="ru-RU" altLang="en-US"/>
          </a:p>
        </p:txBody>
      </p:sp>
      <p:sp>
        <p:nvSpPr>
          <p:cNvPr id="4" name="Номер слайда 3"/>
          <p:cNvSpPr>
            <a:spLocks noGrp="1"/>
          </p:cNvSpPr>
          <p:nvPr>
            <p:ph type="sldNum" sz="quarter" idx="12"/>
          </p:nvPr>
        </p:nvSpPr>
        <p:spPr/>
        <p:txBody>
          <a:bodyPr/>
          <a:lstStyle>
            <a:lvl1pPr>
              <a:defRPr/>
            </a:lvl1pPr>
          </a:lstStyle>
          <a:p>
            <a:fld id="{DD05C26B-3B51-433B-8F88-A6FFA91547C0}" type="slidenum">
              <a:rPr lang="ru-RU" altLang="en-US"/>
              <a:pPr/>
              <a:t>‹#›</a:t>
            </a:fld>
            <a:endParaRPr lang="ru-RU"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0000E708-3BB5-4B4D-8039-3C1EA477B5CE}" type="slidenum">
              <a:rPr lang="ru-RU"/>
              <a:pPr/>
              <a:t>‹#›</a:t>
            </a:fld>
            <a:endParaRPr lang="ru-RU"/>
          </a:p>
        </p:txBody>
      </p:sp>
    </p:spTree>
  </p:cSld>
  <p:clrMapOvr>
    <a:masterClrMapping/>
  </p:clrMapOvr>
  <p:transition spd="slow"/>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en-US"/>
          </a:p>
        </p:txBody>
      </p:sp>
      <p:sp>
        <p:nvSpPr>
          <p:cNvPr id="6" name="Нижний колонтитул 5"/>
          <p:cNvSpPr>
            <a:spLocks noGrp="1"/>
          </p:cNvSpPr>
          <p:nvPr>
            <p:ph type="ftr" sz="quarter" idx="11"/>
          </p:nvPr>
        </p:nvSpPr>
        <p:spPr/>
        <p:txBody>
          <a:bodyPr/>
          <a:lstStyle>
            <a:lvl1pPr>
              <a:defRPr/>
            </a:lvl1pPr>
          </a:lstStyle>
          <a:p>
            <a:endParaRPr lang="ru-RU" altLang="en-US"/>
          </a:p>
        </p:txBody>
      </p:sp>
      <p:sp>
        <p:nvSpPr>
          <p:cNvPr id="7" name="Номер слайда 6"/>
          <p:cNvSpPr>
            <a:spLocks noGrp="1"/>
          </p:cNvSpPr>
          <p:nvPr>
            <p:ph type="sldNum" sz="quarter" idx="12"/>
          </p:nvPr>
        </p:nvSpPr>
        <p:spPr/>
        <p:txBody>
          <a:bodyPr/>
          <a:lstStyle>
            <a:lvl1pPr>
              <a:defRPr/>
            </a:lvl1pPr>
          </a:lstStyle>
          <a:p>
            <a:fld id="{FD4D3632-FCE8-4E91-8561-B25B5898653D}" type="slidenum">
              <a:rPr lang="ru-RU" altLang="en-US"/>
              <a:pPr/>
              <a:t>‹#›</a:t>
            </a:fld>
            <a:endParaRPr lang="ru-RU"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en-US"/>
          </a:p>
        </p:txBody>
      </p:sp>
      <p:sp>
        <p:nvSpPr>
          <p:cNvPr id="6" name="Нижний колонтитул 5"/>
          <p:cNvSpPr>
            <a:spLocks noGrp="1"/>
          </p:cNvSpPr>
          <p:nvPr>
            <p:ph type="ftr" sz="quarter" idx="11"/>
          </p:nvPr>
        </p:nvSpPr>
        <p:spPr/>
        <p:txBody>
          <a:bodyPr/>
          <a:lstStyle>
            <a:lvl1pPr>
              <a:defRPr/>
            </a:lvl1pPr>
          </a:lstStyle>
          <a:p>
            <a:endParaRPr lang="ru-RU" altLang="en-US"/>
          </a:p>
        </p:txBody>
      </p:sp>
      <p:sp>
        <p:nvSpPr>
          <p:cNvPr id="7" name="Номер слайда 6"/>
          <p:cNvSpPr>
            <a:spLocks noGrp="1"/>
          </p:cNvSpPr>
          <p:nvPr>
            <p:ph type="sldNum" sz="quarter" idx="12"/>
          </p:nvPr>
        </p:nvSpPr>
        <p:spPr/>
        <p:txBody>
          <a:bodyPr/>
          <a:lstStyle>
            <a:lvl1pPr>
              <a:defRPr/>
            </a:lvl1pPr>
          </a:lstStyle>
          <a:p>
            <a:fld id="{31CC5591-FD26-4E14-BC2B-0D2CF298A722}" type="slidenum">
              <a:rPr lang="ru-RU" altLang="en-US"/>
              <a:pPr/>
              <a:t>‹#›</a:t>
            </a:fld>
            <a:endParaRPr lang="ru-RU"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en-US"/>
          </a:p>
        </p:txBody>
      </p:sp>
      <p:sp>
        <p:nvSpPr>
          <p:cNvPr id="5" name="Нижний колонтитул 4"/>
          <p:cNvSpPr>
            <a:spLocks noGrp="1"/>
          </p:cNvSpPr>
          <p:nvPr>
            <p:ph type="ftr" sz="quarter" idx="11"/>
          </p:nvPr>
        </p:nvSpPr>
        <p:spPr/>
        <p:txBody>
          <a:bodyPr/>
          <a:lstStyle>
            <a:lvl1pPr>
              <a:defRPr/>
            </a:lvl1pPr>
          </a:lstStyle>
          <a:p>
            <a:endParaRPr lang="ru-RU" altLang="en-US"/>
          </a:p>
        </p:txBody>
      </p:sp>
      <p:sp>
        <p:nvSpPr>
          <p:cNvPr id="6" name="Номер слайда 5"/>
          <p:cNvSpPr>
            <a:spLocks noGrp="1"/>
          </p:cNvSpPr>
          <p:nvPr>
            <p:ph type="sldNum" sz="quarter" idx="12"/>
          </p:nvPr>
        </p:nvSpPr>
        <p:spPr/>
        <p:txBody>
          <a:bodyPr/>
          <a:lstStyle>
            <a:lvl1pPr>
              <a:defRPr/>
            </a:lvl1pPr>
          </a:lstStyle>
          <a:p>
            <a:fld id="{2C3F3C44-FC7D-467C-A166-102B0B123B10}" type="slidenum">
              <a:rPr lang="ru-RU" altLang="en-US"/>
              <a:pPr/>
              <a:t>‹#›</a:t>
            </a:fld>
            <a:endParaRPr lang="ru-RU" alt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122238"/>
            <a:ext cx="2057400" cy="6008687"/>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122238"/>
            <a:ext cx="6019800" cy="600868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en-US"/>
          </a:p>
        </p:txBody>
      </p:sp>
      <p:sp>
        <p:nvSpPr>
          <p:cNvPr id="5" name="Нижний колонтитул 4"/>
          <p:cNvSpPr>
            <a:spLocks noGrp="1"/>
          </p:cNvSpPr>
          <p:nvPr>
            <p:ph type="ftr" sz="quarter" idx="11"/>
          </p:nvPr>
        </p:nvSpPr>
        <p:spPr/>
        <p:txBody>
          <a:bodyPr/>
          <a:lstStyle>
            <a:lvl1pPr>
              <a:defRPr/>
            </a:lvl1pPr>
          </a:lstStyle>
          <a:p>
            <a:endParaRPr lang="ru-RU" altLang="en-US"/>
          </a:p>
        </p:txBody>
      </p:sp>
      <p:sp>
        <p:nvSpPr>
          <p:cNvPr id="6" name="Номер слайда 5"/>
          <p:cNvSpPr>
            <a:spLocks noGrp="1"/>
          </p:cNvSpPr>
          <p:nvPr>
            <p:ph type="sldNum" sz="quarter" idx="12"/>
          </p:nvPr>
        </p:nvSpPr>
        <p:spPr/>
        <p:txBody>
          <a:bodyPr/>
          <a:lstStyle>
            <a:lvl1pPr>
              <a:defRPr/>
            </a:lvl1pPr>
          </a:lstStyle>
          <a:p>
            <a:fld id="{E9523B4B-B2F4-41DD-B277-09A63C303985}" type="slidenum">
              <a:rPr lang="ru-RU" altLang="en-US"/>
              <a:pPr/>
              <a:t>‹#›</a:t>
            </a:fld>
            <a:endParaRPr lang="ru-RU"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554" name="AutoShape 2"/>
          <p:cNvSpPr>
            <a:spLocks noChangeArrowheads="1"/>
          </p:cNvSpPr>
          <p:nvPr/>
        </p:nvSpPr>
        <p:spPr bwMode="auto">
          <a:xfrm>
            <a:off x="228600" y="381000"/>
            <a:ext cx="8686800" cy="5638800"/>
          </a:xfrm>
          <a:prstGeom prst="roundRect">
            <a:avLst>
              <a:gd name="adj" fmla="val 7912"/>
            </a:avLst>
          </a:prstGeom>
          <a:solidFill>
            <a:schemeClr val="folHlink"/>
          </a:solidFill>
          <a:ln w="9525">
            <a:noFill/>
            <a:round/>
            <a:headEnd/>
            <a:tailEnd/>
          </a:ln>
          <a:effectLst/>
        </p:spPr>
        <p:txBody>
          <a:bodyPr wrap="none" anchor="ctr"/>
          <a:lstStyle/>
          <a:p>
            <a:pPr algn="ctr"/>
            <a:endParaRPr lang="ru-RU" sz="2400">
              <a:latin typeface="Times New Roman" pitchFamily="18" charset="0"/>
            </a:endParaRPr>
          </a:p>
        </p:txBody>
      </p:sp>
      <p:sp>
        <p:nvSpPr>
          <p:cNvPr id="23555" name="AutoShape 3"/>
          <p:cNvSpPr>
            <a:spLocks noChangeArrowheads="1"/>
          </p:cNvSpPr>
          <p:nvPr/>
        </p:nvSpPr>
        <p:spPr bwMode="white">
          <a:xfrm>
            <a:off x="327025" y="488950"/>
            <a:ext cx="8435975" cy="4768850"/>
          </a:xfrm>
          <a:prstGeom prst="roundRect">
            <a:avLst>
              <a:gd name="adj" fmla="val 7310"/>
            </a:avLst>
          </a:prstGeom>
          <a:solidFill>
            <a:schemeClr val="bg1"/>
          </a:solidFill>
          <a:ln w="9525">
            <a:noFill/>
            <a:round/>
            <a:headEnd/>
            <a:tailEnd/>
          </a:ln>
          <a:effectLst/>
        </p:spPr>
        <p:txBody>
          <a:bodyPr wrap="none" anchor="ctr"/>
          <a:lstStyle/>
          <a:p>
            <a:pPr algn="ctr"/>
            <a:endParaRPr lang="ru-RU" sz="2400">
              <a:latin typeface="Times New Roman" pitchFamily="18" charset="0"/>
            </a:endParaRPr>
          </a:p>
        </p:txBody>
      </p:sp>
      <p:sp>
        <p:nvSpPr>
          <p:cNvPr id="23556" name="AutoShape 4"/>
          <p:cNvSpPr>
            <a:spLocks noChangeArrowheads="1"/>
          </p:cNvSpPr>
          <p:nvPr/>
        </p:nvSpPr>
        <p:spPr bwMode="blackWhite">
          <a:xfrm>
            <a:off x="1371600" y="3338513"/>
            <a:ext cx="6400800" cy="2286000"/>
          </a:xfrm>
          <a:prstGeom prst="roundRect">
            <a:avLst>
              <a:gd name="adj" fmla="val 16667"/>
            </a:avLst>
          </a:prstGeom>
          <a:solidFill>
            <a:schemeClr val="bg1"/>
          </a:solidFill>
          <a:ln w="50800">
            <a:solidFill>
              <a:schemeClr val="bg2"/>
            </a:solidFill>
            <a:round/>
            <a:headEnd/>
            <a:tailEnd/>
          </a:ln>
          <a:effectLst/>
        </p:spPr>
        <p:txBody>
          <a:bodyPr wrap="none" anchor="ctr"/>
          <a:lstStyle/>
          <a:p>
            <a:pPr algn="ctr"/>
            <a:endParaRPr lang="ru-RU"/>
          </a:p>
        </p:txBody>
      </p:sp>
      <p:sp>
        <p:nvSpPr>
          <p:cNvPr id="23557" name="Rectangle 5"/>
          <p:cNvSpPr>
            <a:spLocks noGrp="1" noChangeArrowheads="1"/>
          </p:cNvSpPr>
          <p:nvPr>
            <p:ph type="ctrTitle"/>
          </p:nvPr>
        </p:nvSpPr>
        <p:spPr>
          <a:xfrm>
            <a:off x="685800" y="857250"/>
            <a:ext cx="7772400" cy="2266950"/>
          </a:xfrm>
        </p:spPr>
        <p:txBody>
          <a:bodyPr anchor="ctr" anchorCtr="1"/>
          <a:lstStyle>
            <a:lvl1pPr algn="ctr">
              <a:defRPr sz="4100" i="1"/>
            </a:lvl1pPr>
          </a:lstStyle>
          <a:p>
            <a:r>
              <a:rPr lang="ru-RU"/>
              <a:t>Образец заголовка</a:t>
            </a:r>
          </a:p>
        </p:txBody>
      </p:sp>
      <p:sp>
        <p:nvSpPr>
          <p:cNvPr id="23558" name="Rectangle 6"/>
          <p:cNvSpPr>
            <a:spLocks noGrp="1" noChangeArrowheads="1"/>
          </p:cNvSpPr>
          <p:nvPr>
            <p:ph type="subTitle" idx="1"/>
          </p:nvPr>
        </p:nvSpPr>
        <p:spPr>
          <a:xfrm>
            <a:off x="1752600" y="3567113"/>
            <a:ext cx="5410200" cy="1905000"/>
          </a:xfrm>
        </p:spPr>
        <p:txBody>
          <a:bodyPr anchor="ctr"/>
          <a:lstStyle>
            <a:lvl1pPr marL="0" indent="0" algn="ctr">
              <a:buFont typeface="Wingdings" pitchFamily="2" charset="2"/>
              <a:buNone/>
              <a:defRPr sz="3300"/>
            </a:lvl1pPr>
          </a:lstStyle>
          <a:p>
            <a:r>
              <a:rPr lang="ru-RU"/>
              <a:t>Образец подзаголовка</a:t>
            </a:r>
          </a:p>
        </p:txBody>
      </p:sp>
      <p:sp>
        <p:nvSpPr>
          <p:cNvPr id="23559" name="Rectangle 7"/>
          <p:cNvSpPr>
            <a:spLocks noGrp="1" noChangeArrowheads="1"/>
          </p:cNvSpPr>
          <p:nvPr>
            <p:ph type="dt" sz="half" idx="2"/>
          </p:nvPr>
        </p:nvSpPr>
        <p:spPr/>
        <p:txBody>
          <a:bodyPr/>
          <a:lstStyle>
            <a:lvl1pPr>
              <a:defRPr/>
            </a:lvl1pPr>
          </a:lstStyle>
          <a:p>
            <a:endParaRPr lang="ru-RU"/>
          </a:p>
        </p:txBody>
      </p:sp>
      <p:sp>
        <p:nvSpPr>
          <p:cNvPr id="23560" name="Rectangle 8"/>
          <p:cNvSpPr>
            <a:spLocks noGrp="1" noChangeArrowheads="1"/>
          </p:cNvSpPr>
          <p:nvPr>
            <p:ph type="ftr" sz="quarter" idx="3"/>
          </p:nvPr>
        </p:nvSpPr>
        <p:spPr>
          <a:xfrm>
            <a:off x="3352800" y="6391275"/>
            <a:ext cx="2895600" cy="457200"/>
          </a:xfrm>
        </p:spPr>
        <p:txBody>
          <a:bodyPr/>
          <a:lstStyle>
            <a:lvl1pPr>
              <a:defRPr/>
            </a:lvl1pPr>
          </a:lstStyle>
          <a:p>
            <a:endParaRPr lang="ru-RU"/>
          </a:p>
        </p:txBody>
      </p:sp>
      <p:sp>
        <p:nvSpPr>
          <p:cNvPr id="23561" name="Rectangle 9"/>
          <p:cNvSpPr>
            <a:spLocks noGrp="1" noChangeArrowheads="1"/>
          </p:cNvSpPr>
          <p:nvPr>
            <p:ph type="sldNum" sz="quarter" idx="4"/>
          </p:nvPr>
        </p:nvSpPr>
        <p:spPr>
          <a:xfrm>
            <a:off x="6858000" y="6391275"/>
            <a:ext cx="1600200" cy="457200"/>
          </a:xfrm>
        </p:spPr>
        <p:txBody>
          <a:bodyPr/>
          <a:lstStyle>
            <a:lvl1pPr>
              <a:defRPr/>
            </a:lvl1pPr>
          </a:lstStyle>
          <a:p>
            <a:fld id="{B43BE25C-32C0-4ECE-9463-396FF80FA994}" type="slidenum">
              <a:rPr lang="ru-RU"/>
              <a:pPr/>
              <a:t>‹#›</a:t>
            </a:fld>
            <a:endParaRPr lang="ru-RU"/>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C2FADB44-85E5-4657-8E6F-EF2361C572DB}" type="slidenum">
              <a:rPr lang="ru-RU"/>
              <a:pPr/>
              <a:t>‹#›</a:t>
            </a:fld>
            <a:endParaRPr lang="ru-RU"/>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A1DC39D6-C972-4A80-9583-C348BC7EE0A0}" type="slidenum">
              <a:rPr lang="ru-RU"/>
              <a:pPr/>
              <a:t>‹#›</a:t>
            </a:fld>
            <a:endParaRPr lang="ru-RU"/>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7620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863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3FC37B2F-555E-4312-9CF2-F4A7480A135D}" type="slidenum">
              <a:rPr lang="ru-RU"/>
              <a:pPr/>
              <a:t>‹#›</a:t>
            </a:fld>
            <a:endParaRPr lang="ru-RU"/>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1108DE43-7712-40C8-8BE1-217274A3DF56}" type="slidenum">
              <a:rPr lang="ru-RU"/>
              <a:pPr/>
              <a:t>‹#›</a:t>
            </a:fld>
            <a:endParaRPr lang="ru-RU"/>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822F9BC5-129E-44ED-A662-B9AFBC17BF5F}"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24384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57150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0BDC76CC-355A-4438-B4D1-88989CBF307F}" type="slidenum">
              <a:rPr lang="ru-RU"/>
              <a:pPr/>
              <a:t>‹#›</a:t>
            </a:fld>
            <a:endParaRPr lang="ru-RU"/>
          </a:p>
        </p:txBody>
      </p:sp>
    </p:spTree>
  </p:cSld>
  <p:clrMapOvr>
    <a:masterClrMapping/>
  </p:clrMapOvr>
  <p:transition spd="slow"/>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63AED887-A8ED-47FA-B861-399F49326F52}" type="slidenum">
              <a:rPr lang="ru-RU"/>
              <a:pPr/>
              <a:t>‹#›</a:t>
            </a:fld>
            <a:endParaRPr lang="ru-RU"/>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FD6945FA-0E53-4F31-9B96-E2A12C3EB547}" type="slidenum">
              <a:rPr lang="ru-RU"/>
              <a:pPr/>
              <a:t>‹#›</a:t>
            </a:fld>
            <a:endParaRPr lang="ru-RU"/>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C4152505-9286-457C-B38F-785BB95030CD}" type="slidenum">
              <a:rPr lang="ru-RU"/>
              <a:pPr/>
              <a:t>‹#›</a:t>
            </a:fld>
            <a:endParaRPr lang="ru-RU"/>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3096EA57-224D-4E86-9116-8F1D2C72C23C}" type="slidenum">
              <a:rPr lang="ru-RU"/>
              <a:pPr/>
              <a:t>‹#›</a:t>
            </a:fld>
            <a:endParaRPr lang="ru-RU"/>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34150" y="533400"/>
            <a:ext cx="1924050" cy="54102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762000" y="533400"/>
            <a:ext cx="5619750" cy="5410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A4B7F5FD-E123-4C91-8E38-D72897ED8F95}" type="slidenum">
              <a:rPr lang="ru-RU"/>
              <a:pPr/>
              <a:t>‹#›</a:t>
            </a:fld>
            <a:endParaRPr lang="ru-RU"/>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30722" name="Group 2"/>
          <p:cNvGrpSpPr>
            <a:grpSpLocks/>
          </p:cNvGrpSpPr>
          <p:nvPr/>
        </p:nvGrpSpPr>
        <p:grpSpPr bwMode="auto">
          <a:xfrm>
            <a:off x="0" y="0"/>
            <a:ext cx="5867400" cy="6858000"/>
            <a:chOff x="0" y="0"/>
            <a:chExt cx="3696" cy="4320"/>
          </a:xfrm>
        </p:grpSpPr>
        <p:sp>
          <p:nvSpPr>
            <p:cNvPr id="30723"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endParaRPr kumimoji="1" lang="ru-RU" sz="2400">
                <a:latin typeface="Times New Roman" pitchFamily="18" charset="0"/>
              </a:endParaRPr>
            </a:p>
          </p:txBody>
        </p:sp>
        <p:sp>
          <p:nvSpPr>
            <p:cNvPr id="30724"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endParaRPr kumimoji="1" lang="ru-RU" sz="2400">
                <a:latin typeface="Times New Roman" pitchFamily="18" charset="0"/>
              </a:endParaRPr>
            </a:p>
          </p:txBody>
        </p:sp>
      </p:grpSp>
      <p:grpSp>
        <p:nvGrpSpPr>
          <p:cNvPr id="30725" name="Group 5"/>
          <p:cNvGrpSpPr>
            <a:grpSpLocks/>
          </p:cNvGrpSpPr>
          <p:nvPr/>
        </p:nvGrpSpPr>
        <p:grpSpPr bwMode="auto">
          <a:xfrm>
            <a:off x="3632200" y="4889500"/>
            <a:ext cx="4876800" cy="319088"/>
            <a:chOff x="2288" y="3080"/>
            <a:chExt cx="3072" cy="201"/>
          </a:xfrm>
        </p:grpSpPr>
        <p:sp>
          <p:nvSpPr>
            <p:cNvPr id="30726"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endParaRPr lang="ru-RU"/>
            </a:p>
          </p:txBody>
        </p:sp>
        <p:sp>
          <p:nvSpPr>
            <p:cNvPr id="30727"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endParaRPr lang="ru-RU"/>
            </a:p>
          </p:txBody>
        </p:sp>
      </p:grpSp>
      <p:sp>
        <p:nvSpPr>
          <p:cNvPr id="30728"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ru-RU"/>
              <a:t>Образец подзаголовка</a:t>
            </a:r>
          </a:p>
        </p:txBody>
      </p:sp>
      <p:sp>
        <p:nvSpPr>
          <p:cNvPr id="30729" name="Rectangle 9"/>
          <p:cNvSpPr>
            <a:spLocks noGrp="1" noChangeArrowheads="1"/>
          </p:cNvSpPr>
          <p:nvPr>
            <p:ph type="dt" sz="quarter" idx="2"/>
          </p:nvPr>
        </p:nvSpPr>
        <p:spPr/>
        <p:txBody>
          <a:bodyPr/>
          <a:lstStyle>
            <a:lvl1pPr>
              <a:defRPr>
                <a:solidFill>
                  <a:schemeClr val="bg1"/>
                </a:solidFill>
              </a:defRPr>
            </a:lvl1pPr>
          </a:lstStyle>
          <a:p>
            <a:endParaRPr lang="ru-RU"/>
          </a:p>
        </p:txBody>
      </p:sp>
      <p:sp>
        <p:nvSpPr>
          <p:cNvPr id="30730" name="Rectangle 10"/>
          <p:cNvSpPr>
            <a:spLocks noGrp="1" noChangeArrowheads="1"/>
          </p:cNvSpPr>
          <p:nvPr>
            <p:ph type="ftr" sz="quarter" idx="3"/>
          </p:nvPr>
        </p:nvSpPr>
        <p:spPr/>
        <p:txBody>
          <a:bodyPr/>
          <a:lstStyle>
            <a:lvl1pPr algn="r">
              <a:defRPr/>
            </a:lvl1pPr>
          </a:lstStyle>
          <a:p>
            <a:endParaRPr lang="ru-RU"/>
          </a:p>
        </p:txBody>
      </p:sp>
      <p:sp>
        <p:nvSpPr>
          <p:cNvPr id="30731" name="Rectangle 11"/>
          <p:cNvSpPr>
            <a:spLocks noGrp="1" noChangeArrowheads="1"/>
          </p:cNvSpPr>
          <p:nvPr>
            <p:ph type="sldNum" sz="quarter" idx="4"/>
          </p:nvPr>
        </p:nvSpPr>
        <p:spPr>
          <a:xfrm>
            <a:off x="76200" y="6248400"/>
            <a:ext cx="587375" cy="488950"/>
          </a:xfrm>
        </p:spPr>
        <p:txBody>
          <a:bodyPr anchorCtr="0"/>
          <a:lstStyle>
            <a:lvl1pPr>
              <a:defRPr/>
            </a:lvl1pPr>
          </a:lstStyle>
          <a:p>
            <a:fld id="{92588A73-25B9-4E6C-B39D-C00C456A109F}" type="slidenum">
              <a:rPr lang="ru-RU"/>
              <a:pPr/>
              <a:t>‹#›</a:t>
            </a:fld>
            <a:endParaRPr lang="ru-RU"/>
          </a:p>
        </p:txBody>
      </p:sp>
      <p:sp>
        <p:nvSpPr>
          <p:cNvPr id="30732"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ru-RU"/>
              <a:t>Образец заголовка</a:t>
            </a: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9588EC17-31E8-4D81-8251-4154EC088D00}" type="slidenum">
              <a:rPr lang="ru-RU"/>
              <a:pPr/>
              <a:t>‹#›</a:t>
            </a:fld>
            <a:endParaRPr lang="ru-RU"/>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68E0752C-0305-4CA6-B5B9-A8BB62AA7D8B}" type="slidenum">
              <a:rPr lang="ru-RU"/>
              <a:pPr/>
              <a:t>‹#›</a:t>
            </a:fld>
            <a:endParaRPr lang="ru-RU"/>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1EEE75A3-D397-4AD3-A071-19396F8DAC20}" type="slidenum">
              <a:rPr lang="ru-RU"/>
              <a:pPr/>
              <a:t>‹#›</a:t>
            </a:fld>
            <a:endParaRPr lang="ru-RU"/>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43343B81-CB1A-480F-8AB7-500F1EDA498C}"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38D3DF82-B5CF-4564-9A6D-99BDCDE279E1}" type="slidenum">
              <a:rPr lang="ru-RU"/>
              <a:pPr/>
              <a:t>‹#›</a:t>
            </a:fld>
            <a:endParaRPr lang="ru-RU"/>
          </a:p>
        </p:txBody>
      </p:sp>
    </p:spTree>
  </p:cSld>
  <p:clrMapOvr>
    <a:masterClrMapping/>
  </p:clrMapOvr>
  <p:transition spd="slow"/>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0B4C15EC-BCAB-444D-922A-5189BA1CFAD1}" type="slidenum">
              <a:rPr lang="ru-RU"/>
              <a:pPr/>
              <a:t>‹#›</a:t>
            </a:fld>
            <a:endParaRPr lang="ru-RU"/>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6026A696-9B62-4CC6-ACC7-515366DEB98D}" type="slidenum">
              <a:rPr lang="ru-RU"/>
              <a:pPr/>
              <a:t>‹#›</a:t>
            </a:fld>
            <a:endParaRPr lang="ru-RU"/>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6AE620C8-C049-4D17-BBF5-49322942C0AE}" type="slidenum">
              <a:rPr lang="ru-RU"/>
              <a:pPr/>
              <a:t>‹#›</a:t>
            </a:fld>
            <a:endParaRPr lang="ru-RU"/>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549AB1C0-FD24-4D1A-BFC6-0A33A9FDDC3F}" type="slidenum">
              <a:rPr lang="ru-RU"/>
              <a:pPr/>
              <a:t>‹#›</a:t>
            </a:fld>
            <a:endParaRPr lang="ru-RU"/>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D72FDEBC-84F4-4828-89F7-72B8AE3C8908}" type="slidenum">
              <a:rPr lang="ru-RU"/>
              <a:pPr/>
              <a:t>‹#›</a:t>
            </a:fld>
            <a:endParaRPr lang="ru-RU"/>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05600" y="762000"/>
            <a:ext cx="1981200" cy="532447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762000" y="762000"/>
            <a:ext cx="5791200" cy="53244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92E3D211-9414-44F3-9BC3-F12B621D11F9}" type="slidenum">
              <a:rPr lang="ru-RU"/>
              <a:pPr/>
              <a:t>‹#›</a:t>
            </a:fld>
            <a:endParaRPr lang="ru-RU"/>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0962" name="Group 2"/>
          <p:cNvGrpSpPr>
            <a:grpSpLocks/>
          </p:cNvGrpSpPr>
          <p:nvPr/>
        </p:nvGrpSpPr>
        <p:grpSpPr bwMode="auto">
          <a:xfrm>
            <a:off x="0" y="0"/>
            <a:ext cx="8763000" cy="5943600"/>
            <a:chOff x="0" y="0"/>
            <a:chExt cx="5520" cy="3744"/>
          </a:xfrm>
        </p:grpSpPr>
        <p:sp>
          <p:nvSpPr>
            <p:cNvPr id="40963" name="Rectangle 3"/>
            <p:cNvSpPr>
              <a:spLocks noChangeArrowheads="1"/>
            </p:cNvSpPr>
            <p:nvPr/>
          </p:nvSpPr>
          <p:spPr bwMode="auto">
            <a:xfrm>
              <a:off x="0" y="0"/>
              <a:ext cx="1104" cy="3072"/>
            </a:xfrm>
            <a:prstGeom prst="rect">
              <a:avLst/>
            </a:prstGeom>
            <a:solidFill>
              <a:schemeClr val="accent1"/>
            </a:solidFill>
            <a:ln w="9525">
              <a:noFill/>
              <a:miter lim="800000"/>
              <a:headEnd/>
              <a:tailEnd/>
            </a:ln>
            <a:effectLst/>
          </p:spPr>
          <p:txBody>
            <a:bodyPr wrap="none" anchor="ctr"/>
            <a:lstStyle/>
            <a:p>
              <a:pPr algn="ctr"/>
              <a:endParaRPr lang="ru-RU" sz="2400">
                <a:latin typeface="Times New Roman" pitchFamily="18" charset="0"/>
              </a:endParaRPr>
            </a:p>
          </p:txBody>
        </p:sp>
        <p:grpSp>
          <p:nvGrpSpPr>
            <p:cNvPr id="40964" name="Group 4"/>
            <p:cNvGrpSpPr>
              <a:grpSpLocks/>
            </p:cNvGrpSpPr>
            <p:nvPr userDrawn="1"/>
          </p:nvGrpSpPr>
          <p:grpSpPr bwMode="auto">
            <a:xfrm>
              <a:off x="0" y="2208"/>
              <a:ext cx="5520" cy="1536"/>
              <a:chOff x="0" y="2208"/>
              <a:chExt cx="5520" cy="1536"/>
            </a:xfrm>
          </p:grpSpPr>
          <p:sp>
            <p:nvSpPr>
              <p:cNvPr id="40965" name="Rectangle 5"/>
              <p:cNvSpPr>
                <a:spLocks noChangeArrowheads="1"/>
              </p:cNvSpPr>
              <p:nvPr/>
            </p:nvSpPr>
            <p:spPr bwMode="ltGray">
              <a:xfrm>
                <a:off x="624" y="2208"/>
                <a:ext cx="4896" cy="1536"/>
              </a:xfrm>
              <a:prstGeom prst="rect">
                <a:avLst/>
              </a:prstGeom>
              <a:solidFill>
                <a:schemeClr val="bg2"/>
              </a:solidFill>
              <a:ln w="9525">
                <a:noFill/>
                <a:miter lim="800000"/>
                <a:headEnd/>
                <a:tailEnd/>
              </a:ln>
              <a:effectLst/>
            </p:spPr>
            <p:txBody>
              <a:bodyPr wrap="none" anchor="ctr"/>
              <a:lstStyle/>
              <a:p>
                <a:pPr algn="ctr"/>
                <a:endParaRPr lang="ru-RU" sz="2400">
                  <a:latin typeface="Times New Roman" pitchFamily="18" charset="0"/>
                </a:endParaRPr>
              </a:p>
            </p:txBody>
          </p:sp>
          <p:sp>
            <p:nvSpPr>
              <p:cNvPr id="40966"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algn="ctr"/>
                <a:endParaRPr lang="ru-RU" sz="2400">
                  <a:latin typeface="Times New Roman" pitchFamily="18" charset="0"/>
                </a:endParaRPr>
              </a:p>
            </p:txBody>
          </p:sp>
          <p:sp>
            <p:nvSpPr>
              <p:cNvPr id="40967" name="Line 7"/>
              <p:cNvSpPr>
                <a:spLocks noChangeShapeType="1"/>
              </p:cNvSpPr>
              <p:nvPr/>
            </p:nvSpPr>
            <p:spPr bwMode="auto">
              <a:xfrm>
                <a:off x="0" y="3072"/>
                <a:ext cx="624" cy="0"/>
              </a:xfrm>
              <a:prstGeom prst="line">
                <a:avLst/>
              </a:prstGeom>
              <a:noFill/>
              <a:ln w="50800">
                <a:solidFill>
                  <a:schemeClr val="bg2"/>
                </a:solidFill>
                <a:round/>
                <a:headEnd/>
                <a:tailEnd/>
              </a:ln>
              <a:effectLst/>
            </p:spPr>
            <p:txBody>
              <a:bodyPr/>
              <a:lstStyle/>
              <a:p>
                <a:endParaRPr lang="ru-RU"/>
              </a:p>
            </p:txBody>
          </p:sp>
        </p:grpSp>
        <p:grpSp>
          <p:nvGrpSpPr>
            <p:cNvPr id="40968" name="Group 8"/>
            <p:cNvGrpSpPr>
              <a:grpSpLocks/>
            </p:cNvGrpSpPr>
            <p:nvPr userDrawn="1"/>
          </p:nvGrpSpPr>
          <p:grpSpPr bwMode="auto">
            <a:xfrm>
              <a:off x="400" y="336"/>
              <a:ext cx="5088" cy="192"/>
              <a:chOff x="400" y="336"/>
              <a:chExt cx="5088" cy="192"/>
            </a:xfrm>
          </p:grpSpPr>
          <p:sp>
            <p:nvSpPr>
              <p:cNvPr id="40969"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algn="ctr"/>
                <a:endParaRPr lang="ru-RU" sz="2400">
                  <a:latin typeface="Times New Roman" pitchFamily="18" charset="0"/>
                </a:endParaRPr>
              </a:p>
            </p:txBody>
          </p:sp>
          <p:sp>
            <p:nvSpPr>
              <p:cNvPr id="40970" name="Line 10"/>
              <p:cNvSpPr>
                <a:spLocks noChangeShapeType="1"/>
              </p:cNvSpPr>
              <p:nvPr/>
            </p:nvSpPr>
            <p:spPr bwMode="auto">
              <a:xfrm>
                <a:off x="400" y="432"/>
                <a:ext cx="5088" cy="0"/>
              </a:xfrm>
              <a:prstGeom prst="line">
                <a:avLst/>
              </a:prstGeom>
              <a:noFill/>
              <a:ln w="44450">
                <a:solidFill>
                  <a:schemeClr val="bg2"/>
                </a:solidFill>
                <a:round/>
                <a:headEnd/>
                <a:tailEnd/>
              </a:ln>
              <a:effectLst/>
            </p:spPr>
            <p:txBody>
              <a:bodyPr/>
              <a:lstStyle/>
              <a:p>
                <a:endParaRPr lang="ru-RU"/>
              </a:p>
            </p:txBody>
          </p:sp>
        </p:grpSp>
      </p:grpSp>
      <p:sp>
        <p:nvSpPr>
          <p:cNvPr id="40971" name="Rectangle 11"/>
          <p:cNvSpPr>
            <a:spLocks noGrp="1" noChangeArrowheads="1"/>
          </p:cNvSpPr>
          <p:nvPr>
            <p:ph type="ctrTitle"/>
          </p:nvPr>
        </p:nvSpPr>
        <p:spPr>
          <a:xfrm>
            <a:off x="2057400" y="1143000"/>
            <a:ext cx="6629400" cy="2209800"/>
          </a:xfrm>
        </p:spPr>
        <p:txBody>
          <a:bodyPr/>
          <a:lstStyle>
            <a:lvl1pPr>
              <a:defRPr sz="4800"/>
            </a:lvl1pPr>
          </a:lstStyle>
          <a:p>
            <a:r>
              <a:rPr lang="ru-RU"/>
              <a:t>Образец заголовка</a:t>
            </a:r>
          </a:p>
        </p:txBody>
      </p:sp>
      <p:sp>
        <p:nvSpPr>
          <p:cNvPr id="40972"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r>
              <a:rPr lang="ru-RU"/>
              <a:t>Образец подзаголовка</a:t>
            </a:r>
          </a:p>
        </p:txBody>
      </p:sp>
      <p:sp>
        <p:nvSpPr>
          <p:cNvPr id="40973" name="Rectangle 13"/>
          <p:cNvSpPr>
            <a:spLocks noGrp="1" noChangeArrowheads="1"/>
          </p:cNvSpPr>
          <p:nvPr>
            <p:ph type="dt" sz="half" idx="2"/>
          </p:nvPr>
        </p:nvSpPr>
        <p:spPr>
          <a:xfrm>
            <a:off x="912813" y="6251575"/>
            <a:ext cx="1905000" cy="457200"/>
          </a:xfrm>
        </p:spPr>
        <p:txBody>
          <a:bodyPr/>
          <a:lstStyle>
            <a:lvl1pPr>
              <a:defRPr/>
            </a:lvl1pPr>
          </a:lstStyle>
          <a:p>
            <a:endParaRPr lang="ru-RU"/>
          </a:p>
        </p:txBody>
      </p:sp>
      <p:sp>
        <p:nvSpPr>
          <p:cNvPr id="40974" name="Rectangle 14"/>
          <p:cNvSpPr>
            <a:spLocks noGrp="1" noChangeArrowheads="1"/>
          </p:cNvSpPr>
          <p:nvPr>
            <p:ph type="ftr" sz="quarter" idx="3"/>
          </p:nvPr>
        </p:nvSpPr>
        <p:spPr>
          <a:xfrm>
            <a:off x="3354388" y="6248400"/>
            <a:ext cx="2895600" cy="457200"/>
          </a:xfrm>
        </p:spPr>
        <p:txBody>
          <a:bodyPr/>
          <a:lstStyle>
            <a:lvl1pPr>
              <a:defRPr/>
            </a:lvl1pPr>
          </a:lstStyle>
          <a:p>
            <a:endParaRPr lang="ru-RU"/>
          </a:p>
        </p:txBody>
      </p:sp>
      <p:sp>
        <p:nvSpPr>
          <p:cNvPr id="40975" name="Rectangle 15"/>
          <p:cNvSpPr>
            <a:spLocks noGrp="1" noChangeArrowheads="1"/>
          </p:cNvSpPr>
          <p:nvPr>
            <p:ph type="sldNum" sz="quarter" idx="4"/>
          </p:nvPr>
        </p:nvSpPr>
        <p:spPr/>
        <p:txBody>
          <a:bodyPr/>
          <a:lstStyle>
            <a:lvl1pPr>
              <a:defRPr/>
            </a:lvl1pPr>
          </a:lstStyle>
          <a:p>
            <a:fld id="{19074881-CF7E-4D0A-A85C-73278E736099}" type="slidenum">
              <a:rPr lang="ru-RU"/>
              <a:pPr/>
              <a:t>‹#›</a:t>
            </a:fld>
            <a:endParaRPr lang="ru-RU"/>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37E96B97-2E19-4F04-A2E9-F2C5ECCA3285}" type="slidenum">
              <a:rPr lang="ru-RU"/>
              <a:pPr/>
              <a:t>‹#›</a:t>
            </a:fld>
            <a:endParaRPr lang="ru-RU"/>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91B156FF-5D43-4B66-A592-6833EAAEFD4F}" type="slidenum">
              <a:rPr lang="ru-RU"/>
              <a:pPr/>
              <a:t>‹#›</a:t>
            </a:fld>
            <a:endParaRPr lang="ru-RU"/>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389AD503-EBD3-41A1-B69B-C62BEC38E84B}"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BCD6CD3E-2853-4EA4-8275-D713B6E3FAC2}" type="slidenum">
              <a:rPr lang="ru-RU"/>
              <a:pPr/>
              <a:t>‹#›</a:t>
            </a:fld>
            <a:endParaRPr lang="ru-RU"/>
          </a:p>
        </p:txBody>
      </p:sp>
    </p:spTree>
  </p:cSld>
  <p:clrMapOvr>
    <a:masterClrMapping/>
  </p:clrMapOvr>
  <p:transition spd="slow"/>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0DBAB822-B142-4DCE-BF25-C31A9FDC325B}" type="slidenum">
              <a:rPr lang="ru-RU"/>
              <a:pPr/>
              <a:t>‹#›</a:t>
            </a:fld>
            <a:endParaRPr lang="ru-RU"/>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C560E553-203C-4928-AD70-F11E0A5FDB5A}" type="slidenum">
              <a:rPr lang="ru-RU"/>
              <a:pPr/>
              <a:t>‹#›</a:t>
            </a:fld>
            <a:endParaRPr lang="ru-RU"/>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B32ED622-40B0-4634-AA94-20B35569852A}" type="slidenum">
              <a:rPr lang="ru-RU"/>
              <a:pPr/>
              <a:t>‹#›</a:t>
            </a:fld>
            <a:endParaRPr lang="ru-RU"/>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6E4AED2B-89CB-4F46-AABE-D5B25C76E294}" type="slidenum">
              <a:rPr lang="ru-RU"/>
              <a:pPr/>
              <a:t>‹#›</a:t>
            </a:fld>
            <a:endParaRPr lang="ru-RU"/>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06846598-40C8-49AC-97F7-52F81EEFD7A4}" type="slidenum">
              <a:rPr lang="ru-RU"/>
              <a:pPr/>
              <a:t>‹#›</a:t>
            </a:fld>
            <a:endParaRPr lang="ru-RU"/>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C307924A-5E21-46D7-8640-F85A316A8636}" type="slidenum">
              <a:rPr lang="ru-RU"/>
              <a:pPr/>
              <a:t>‹#›</a:t>
            </a:fld>
            <a:endParaRPr lang="ru-RU"/>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43700" y="277813"/>
            <a:ext cx="1943100" cy="585311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914400" y="277813"/>
            <a:ext cx="5676900" cy="585311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6D9A371-15E5-45DC-81AE-7A526C445200}" type="slidenum">
              <a:rPr lang="ru-RU"/>
              <a:pPr/>
              <a:t>‹#›</a:t>
            </a:fld>
            <a:endParaRPr lang="ru-RU"/>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55298" name="Group 2"/>
          <p:cNvGrpSpPr>
            <a:grpSpLocks/>
          </p:cNvGrpSpPr>
          <p:nvPr/>
        </p:nvGrpSpPr>
        <p:grpSpPr bwMode="auto">
          <a:xfrm>
            <a:off x="0" y="927100"/>
            <a:ext cx="8991600" cy="4495800"/>
            <a:chOff x="0" y="584"/>
            <a:chExt cx="5664" cy="2832"/>
          </a:xfrm>
        </p:grpSpPr>
        <p:sp>
          <p:nvSpPr>
            <p:cNvPr id="55299" name="AutoShape 3"/>
            <p:cNvSpPr>
              <a:spLocks noChangeArrowheads="1"/>
            </p:cNvSpPr>
            <p:nvPr userDrawn="1"/>
          </p:nvSpPr>
          <p:spPr bwMode="auto">
            <a:xfrm>
              <a:off x="432" y="1304"/>
              <a:ext cx="4656" cy="2112"/>
            </a:xfrm>
            <a:prstGeom prst="roundRect">
              <a:avLst>
                <a:gd name="adj" fmla="val 16667"/>
              </a:avLst>
            </a:prstGeom>
            <a:noFill/>
            <a:ln w="50800">
              <a:solidFill>
                <a:schemeClr val="bg2"/>
              </a:solidFill>
              <a:round/>
              <a:headEnd/>
              <a:tailEnd/>
            </a:ln>
            <a:effectLst/>
          </p:spPr>
          <p:txBody>
            <a:bodyPr wrap="none" anchor="ctr"/>
            <a:lstStyle/>
            <a:p>
              <a:pPr algn="ctr"/>
              <a:endParaRPr lang="ru-RU" sz="2400">
                <a:latin typeface="Times New Roman" pitchFamily="18" charset="0"/>
              </a:endParaRPr>
            </a:p>
          </p:txBody>
        </p:sp>
        <p:sp>
          <p:nvSpPr>
            <p:cNvPr id="55300" name="Rectangle 4"/>
            <p:cNvSpPr>
              <a:spLocks noChangeArrowheads="1"/>
            </p:cNvSpPr>
            <p:nvPr userDrawn="1"/>
          </p:nvSpPr>
          <p:spPr bwMode="blackWhite">
            <a:xfrm>
              <a:off x="144" y="584"/>
              <a:ext cx="4512" cy="624"/>
            </a:xfrm>
            <a:prstGeom prst="rect">
              <a:avLst/>
            </a:prstGeom>
            <a:solidFill>
              <a:schemeClr val="bg1"/>
            </a:solidFill>
            <a:ln w="57150">
              <a:solidFill>
                <a:schemeClr val="bg2"/>
              </a:solidFill>
              <a:miter lim="800000"/>
              <a:headEnd/>
              <a:tailEnd/>
            </a:ln>
            <a:effectLst/>
          </p:spPr>
          <p:txBody>
            <a:bodyPr wrap="none" anchor="ctr"/>
            <a:lstStyle/>
            <a:p>
              <a:pPr algn="ctr"/>
              <a:endParaRPr lang="ru-RU" sz="2400">
                <a:latin typeface="Times New Roman" pitchFamily="18" charset="0"/>
              </a:endParaRPr>
            </a:p>
          </p:txBody>
        </p:sp>
        <p:sp>
          <p:nvSpPr>
            <p:cNvPr id="55301" name="AutoShape 5"/>
            <p:cNvSpPr>
              <a:spLocks noChangeArrowheads="1"/>
            </p:cNvSpPr>
            <p:nvPr userDrawn="1"/>
          </p:nvSpPr>
          <p:spPr bwMode="blackWhite">
            <a:xfrm>
              <a:off x="0" y="872"/>
              <a:ext cx="5664" cy="1152"/>
            </a:xfrm>
            <a:custGeom>
              <a:avLst/>
              <a:gdLst>
                <a:gd name="G0" fmla="+- 1000 0 0"/>
                <a:gd name="G1" fmla="+- 1000 0 0"/>
                <a:gd name="G2" fmla="+- G0 0 G1"/>
                <a:gd name="G3" fmla="*/ G1 1 2"/>
                <a:gd name="G4" fmla="+- G0 0 G3"/>
                <a:gd name="T0" fmla="*/ 0 w 1000"/>
                <a:gd name="T1" fmla="*/ 0 h 1000"/>
                <a:gd name="T2" fmla="*/ G4 w 1000"/>
                <a:gd name="T3" fmla="*/ G1 h 1000"/>
              </a:gdLst>
              <a:ahLst/>
              <a:cxnLst>
                <a:cxn ang="0">
                  <a:pos x="0" y="0"/>
                </a:cxn>
                <a:cxn ang="0">
                  <a:pos x="4416" y="0"/>
                </a:cxn>
                <a:cxn ang="0">
                  <a:pos x="4917" y="500"/>
                </a:cxn>
                <a:cxn ang="0">
                  <a:pos x="4417" y="1000"/>
                </a:cxn>
                <a:cxn ang="0">
                  <a:pos x="0" y="1000"/>
                </a:cxn>
              </a:cxnLst>
              <a:rect l="T0" t="T1" r="T2" b="T3"/>
              <a:pathLst>
                <a:path w="4917" h="1000">
                  <a:moveTo>
                    <a:pt x="0" y="0"/>
                  </a:moveTo>
                  <a:lnTo>
                    <a:pt x="4416" y="0"/>
                  </a:lnTo>
                  <a:cubicBezTo>
                    <a:pt x="4693" y="0"/>
                    <a:pt x="4917" y="223"/>
                    <a:pt x="4917" y="500"/>
                  </a:cubicBezTo>
                  <a:cubicBezTo>
                    <a:pt x="4917" y="776"/>
                    <a:pt x="4693" y="999"/>
                    <a:pt x="4417" y="1000"/>
                  </a:cubicBezTo>
                  <a:lnTo>
                    <a:pt x="0" y="1000"/>
                  </a:lnTo>
                  <a:close/>
                </a:path>
              </a:pathLst>
            </a:custGeom>
            <a:solidFill>
              <a:schemeClr val="folHlink"/>
            </a:solidFill>
            <a:ln w="9525">
              <a:noFill/>
              <a:miter lim="800000"/>
              <a:headEnd/>
              <a:tailEnd/>
            </a:ln>
          </p:spPr>
          <p:txBody>
            <a:bodyPr/>
            <a:lstStyle/>
            <a:p>
              <a:endParaRPr lang="ru-RU" sz="2400">
                <a:latin typeface="Times New Roman" pitchFamily="18" charset="0"/>
              </a:endParaRPr>
            </a:p>
          </p:txBody>
        </p:sp>
        <p:sp>
          <p:nvSpPr>
            <p:cNvPr id="55302" name="Line 6"/>
            <p:cNvSpPr>
              <a:spLocks noChangeShapeType="1"/>
            </p:cNvSpPr>
            <p:nvPr userDrawn="1"/>
          </p:nvSpPr>
          <p:spPr bwMode="auto">
            <a:xfrm>
              <a:off x="0" y="1928"/>
              <a:ext cx="5232" cy="0"/>
            </a:xfrm>
            <a:prstGeom prst="line">
              <a:avLst/>
            </a:prstGeom>
            <a:noFill/>
            <a:ln w="50800">
              <a:solidFill>
                <a:schemeClr val="bg1"/>
              </a:solidFill>
              <a:round/>
              <a:headEnd/>
              <a:tailEnd/>
            </a:ln>
            <a:effectLst/>
          </p:spPr>
          <p:txBody>
            <a:bodyPr/>
            <a:lstStyle/>
            <a:p>
              <a:endParaRPr lang="ru-RU"/>
            </a:p>
          </p:txBody>
        </p:sp>
      </p:grpSp>
      <p:sp>
        <p:nvSpPr>
          <p:cNvPr id="55303" name="Rectangle 7"/>
          <p:cNvSpPr>
            <a:spLocks noGrp="1" noChangeArrowheads="1"/>
          </p:cNvSpPr>
          <p:nvPr>
            <p:ph type="ctrTitle"/>
          </p:nvPr>
        </p:nvSpPr>
        <p:spPr>
          <a:xfrm>
            <a:off x="228600" y="1427163"/>
            <a:ext cx="8077200" cy="1609725"/>
          </a:xfrm>
        </p:spPr>
        <p:txBody>
          <a:bodyPr/>
          <a:lstStyle>
            <a:lvl1pPr>
              <a:defRPr sz="4600"/>
            </a:lvl1pPr>
          </a:lstStyle>
          <a:p>
            <a:r>
              <a:rPr lang="ru-RU"/>
              <a:t>Образец заголовка</a:t>
            </a:r>
          </a:p>
        </p:txBody>
      </p:sp>
      <p:sp>
        <p:nvSpPr>
          <p:cNvPr id="55304" name="Rectangle 8"/>
          <p:cNvSpPr>
            <a:spLocks noGrp="1" noChangeArrowheads="1"/>
          </p:cNvSpPr>
          <p:nvPr>
            <p:ph type="subTitle" idx="1"/>
          </p:nvPr>
        </p:nvSpPr>
        <p:spPr>
          <a:xfrm>
            <a:off x="1066800" y="3441700"/>
            <a:ext cx="6629400" cy="1676400"/>
          </a:xfrm>
        </p:spPr>
        <p:txBody>
          <a:bodyPr/>
          <a:lstStyle>
            <a:lvl1pPr marL="0" indent="0">
              <a:buFont typeface="Wingdings" pitchFamily="2" charset="2"/>
              <a:buNone/>
              <a:defRPr/>
            </a:lvl1pPr>
          </a:lstStyle>
          <a:p>
            <a:r>
              <a:rPr lang="ru-RU"/>
              <a:t>Образец подзаголовка</a:t>
            </a:r>
          </a:p>
        </p:txBody>
      </p:sp>
      <p:sp>
        <p:nvSpPr>
          <p:cNvPr id="55305" name="Rectangle 9"/>
          <p:cNvSpPr>
            <a:spLocks noGrp="1" noChangeArrowheads="1"/>
          </p:cNvSpPr>
          <p:nvPr>
            <p:ph type="dt" sz="half" idx="2"/>
          </p:nvPr>
        </p:nvSpPr>
        <p:spPr>
          <a:xfrm>
            <a:off x="457200" y="6248400"/>
            <a:ext cx="2133600" cy="471488"/>
          </a:xfrm>
        </p:spPr>
        <p:txBody>
          <a:bodyPr/>
          <a:lstStyle>
            <a:lvl1pPr>
              <a:defRPr/>
            </a:lvl1pPr>
          </a:lstStyle>
          <a:p>
            <a:endParaRPr lang="ru-RU"/>
          </a:p>
        </p:txBody>
      </p:sp>
      <p:sp>
        <p:nvSpPr>
          <p:cNvPr id="55306" name="Rectangle 10"/>
          <p:cNvSpPr>
            <a:spLocks noGrp="1" noChangeArrowheads="1"/>
          </p:cNvSpPr>
          <p:nvPr>
            <p:ph type="ftr" sz="quarter" idx="3"/>
          </p:nvPr>
        </p:nvSpPr>
        <p:spPr>
          <a:xfrm>
            <a:off x="3124200" y="6253163"/>
            <a:ext cx="2895600" cy="457200"/>
          </a:xfrm>
        </p:spPr>
        <p:txBody>
          <a:bodyPr/>
          <a:lstStyle>
            <a:lvl1pPr>
              <a:defRPr/>
            </a:lvl1pPr>
          </a:lstStyle>
          <a:p>
            <a:endParaRPr lang="ru-RU"/>
          </a:p>
        </p:txBody>
      </p:sp>
      <p:sp>
        <p:nvSpPr>
          <p:cNvPr id="55307" name="Rectangle 11"/>
          <p:cNvSpPr>
            <a:spLocks noGrp="1" noChangeArrowheads="1"/>
          </p:cNvSpPr>
          <p:nvPr>
            <p:ph type="sldNum" sz="quarter" idx="4"/>
          </p:nvPr>
        </p:nvSpPr>
        <p:spPr>
          <a:xfrm>
            <a:off x="6553200" y="6248400"/>
            <a:ext cx="2133600" cy="471488"/>
          </a:xfrm>
        </p:spPr>
        <p:txBody>
          <a:bodyPr/>
          <a:lstStyle>
            <a:lvl1pPr>
              <a:defRPr/>
            </a:lvl1pPr>
          </a:lstStyle>
          <a:p>
            <a:fld id="{25619452-004A-4983-A17A-EA764353B824}" type="slidenum">
              <a:rPr lang="ru-RU"/>
              <a:pPr/>
              <a:t>‹#›</a:t>
            </a:fld>
            <a:endParaRPr lang="ru-RU"/>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F8D7E126-032D-4BE4-BC8C-B6C8CA095504}" type="slidenum">
              <a:rPr lang="ru-RU"/>
              <a:pPr/>
              <a:t>‹#›</a:t>
            </a:fld>
            <a:endParaRPr lang="ru-RU"/>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F3F42DD-9F0A-46B4-9956-BE0C4681FA58}"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ED67A155-76FB-47BC-85BE-794602EE9837}" type="slidenum">
              <a:rPr lang="ru-RU"/>
              <a:pPr/>
              <a:t>‹#›</a:t>
            </a:fld>
            <a:endParaRPr lang="ru-RU"/>
          </a:p>
        </p:txBody>
      </p:sp>
    </p:spTree>
  </p:cSld>
  <p:clrMapOvr>
    <a:masterClrMapping/>
  </p:clrMapOvr>
  <p:transition spd="slow"/>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6096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C3CACA6A-587E-42D4-8004-1FF0324F1EB1}" type="slidenum">
              <a:rPr lang="ru-RU"/>
              <a:pPr/>
              <a:t>‹#›</a:t>
            </a:fld>
            <a:endParaRPr lang="ru-RU"/>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A20B96FB-7346-4007-8E64-9BA9D774F1D1}" type="slidenum">
              <a:rPr lang="ru-RU"/>
              <a:pPr/>
              <a:t>‹#›</a:t>
            </a:fld>
            <a:endParaRPr lang="ru-RU"/>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91268F18-2EF1-482B-A4E7-DDF59422BC84}" type="slidenum">
              <a:rPr lang="ru-RU"/>
              <a:pPr/>
              <a:t>‹#›</a:t>
            </a:fld>
            <a:endParaRPr lang="ru-RU"/>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3EDB51C1-D33C-4C02-AB8E-A96195920C2A}" type="slidenum">
              <a:rPr lang="ru-RU"/>
              <a:pPr/>
              <a:t>‹#›</a:t>
            </a:fld>
            <a:endParaRPr lang="ru-RU"/>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8B9B408F-85A7-4304-B6DE-0411BBFFBF5A}" type="slidenum">
              <a:rPr lang="ru-RU"/>
              <a:pPr/>
              <a:t>‹#›</a:t>
            </a:fld>
            <a:endParaRPr lang="ru-RU"/>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891CEFAA-018C-4C8B-90A0-B43F2A6CA34B}" type="slidenum">
              <a:rPr lang="ru-RU"/>
              <a:pPr/>
              <a:t>‹#›</a:t>
            </a:fld>
            <a:endParaRPr lang="ru-RU"/>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676BBA8-DEC5-4128-AED4-BA2DE3F716D1}" type="slidenum">
              <a:rPr lang="ru-RU"/>
              <a:pPr/>
              <a:t>‹#›</a:t>
            </a:fld>
            <a:endParaRPr lang="ru-RU"/>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450013" y="228600"/>
            <a:ext cx="2084387" cy="57912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195263" y="228600"/>
            <a:ext cx="6102350" cy="5791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B8A2E2A5-3D09-4CB3-BC68-38A60005E177}" type="slidenum">
              <a:rPr lang="ru-RU"/>
              <a:pPr/>
              <a:t>‹#›</a:t>
            </a:fld>
            <a:endParaRPr lang="ru-RU"/>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59394" name="Group 2"/>
          <p:cNvGrpSpPr>
            <a:grpSpLocks/>
          </p:cNvGrpSpPr>
          <p:nvPr/>
        </p:nvGrpSpPr>
        <p:grpSpPr bwMode="auto">
          <a:xfrm>
            <a:off x="0" y="0"/>
            <a:ext cx="9144000" cy="6858000"/>
            <a:chOff x="0" y="0"/>
            <a:chExt cx="5760" cy="4320"/>
          </a:xfrm>
        </p:grpSpPr>
        <p:sp>
          <p:nvSpPr>
            <p:cNvPr id="5939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ru-RU" sz="2400">
                <a:latin typeface="Times New Roman" pitchFamily="18" charset="0"/>
              </a:endParaRPr>
            </a:p>
          </p:txBody>
        </p:sp>
        <p:sp>
          <p:nvSpPr>
            <p:cNvPr id="5939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endParaRPr lang="ru-RU" sz="2400">
                <a:latin typeface="Times New Roman" pitchFamily="18" charset="0"/>
              </a:endParaRPr>
            </a:p>
          </p:txBody>
        </p:sp>
        <p:grpSp>
          <p:nvGrpSpPr>
            <p:cNvPr id="59397" name="Group 5"/>
            <p:cNvGrpSpPr>
              <a:grpSpLocks/>
            </p:cNvGrpSpPr>
            <p:nvPr/>
          </p:nvGrpSpPr>
          <p:grpSpPr bwMode="auto">
            <a:xfrm>
              <a:off x="0" y="672"/>
              <a:ext cx="1806" cy="1989"/>
              <a:chOff x="0" y="672"/>
              <a:chExt cx="1806" cy="1989"/>
            </a:xfrm>
          </p:grpSpPr>
          <p:sp>
            <p:nvSpPr>
              <p:cNvPr id="5939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endParaRPr lang="ru-RU" sz="2400">
                  <a:latin typeface="Times New Roman" pitchFamily="18" charset="0"/>
                </a:endParaRPr>
              </a:p>
            </p:txBody>
          </p:sp>
          <p:sp>
            <p:nvSpPr>
              <p:cNvPr id="5939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endParaRPr lang="ru-RU" sz="2400">
                  <a:latin typeface="Times New Roman" pitchFamily="18" charset="0"/>
                </a:endParaRPr>
              </a:p>
            </p:txBody>
          </p:sp>
          <p:sp>
            <p:nvSpPr>
              <p:cNvPr id="5940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endParaRPr lang="ru-RU" sz="2400">
                  <a:latin typeface="Times New Roman" pitchFamily="18" charset="0"/>
                </a:endParaRPr>
              </a:p>
            </p:txBody>
          </p:sp>
          <p:sp>
            <p:nvSpPr>
              <p:cNvPr id="5940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endParaRPr lang="ru-RU" sz="2400">
                  <a:latin typeface="Times New Roman" pitchFamily="18" charset="0"/>
                </a:endParaRPr>
              </a:p>
            </p:txBody>
          </p:sp>
          <p:sp>
            <p:nvSpPr>
              <p:cNvPr id="5940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endParaRPr lang="ru-RU" sz="2400">
                  <a:latin typeface="Times New Roman" pitchFamily="18" charset="0"/>
                </a:endParaRPr>
              </a:p>
            </p:txBody>
          </p:sp>
          <p:sp>
            <p:nvSpPr>
              <p:cNvPr id="5940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endParaRPr lang="ru-RU" sz="2400">
                  <a:latin typeface="Times New Roman" pitchFamily="18" charset="0"/>
                </a:endParaRPr>
              </a:p>
            </p:txBody>
          </p:sp>
          <p:sp>
            <p:nvSpPr>
              <p:cNvPr id="5940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endParaRPr lang="ru-RU" sz="2400">
                  <a:latin typeface="Times New Roman" pitchFamily="18" charset="0"/>
                </a:endParaRPr>
              </a:p>
            </p:txBody>
          </p:sp>
          <p:sp>
            <p:nvSpPr>
              <p:cNvPr id="5940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endParaRPr lang="ru-RU" sz="2400">
                  <a:latin typeface="Times New Roman" pitchFamily="18" charset="0"/>
                </a:endParaRPr>
              </a:p>
            </p:txBody>
          </p:sp>
          <p:sp>
            <p:nvSpPr>
              <p:cNvPr id="5940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endParaRPr lang="ru-RU" sz="2400">
                  <a:latin typeface="Times New Roman" pitchFamily="18" charset="0"/>
                </a:endParaRPr>
              </a:p>
            </p:txBody>
          </p:sp>
          <p:sp>
            <p:nvSpPr>
              <p:cNvPr id="5940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endParaRPr lang="ru-RU" sz="2400">
                  <a:latin typeface="Times New Roman" pitchFamily="18" charset="0"/>
                </a:endParaRPr>
              </a:p>
            </p:txBody>
          </p:sp>
        </p:grpSp>
      </p:grpSp>
      <p:sp>
        <p:nvSpPr>
          <p:cNvPr id="59408" name="Rectangle 16"/>
          <p:cNvSpPr>
            <a:spLocks noGrp="1" noChangeArrowheads="1"/>
          </p:cNvSpPr>
          <p:nvPr>
            <p:ph type="dt" sz="half" idx="2"/>
          </p:nvPr>
        </p:nvSpPr>
        <p:spPr>
          <a:xfrm>
            <a:off x="457200" y="6248400"/>
            <a:ext cx="2133600" cy="457200"/>
          </a:xfrm>
        </p:spPr>
        <p:txBody>
          <a:bodyPr/>
          <a:lstStyle>
            <a:lvl1pPr>
              <a:defRPr/>
            </a:lvl1pPr>
          </a:lstStyle>
          <a:p>
            <a:endParaRPr lang="ru-RU"/>
          </a:p>
        </p:txBody>
      </p:sp>
      <p:sp>
        <p:nvSpPr>
          <p:cNvPr id="59409" name="Rectangle 17"/>
          <p:cNvSpPr>
            <a:spLocks noGrp="1" noChangeArrowheads="1"/>
          </p:cNvSpPr>
          <p:nvPr>
            <p:ph type="ftr" sz="quarter" idx="3"/>
          </p:nvPr>
        </p:nvSpPr>
        <p:spPr/>
        <p:txBody>
          <a:bodyPr/>
          <a:lstStyle>
            <a:lvl1pPr>
              <a:defRPr/>
            </a:lvl1pPr>
          </a:lstStyle>
          <a:p>
            <a:endParaRPr lang="ru-RU"/>
          </a:p>
        </p:txBody>
      </p:sp>
      <p:sp>
        <p:nvSpPr>
          <p:cNvPr id="59410" name="Rectangle 18"/>
          <p:cNvSpPr>
            <a:spLocks noGrp="1" noChangeArrowheads="1"/>
          </p:cNvSpPr>
          <p:nvPr>
            <p:ph type="sldNum" sz="quarter" idx="4"/>
          </p:nvPr>
        </p:nvSpPr>
        <p:spPr/>
        <p:txBody>
          <a:bodyPr/>
          <a:lstStyle>
            <a:lvl1pPr>
              <a:defRPr/>
            </a:lvl1pPr>
          </a:lstStyle>
          <a:p>
            <a:fld id="{494FFA08-D95C-4C24-9A47-FC8831B57A8B}" type="slidenum">
              <a:rPr lang="ru-RU"/>
              <a:pPr/>
              <a:t>‹#›</a:t>
            </a:fld>
            <a:endParaRPr lang="ru-RU"/>
          </a:p>
        </p:txBody>
      </p:sp>
      <p:sp>
        <p:nvSpPr>
          <p:cNvPr id="59411"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ru-RU"/>
              <a:t>Образец заголовка</a:t>
            </a:r>
          </a:p>
        </p:txBody>
      </p:sp>
      <p:sp>
        <p:nvSpPr>
          <p:cNvPr id="59412"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ru-RU"/>
              <a:t>Образец подзаголовка</a:t>
            </a:r>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Нижний колонтитул 3"/>
          <p:cNvSpPr>
            <a:spLocks noGrp="1"/>
          </p:cNvSpPr>
          <p:nvPr>
            <p:ph type="ftr" sz="quarter" idx="10"/>
          </p:nvPr>
        </p:nvSpPr>
        <p:spPr/>
        <p:txBody>
          <a:bodyPr/>
          <a:lstStyle>
            <a:lvl1pPr>
              <a:defRPr/>
            </a:lvl1pPr>
          </a:lstStyle>
          <a:p>
            <a:endParaRPr lang="ru-RU"/>
          </a:p>
        </p:txBody>
      </p:sp>
      <p:sp>
        <p:nvSpPr>
          <p:cNvPr id="5" name="Номер слайда 4"/>
          <p:cNvSpPr>
            <a:spLocks noGrp="1"/>
          </p:cNvSpPr>
          <p:nvPr>
            <p:ph type="sldNum" sz="quarter" idx="11"/>
          </p:nvPr>
        </p:nvSpPr>
        <p:spPr/>
        <p:txBody>
          <a:bodyPr/>
          <a:lstStyle>
            <a:lvl1pPr>
              <a:defRPr/>
            </a:lvl1pPr>
          </a:lstStyle>
          <a:p>
            <a:fld id="{B99BC98E-0782-4645-B1D6-E75497D34B46}" type="slidenum">
              <a:rPr lang="ru-RU"/>
              <a:pPr/>
              <a:t>‹#›</a:t>
            </a:fld>
            <a:endParaRPr lang="ru-RU"/>
          </a:p>
        </p:txBody>
      </p:sp>
      <p:sp>
        <p:nvSpPr>
          <p:cNvPr id="6" name="Дата 5"/>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E265D7B3-3958-4FCC-B8D7-3548D3106078}" type="slidenum">
              <a:rPr lang="ru-RU"/>
              <a:pPr/>
              <a:t>‹#›</a:t>
            </a:fld>
            <a:endParaRPr lang="ru-RU"/>
          </a:p>
        </p:txBody>
      </p:sp>
    </p:spTree>
  </p:cSld>
  <p:clrMapOvr>
    <a:masterClrMapping/>
  </p:clrMapOvr>
  <p:transition spd="slow"/>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Нижний колонтитул 3"/>
          <p:cNvSpPr>
            <a:spLocks noGrp="1"/>
          </p:cNvSpPr>
          <p:nvPr>
            <p:ph type="ftr" sz="quarter" idx="10"/>
          </p:nvPr>
        </p:nvSpPr>
        <p:spPr/>
        <p:txBody>
          <a:bodyPr/>
          <a:lstStyle>
            <a:lvl1pPr>
              <a:defRPr/>
            </a:lvl1pPr>
          </a:lstStyle>
          <a:p>
            <a:endParaRPr lang="ru-RU"/>
          </a:p>
        </p:txBody>
      </p:sp>
      <p:sp>
        <p:nvSpPr>
          <p:cNvPr id="5" name="Номер слайда 4"/>
          <p:cNvSpPr>
            <a:spLocks noGrp="1"/>
          </p:cNvSpPr>
          <p:nvPr>
            <p:ph type="sldNum" sz="quarter" idx="11"/>
          </p:nvPr>
        </p:nvSpPr>
        <p:spPr/>
        <p:txBody>
          <a:bodyPr/>
          <a:lstStyle>
            <a:lvl1pPr>
              <a:defRPr/>
            </a:lvl1pPr>
          </a:lstStyle>
          <a:p>
            <a:fld id="{64A6B563-DFDE-4688-AB26-1826C1B94A51}" type="slidenum">
              <a:rPr lang="ru-RU"/>
              <a:pPr/>
              <a:t>‹#›</a:t>
            </a:fld>
            <a:endParaRPr lang="ru-RU"/>
          </a:p>
        </p:txBody>
      </p:sp>
      <p:sp>
        <p:nvSpPr>
          <p:cNvPr id="6" name="Дата 5"/>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Нижний колонтитул 4"/>
          <p:cNvSpPr>
            <a:spLocks noGrp="1"/>
          </p:cNvSpPr>
          <p:nvPr>
            <p:ph type="ftr" sz="quarter" idx="10"/>
          </p:nvPr>
        </p:nvSpPr>
        <p:spPr/>
        <p:txBody>
          <a:bodyPr/>
          <a:lstStyle>
            <a:lvl1pPr>
              <a:defRPr/>
            </a:lvl1pPr>
          </a:lstStyle>
          <a:p>
            <a:endParaRPr lang="ru-RU"/>
          </a:p>
        </p:txBody>
      </p:sp>
      <p:sp>
        <p:nvSpPr>
          <p:cNvPr id="6" name="Номер слайда 5"/>
          <p:cNvSpPr>
            <a:spLocks noGrp="1"/>
          </p:cNvSpPr>
          <p:nvPr>
            <p:ph type="sldNum" sz="quarter" idx="11"/>
          </p:nvPr>
        </p:nvSpPr>
        <p:spPr/>
        <p:txBody>
          <a:bodyPr/>
          <a:lstStyle>
            <a:lvl1pPr>
              <a:defRPr/>
            </a:lvl1pPr>
          </a:lstStyle>
          <a:p>
            <a:fld id="{5F09F5D3-C857-44F7-AB5E-0ABBD4B65C09}" type="slidenum">
              <a:rPr lang="ru-RU"/>
              <a:pPr/>
              <a:t>‹#›</a:t>
            </a:fld>
            <a:endParaRPr lang="ru-RU"/>
          </a:p>
        </p:txBody>
      </p:sp>
      <p:sp>
        <p:nvSpPr>
          <p:cNvPr id="7" name="Дата 6"/>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Нижний колонтитул 6"/>
          <p:cNvSpPr>
            <a:spLocks noGrp="1"/>
          </p:cNvSpPr>
          <p:nvPr>
            <p:ph type="ftr" sz="quarter" idx="10"/>
          </p:nvPr>
        </p:nvSpPr>
        <p:spPr/>
        <p:txBody>
          <a:bodyPr/>
          <a:lstStyle>
            <a:lvl1pPr>
              <a:defRPr/>
            </a:lvl1pPr>
          </a:lstStyle>
          <a:p>
            <a:endParaRPr lang="ru-RU"/>
          </a:p>
        </p:txBody>
      </p:sp>
      <p:sp>
        <p:nvSpPr>
          <p:cNvPr id="8" name="Номер слайда 7"/>
          <p:cNvSpPr>
            <a:spLocks noGrp="1"/>
          </p:cNvSpPr>
          <p:nvPr>
            <p:ph type="sldNum" sz="quarter" idx="11"/>
          </p:nvPr>
        </p:nvSpPr>
        <p:spPr/>
        <p:txBody>
          <a:bodyPr/>
          <a:lstStyle>
            <a:lvl1pPr>
              <a:defRPr/>
            </a:lvl1pPr>
          </a:lstStyle>
          <a:p>
            <a:fld id="{89A287A0-8778-4BF4-A53E-CDC0AFCCB91F}" type="slidenum">
              <a:rPr lang="ru-RU"/>
              <a:pPr/>
              <a:t>‹#›</a:t>
            </a:fld>
            <a:endParaRPr lang="ru-RU"/>
          </a:p>
        </p:txBody>
      </p:sp>
      <p:sp>
        <p:nvSpPr>
          <p:cNvPr id="9" name="Дата 8"/>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Нижний колонтитул 2"/>
          <p:cNvSpPr>
            <a:spLocks noGrp="1"/>
          </p:cNvSpPr>
          <p:nvPr>
            <p:ph type="ftr" sz="quarter" idx="10"/>
          </p:nvPr>
        </p:nvSpPr>
        <p:spPr/>
        <p:txBody>
          <a:bodyPr/>
          <a:lstStyle>
            <a:lvl1pPr>
              <a:defRPr/>
            </a:lvl1pPr>
          </a:lstStyle>
          <a:p>
            <a:endParaRPr lang="ru-RU"/>
          </a:p>
        </p:txBody>
      </p:sp>
      <p:sp>
        <p:nvSpPr>
          <p:cNvPr id="4" name="Номер слайда 3"/>
          <p:cNvSpPr>
            <a:spLocks noGrp="1"/>
          </p:cNvSpPr>
          <p:nvPr>
            <p:ph type="sldNum" sz="quarter" idx="11"/>
          </p:nvPr>
        </p:nvSpPr>
        <p:spPr/>
        <p:txBody>
          <a:bodyPr/>
          <a:lstStyle>
            <a:lvl1pPr>
              <a:defRPr/>
            </a:lvl1pPr>
          </a:lstStyle>
          <a:p>
            <a:fld id="{1147225D-093E-467C-B7E0-A87C464BF9E7}" type="slidenum">
              <a:rPr lang="ru-RU"/>
              <a:pPr/>
              <a:t>‹#›</a:t>
            </a:fld>
            <a:endParaRPr lang="ru-RU"/>
          </a:p>
        </p:txBody>
      </p:sp>
      <p:sp>
        <p:nvSpPr>
          <p:cNvPr id="5" name="Дата 4"/>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ижний колонтитул 1"/>
          <p:cNvSpPr>
            <a:spLocks noGrp="1"/>
          </p:cNvSpPr>
          <p:nvPr>
            <p:ph type="ftr" sz="quarter" idx="10"/>
          </p:nvPr>
        </p:nvSpPr>
        <p:spPr/>
        <p:txBody>
          <a:bodyPr/>
          <a:lstStyle>
            <a:lvl1pPr>
              <a:defRPr/>
            </a:lvl1pPr>
          </a:lstStyle>
          <a:p>
            <a:endParaRPr lang="ru-RU"/>
          </a:p>
        </p:txBody>
      </p:sp>
      <p:sp>
        <p:nvSpPr>
          <p:cNvPr id="3" name="Номер слайда 2"/>
          <p:cNvSpPr>
            <a:spLocks noGrp="1"/>
          </p:cNvSpPr>
          <p:nvPr>
            <p:ph type="sldNum" sz="quarter" idx="11"/>
          </p:nvPr>
        </p:nvSpPr>
        <p:spPr/>
        <p:txBody>
          <a:bodyPr/>
          <a:lstStyle>
            <a:lvl1pPr>
              <a:defRPr/>
            </a:lvl1pPr>
          </a:lstStyle>
          <a:p>
            <a:fld id="{40BFBD84-01DD-4DF7-842C-06EB614DF644}" type="slidenum">
              <a:rPr lang="ru-RU"/>
              <a:pPr/>
              <a:t>‹#›</a:t>
            </a:fld>
            <a:endParaRPr lang="ru-RU"/>
          </a:p>
        </p:txBody>
      </p:sp>
      <p:sp>
        <p:nvSpPr>
          <p:cNvPr id="4" name="Дата 3"/>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Нижний колонтитул 4"/>
          <p:cNvSpPr>
            <a:spLocks noGrp="1"/>
          </p:cNvSpPr>
          <p:nvPr>
            <p:ph type="ftr" sz="quarter" idx="10"/>
          </p:nvPr>
        </p:nvSpPr>
        <p:spPr/>
        <p:txBody>
          <a:bodyPr/>
          <a:lstStyle>
            <a:lvl1pPr>
              <a:defRPr/>
            </a:lvl1pPr>
          </a:lstStyle>
          <a:p>
            <a:endParaRPr lang="ru-RU"/>
          </a:p>
        </p:txBody>
      </p:sp>
      <p:sp>
        <p:nvSpPr>
          <p:cNvPr id="6" name="Номер слайда 5"/>
          <p:cNvSpPr>
            <a:spLocks noGrp="1"/>
          </p:cNvSpPr>
          <p:nvPr>
            <p:ph type="sldNum" sz="quarter" idx="11"/>
          </p:nvPr>
        </p:nvSpPr>
        <p:spPr/>
        <p:txBody>
          <a:bodyPr/>
          <a:lstStyle>
            <a:lvl1pPr>
              <a:defRPr/>
            </a:lvl1pPr>
          </a:lstStyle>
          <a:p>
            <a:fld id="{01C54F45-8FFA-4885-A1D4-6ACF076D69DD}" type="slidenum">
              <a:rPr lang="ru-RU"/>
              <a:pPr/>
              <a:t>‹#›</a:t>
            </a:fld>
            <a:endParaRPr lang="ru-RU"/>
          </a:p>
        </p:txBody>
      </p:sp>
      <p:sp>
        <p:nvSpPr>
          <p:cNvPr id="7" name="Дата 6"/>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Нижний колонтитул 4"/>
          <p:cNvSpPr>
            <a:spLocks noGrp="1"/>
          </p:cNvSpPr>
          <p:nvPr>
            <p:ph type="ftr" sz="quarter" idx="10"/>
          </p:nvPr>
        </p:nvSpPr>
        <p:spPr/>
        <p:txBody>
          <a:bodyPr/>
          <a:lstStyle>
            <a:lvl1pPr>
              <a:defRPr/>
            </a:lvl1pPr>
          </a:lstStyle>
          <a:p>
            <a:endParaRPr lang="ru-RU"/>
          </a:p>
        </p:txBody>
      </p:sp>
      <p:sp>
        <p:nvSpPr>
          <p:cNvPr id="6" name="Номер слайда 5"/>
          <p:cNvSpPr>
            <a:spLocks noGrp="1"/>
          </p:cNvSpPr>
          <p:nvPr>
            <p:ph type="sldNum" sz="quarter" idx="11"/>
          </p:nvPr>
        </p:nvSpPr>
        <p:spPr/>
        <p:txBody>
          <a:bodyPr/>
          <a:lstStyle>
            <a:lvl1pPr>
              <a:defRPr/>
            </a:lvl1pPr>
          </a:lstStyle>
          <a:p>
            <a:fld id="{5EE2C94A-E715-4759-9FB3-6607D24219B9}" type="slidenum">
              <a:rPr lang="ru-RU"/>
              <a:pPr/>
              <a:t>‹#›</a:t>
            </a:fld>
            <a:endParaRPr lang="ru-RU"/>
          </a:p>
        </p:txBody>
      </p:sp>
      <p:sp>
        <p:nvSpPr>
          <p:cNvPr id="7" name="Дата 6"/>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Нижний колонтитул 3"/>
          <p:cNvSpPr>
            <a:spLocks noGrp="1"/>
          </p:cNvSpPr>
          <p:nvPr>
            <p:ph type="ftr" sz="quarter" idx="10"/>
          </p:nvPr>
        </p:nvSpPr>
        <p:spPr/>
        <p:txBody>
          <a:bodyPr/>
          <a:lstStyle>
            <a:lvl1pPr>
              <a:defRPr/>
            </a:lvl1pPr>
          </a:lstStyle>
          <a:p>
            <a:endParaRPr lang="ru-RU"/>
          </a:p>
        </p:txBody>
      </p:sp>
      <p:sp>
        <p:nvSpPr>
          <p:cNvPr id="5" name="Номер слайда 4"/>
          <p:cNvSpPr>
            <a:spLocks noGrp="1"/>
          </p:cNvSpPr>
          <p:nvPr>
            <p:ph type="sldNum" sz="quarter" idx="11"/>
          </p:nvPr>
        </p:nvSpPr>
        <p:spPr/>
        <p:txBody>
          <a:bodyPr/>
          <a:lstStyle>
            <a:lvl1pPr>
              <a:defRPr/>
            </a:lvl1pPr>
          </a:lstStyle>
          <a:p>
            <a:fld id="{7835C9EA-B5D6-4C66-8197-DE8336572424}" type="slidenum">
              <a:rPr lang="ru-RU"/>
              <a:pPr/>
              <a:t>‹#›</a:t>
            </a:fld>
            <a:endParaRPr lang="ru-RU"/>
          </a:p>
        </p:txBody>
      </p:sp>
      <p:sp>
        <p:nvSpPr>
          <p:cNvPr id="6" name="Дата 5"/>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457200"/>
            <a:ext cx="2057400" cy="54102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457200"/>
            <a:ext cx="6019800" cy="5410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Нижний колонтитул 3"/>
          <p:cNvSpPr>
            <a:spLocks noGrp="1"/>
          </p:cNvSpPr>
          <p:nvPr>
            <p:ph type="ftr" sz="quarter" idx="10"/>
          </p:nvPr>
        </p:nvSpPr>
        <p:spPr/>
        <p:txBody>
          <a:bodyPr/>
          <a:lstStyle>
            <a:lvl1pPr>
              <a:defRPr/>
            </a:lvl1pPr>
          </a:lstStyle>
          <a:p>
            <a:endParaRPr lang="ru-RU"/>
          </a:p>
        </p:txBody>
      </p:sp>
      <p:sp>
        <p:nvSpPr>
          <p:cNvPr id="5" name="Номер слайда 4"/>
          <p:cNvSpPr>
            <a:spLocks noGrp="1"/>
          </p:cNvSpPr>
          <p:nvPr>
            <p:ph type="sldNum" sz="quarter" idx="11"/>
          </p:nvPr>
        </p:nvSpPr>
        <p:spPr/>
        <p:txBody>
          <a:bodyPr/>
          <a:lstStyle>
            <a:lvl1pPr>
              <a:defRPr/>
            </a:lvl1pPr>
          </a:lstStyle>
          <a:p>
            <a:fld id="{7A25F88F-2DBD-485F-A257-60785754103D}" type="slidenum">
              <a:rPr lang="ru-RU"/>
              <a:pPr/>
              <a:t>‹#›</a:t>
            </a:fld>
            <a:endParaRPr lang="ru-RU"/>
          </a:p>
        </p:txBody>
      </p:sp>
      <p:sp>
        <p:nvSpPr>
          <p:cNvPr id="6" name="Дата 5"/>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65538" name="Rectangle 2"/>
          <p:cNvSpPr>
            <a:spLocks noGrp="1" noChangeArrowheads="1"/>
          </p:cNvSpPr>
          <p:nvPr>
            <p:ph type="subTitle" idx="1"/>
          </p:nvPr>
        </p:nvSpPr>
        <p:spPr>
          <a:xfrm>
            <a:off x="2286000" y="3581400"/>
            <a:ext cx="5638800" cy="1905000"/>
          </a:xfrm>
        </p:spPr>
        <p:txBody>
          <a:bodyPr/>
          <a:lstStyle>
            <a:lvl1pPr marL="0" indent="0">
              <a:buFont typeface="Wingdings" pitchFamily="2" charset="2"/>
              <a:buNone/>
              <a:defRPr/>
            </a:lvl1pPr>
          </a:lstStyle>
          <a:p>
            <a:r>
              <a:rPr lang="ru-RU"/>
              <a:t>Образец подзаголовка</a:t>
            </a:r>
          </a:p>
        </p:txBody>
      </p:sp>
      <p:sp>
        <p:nvSpPr>
          <p:cNvPr id="65539" name="Rectangle 3"/>
          <p:cNvSpPr>
            <a:spLocks noGrp="1" noChangeArrowheads="1"/>
          </p:cNvSpPr>
          <p:nvPr>
            <p:ph type="dt" sz="half" idx="2"/>
          </p:nvPr>
        </p:nvSpPr>
        <p:spPr>
          <a:xfrm>
            <a:off x="685800" y="6248400"/>
            <a:ext cx="1905000" cy="457200"/>
          </a:xfrm>
        </p:spPr>
        <p:txBody>
          <a:bodyPr/>
          <a:lstStyle>
            <a:lvl1pPr>
              <a:defRPr/>
            </a:lvl1pPr>
          </a:lstStyle>
          <a:p>
            <a:endParaRPr lang="ru-RU"/>
          </a:p>
        </p:txBody>
      </p:sp>
      <p:sp>
        <p:nvSpPr>
          <p:cNvPr id="65540" name="Rectangle 4"/>
          <p:cNvSpPr>
            <a:spLocks noGrp="1" noChangeArrowheads="1"/>
          </p:cNvSpPr>
          <p:nvPr>
            <p:ph type="ftr" sz="quarter" idx="3"/>
          </p:nvPr>
        </p:nvSpPr>
        <p:spPr>
          <a:xfrm>
            <a:off x="3124200" y="6248400"/>
            <a:ext cx="2895600" cy="457200"/>
          </a:xfrm>
        </p:spPr>
        <p:txBody>
          <a:bodyPr/>
          <a:lstStyle>
            <a:lvl1pPr>
              <a:defRPr/>
            </a:lvl1pPr>
          </a:lstStyle>
          <a:p>
            <a:endParaRPr lang="ru-RU"/>
          </a:p>
        </p:txBody>
      </p:sp>
      <p:sp>
        <p:nvSpPr>
          <p:cNvPr id="65541" name="Rectangle 5"/>
          <p:cNvSpPr>
            <a:spLocks noGrp="1" noChangeArrowheads="1"/>
          </p:cNvSpPr>
          <p:nvPr>
            <p:ph type="sldNum" sz="quarter" idx="4"/>
          </p:nvPr>
        </p:nvSpPr>
        <p:spPr>
          <a:xfrm>
            <a:off x="6553200" y="6248400"/>
            <a:ext cx="1905000" cy="457200"/>
          </a:xfrm>
        </p:spPr>
        <p:txBody>
          <a:bodyPr/>
          <a:lstStyle>
            <a:lvl1pPr>
              <a:defRPr/>
            </a:lvl1pPr>
          </a:lstStyle>
          <a:p>
            <a:fld id="{F93E696F-FF35-48F3-A431-54BE650C1FE2}" type="slidenum">
              <a:rPr lang="ru-RU"/>
              <a:pPr/>
              <a:t>‹#›</a:t>
            </a:fld>
            <a:endParaRPr lang="ru-RU"/>
          </a:p>
        </p:txBody>
      </p:sp>
      <p:grpSp>
        <p:nvGrpSpPr>
          <p:cNvPr id="65542" name="Group 6"/>
          <p:cNvGrpSpPr>
            <a:grpSpLocks/>
          </p:cNvGrpSpPr>
          <p:nvPr/>
        </p:nvGrpSpPr>
        <p:grpSpPr bwMode="auto">
          <a:xfrm>
            <a:off x="0" y="914400"/>
            <a:ext cx="8686800" cy="2514600"/>
            <a:chOff x="0" y="576"/>
            <a:chExt cx="5472" cy="1584"/>
          </a:xfrm>
        </p:grpSpPr>
        <p:sp>
          <p:nvSpPr>
            <p:cNvPr id="65543" name="Oval 7"/>
            <p:cNvSpPr>
              <a:spLocks noChangeArrowheads="1"/>
            </p:cNvSpPr>
            <p:nvPr/>
          </p:nvSpPr>
          <p:spPr bwMode="auto">
            <a:xfrm>
              <a:off x="144" y="576"/>
              <a:ext cx="1584" cy="1584"/>
            </a:xfrm>
            <a:prstGeom prst="ellipse">
              <a:avLst/>
            </a:prstGeom>
            <a:noFill/>
            <a:ln w="12700">
              <a:solidFill>
                <a:schemeClr val="accent1"/>
              </a:solidFill>
              <a:round/>
              <a:headEnd/>
              <a:tailEnd/>
            </a:ln>
            <a:effectLst/>
          </p:spPr>
          <p:txBody>
            <a:bodyPr wrap="none" anchor="ctr"/>
            <a:lstStyle/>
            <a:p>
              <a:pPr algn="ctr"/>
              <a:endParaRPr lang="ru-RU"/>
            </a:p>
          </p:txBody>
        </p:sp>
        <p:sp>
          <p:nvSpPr>
            <p:cNvPr id="65544" name="Rectangle 8"/>
            <p:cNvSpPr>
              <a:spLocks noChangeArrowheads="1"/>
            </p:cNvSpPr>
            <p:nvPr/>
          </p:nvSpPr>
          <p:spPr bwMode="hidden">
            <a:xfrm>
              <a:off x="0" y="1056"/>
              <a:ext cx="2976" cy="720"/>
            </a:xfrm>
            <a:prstGeom prst="rect">
              <a:avLst/>
            </a:prstGeom>
            <a:solidFill>
              <a:schemeClr val="accent2"/>
            </a:solidFill>
            <a:ln w="9525">
              <a:noFill/>
              <a:miter lim="800000"/>
              <a:headEnd/>
              <a:tailEnd/>
            </a:ln>
            <a:effectLst/>
          </p:spPr>
          <p:txBody>
            <a:bodyPr wrap="none" anchor="ctr"/>
            <a:lstStyle/>
            <a:p>
              <a:pPr algn="ctr"/>
              <a:endParaRPr lang="ru-RU" sz="2400">
                <a:latin typeface="Times New Roman" pitchFamily="18" charset="0"/>
              </a:endParaRPr>
            </a:p>
          </p:txBody>
        </p:sp>
        <p:sp>
          <p:nvSpPr>
            <p:cNvPr id="65545" name="Rectangle 9"/>
            <p:cNvSpPr>
              <a:spLocks noChangeArrowheads="1"/>
            </p:cNvSpPr>
            <p:nvPr/>
          </p:nvSpPr>
          <p:spPr bwMode="hidden">
            <a:xfrm>
              <a:off x="2496" y="1056"/>
              <a:ext cx="2976" cy="72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lang="ru-RU" sz="2400">
                <a:latin typeface="Times New Roman" pitchFamily="18" charset="0"/>
              </a:endParaRPr>
            </a:p>
          </p:txBody>
        </p:sp>
        <p:sp>
          <p:nvSpPr>
            <p:cNvPr id="65546" name="Freeform 10"/>
            <p:cNvSpPr>
              <a:spLocks noChangeArrowheads="1"/>
            </p:cNvSpPr>
            <p:nvPr/>
          </p:nvSpPr>
          <p:spPr bwMode="auto">
            <a:xfrm>
              <a:off x="384" y="960"/>
              <a:ext cx="144" cy="913"/>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endParaRPr lang="ru-RU"/>
            </a:p>
          </p:txBody>
        </p:sp>
        <p:sp>
          <p:nvSpPr>
            <p:cNvPr id="65547" name="Freeform 11"/>
            <p:cNvSpPr>
              <a:spLocks noChangeArrowheads="1"/>
            </p:cNvSpPr>
            <p:nvPr/>
          </p:nvSpPr>
          <p:spPr bwMode="auto">
            <a:xfrm>
              <a:off x="4944" y="762"/>
              <a:ext cx="165" cy="864"/>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endParaRPr lang="ru-RU"/>
            </a:p>
          </p:txBody>
        </p:sp>
      </p:grpSp>
      <p:sp>
        <p:nvSpPr>
          <p:cNvPr id="65548" name="Rectangle 12"/>
          <p:cNvSpPr>
            <a:spLocks noGrp="1" noChangeArrowheads="1"/>
          </p:cNvSpPr>
          <p:nvPr>
            <p:ph type="ctrTitle"/>
          </p:nvPr>
        </p:nvSpPr>
        <p:spPr>
          <a:xfrm>
            <a:off x="838200" y="1443038"/>
            <a:ext cx="7086600" cy="1600200"/>
          </a:xfrm>
        </p:spPr>
        <p:txBody>
          <a:bodyPr anchor="ctr"/>
          <a:lstStyle>
            <a:lvl1pPr>
              <a:defRPr/>
            </a:lvl1pPr>
          </a:lstStyle>
          <a:p>
            <a:r>
              <a:rPr lang="ru-RU"/>
              <a:t>Образец заголовка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1D37B570-E0B3-44D2-8623-66C424125D2F}" type="slidenum">
              <a:rPr lang="ru-RU"/>
              <a:pPr/>
              <a:t>‹#›</a:t>
            </a:fld>
            <a:endParaRPr lang="ru-RU"/>
          </a:p>
        </p:txBody>
      </p:sp>
    </p:spTree>
  </p:cSld>
  <p:clrMapOvr>
    <a:masterClrMapping/>
  </p:clrMapOvr>
  <p:transition spd="slow"/>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E620B797-D505-4F3D-BDE4-5EEA66556FAA}" type="slidenum">
              <a:rPr lang="ru-RU"/>
              <a:pPr/>
              <a:t>‹#›</a:t>
            </a:fld>
            <a:endParaRPr lang="ru-RU"/>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ED493DF2-B4A2-4404-ACEE-E0BD6B9881A1}" type="slidenum">
              <a:rPr lang="ru-RU"/>
              <a:pPr/>
              <a:t>‹#›</a:t>
            </a:fld>
            <a:endParaRPr lang="ru-RU"/>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949325" y="1981200"/>
            <a:ext cx="375443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856163" y="1981200"/>
            <a:ext cx="375443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4F301557-0159-4692-AC22-91848625984A}" type="slidenum">
              <a:rPr lang="ru-RU"/>
              <a:pPr/>
              <a:t>‹#›</a:t>
            </a:fld>
            <a:endParaRPr lang="ru-RU"/>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7448CDF4-40BB-409C-BEFC-6C9BB94FE04F}" type="slidenum">
              <a:rPr lang="ru-RU"/>
              <a:pPr/>
              <a:t>‹#›</a:t>
            </a:fld>
            <a:endParaRPr lang="ru-RU"/>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95B8D10F-C3C6-4AA6-A045-4C3BA7C613CF}" type="slidenum">
              <a:rPr lang="ru-RU"/>
              <a:pPr/>
              <a:t>‹#›</a:t>
            </a:fld>
            <a:endParaRPr lang="ru-RU"/>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91CC64DA-3F55-4B49-B2CE-2A4E5428B84B}" type="slidenum">
              <a:rPr lang="ru-RU"/>
              <a:pPr/>
              <a:t>‹#›</a:t>
            </a:fld>
            <a:endParaRPr lang="ru-RU"/>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24BB9B4A-9610-41B5-AEBE-7FA35DDE7319}" type="slidenum">
              <a:rPr lang="ru-RU"/>
              <a:pPr/>
              <a:t>‹#›</a:t>
            </a:fld>
            <a:endParaRPr lang="ru-RU"/>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61CF2C7E-51CB-4A87-AC7C-2D6B5BE429B5}" type="slidenum">
              <a:rPr lang="ru-RU"/>
              <a:pPr/>
              <a:t>‹#›</a:t>
            </a:fld>
            <a:endParaRPr lang="ru-RU"/>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345D4ACA-6DA6-4A06-B775-9CAA6B1E99A9}" type="slidenum">
              <a:rPr lang="ru-RU"/>
              <a:pPr/>
              <a:t>‹#›</a:t>
            </a:fld>
            <a:endParaRPr lang="ru-RU"/>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91313" y="96838"/>
            <a:ext cx="1919287" cy="599916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931863" y="96838"/>
            <a:ext cx="5607050" cy="599916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BDDE0D2E-6BD4-481A-8879-3142C8BF838E}"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146" name="Group 2"/>
          <p:cNvGrpSpPr>
            <a:grpSpLocks/>
          </p:cNvGrpSpPr>
          <p:nvPr/>
        </p:nvGrpSpPr>
        <p:grpSpPr bwMode="auto">
          <a:xfrm>
            <a:off x="0" y="0"/>
            <a:ext cx="2667000" cy="6858000"/>
            <a:chOff x="0" y="0"/>
            <a:chExt cx="1680" cy="4320"/>
          </a:xfrm>
        </p:grpSpPr>
        <p:sp>
          <p:nvSpPr>
            <p:cNvPr id="6147" name="Rectangle 3"/>
            <p:cNvSpPr>
              <a:spLocks noChangeArrowheads="1"/>
            </p:cNvSpPr>
            <p:nvPr/>
          </p:nvSpPr>
          <p:spPr bwMode="hidden">
            <a:xfrm>
              <a:off x="1248" y="0"/>
              <a:ext cx="432" cy="4320"/>
            </a:xfrm>
            <a:prstGeom prst="rect">
              <a:avLst/>
            </a:prstGeom>
            <a:gradFill rotWithShape="0">
              <a:gsLst>
                <a:gs pos="0">
                  <a:schemeClr val="bg1">
                    <a:gamma/>
                    <a:shade val="45490"/>
                    <a:invGamma/>
                  </a:schemeClr>
                </a:gs>
                <a:gs pos="100000">
                  <a:schemeClr val="bg1"/>
                </a:gs>
              </a:gsLst>
              <a:lin ang="0" scaled="1"/>
            </a:gradFill>
            <a:ln w="9525">
              <a:noFill/>
              <a:miter lim="800000"/>
              <a:headEnd/>
              <a:tailEnd/>
            </a:ln>
            <a:effectLst/>
          </p:spPr>
          <p:txBody>
            <a:bodyPr wrap="none" anchor="ctr"/>
            <a:lstStyle/>
            <a:p>
              <a:pPr algn="ctr"/>
              <a:endParaRPr lang="ru-RU"/>
            </a:p>
          </p:txBody>
        </p:sp>
        <p:pic>
          <p:nvPicPr>
            <p:cNvPr id="6148" name="Picture 4" descr="slidemaster_med3"/>
            <p:cNvPicPr>
              <a:picLocks noChangeAspect="1" noChangeArrowheads="1"/>
            </p:cNvPicPr>
            <p:nvPr/>
          </p:nvPicPr>
          <p:blipFill>
            <a:blip r:embed="rId13"/>
            <a:srcRect/>
            <a:stretch>
              <a:fillRect/>
            </a:stretch>
          </p:blipFill>
          <p:spPr bwMode="ltGray">
            <a:xfrm>
              <a:off x="0" y="0"/>
              <a:ext cx="1348" cy="4320"/>
            </a:xfrm>
            <a:prstGeom prst="rect">
              <a:avLst/>
            </a:prstGeom>
            <a:noFill/>
          </p:spPr>
        </p:pic>
      </p:grpSp>
      <p:sp>
        <p:nvSpPr>
          <p:cNvPr id="6149" name="Rectangle 5"/>
          <p:cNvSpPr>
            <a:spLocks noGrp="1" noChangeArrowheads="1"/>
          </p:cNvSpPr>
          <p:nvPr>
            <p:ph type="title"/>
          </p:nvPr>
        </p:nvSpPr>
        <p:spPr bwMode="auto">
          <a:xfrm>
            <a:off x="2438400" y="228600"/>
            <a:ext cx="64008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6150" name="Rectangle 6"/>
          <p:cNvSpPr>
            <a:spLocks noGrp="1" noChangeArrowheads="1"/>
          </p:cNvSpPr>
          <p:nvPr>
            <p:ph type="body" idx="1"/>
          </p:nvPr>
        </p:nvSpPr>
        <p:spPr bwMode="auto">
          <a:xfrm>
            <a:off x="2438400" y="1600200"/>
            <a:ext cx="64008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6151" name="Rectangle 7"/>
          <p:cNvSpPr>
            <a:spLocks noGrp="1" noChangeArrowheads="1"/>
          </p:cNvSpPr>
          <p:nvPr>
            <p:ph type="dt" sz="half" idx="2"/>
          </p:nvPr>
        </p:nvSpPr>
        <p:spPr bwMode="auto">
          <a:xfrm>
            <a:off x="152400" y="6248400"/>
            <a:ext cx="19018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C0C0C0"/>
                  </a:outerShdw>
                </a:effectLst>
              </a:defRPr>
            </a:lvl1pPr>
          </a:lstStyle>
          <a:p>
            <a:endParaRPr lang="ru-RU"/>
          </a:p>
        </p:txBody>
      </p:sp>
      <p:sp>
        <p:nvSpPr>
          <p:cNvPr id="6152"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C0C0C0"/>
                  </a:outerShdw>
                </a:effectLst>
              </a:defRPr>
            </a:lvl1pPr>
          </a:lstStyle>
          <a:p>
            <a:endParaRPr lang="ru-RU"/>
          </a:p>
        </p:txBody>
      </p:sp>
      <p:sp>
        <p:nvSpPr>
          <p:cNvPr id="6153" name="Rectangle 9"/>
          <p:cNvSpPr>
            <a:spLocks noGrp="1" noChangeArrowheads="1"/>
          </p:cNvSpPr>
          <p:nvPr>
            <p:ph type="sldNum" sz="quarter" idx="4"/>
          </p:nvPr>
        </p:nvSpPr>
        <p:spPr bwMode="auto">
          <a:xfrm>
            <a:off x="6934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C0C0C0"/>
                  </a:outerShdw>
                </a:effectLst>
              </a:defRPr>
            </a:lvl1pPr>
          </a:lstStyle>
          <a:p>
            <a:fld id="{4DCB83C7-224E-4DAB-85EA-F7908F294591}"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50"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slow"/>
  <p:txStyles>
    <p:titleStyle>
      <a:lvl1pPr algn="l" rtl="0" fontAlgn="base">
        <a:spcBef>
          <a:spcPct val="0"/>
        </a:spcBef>
        <a:spcAft>
          <a:spcPct val="0"/>
        </a:spcAft>
        <a:defRPr sz="3600">
          <a:solidFill>
            <a:schemeClr val="tx2"/>
          </a:solidFill>
          <a:effectLst>
            <a:outerShdw blurRad="38100" dist="38100" dir="2700000" algn="tl">
              <a:srgbClr val="C0C0C0"/>
            </a:outerShdw>
          </a:effectLst>
          <a:latin typeface="+mj-lt"/>
          <a:ea typeface="+mj-ea"/>
          <a:cs typeface="+mj-cs"/>
        </a:defRPr>
      </a:lvl1pPr>
      <a:lvl2pPr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2pPr>
      <a:lvl3pPr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3pPr>
      <a:lvl4pPr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4pPr>
      <a:lvl5pPr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5pPr>
      <a:lvl6pPr marL="4572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6pPr>
      <a:lvl7pPr marL="9144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7pPr>
      <a:lvl8pPr marL="13716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8pPr>
      <a:lvl9pPr marL="18288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9pPr>
    </p:titleStyle>
    <p:bodyStyle>
      <a:lvl1pPr marL="342900" indent="-342900" algn="l" rtl="0" fontAlgn="base">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fontAlgn="base">
        <a:spcBef>
          <a:spcPct val="20000"/>
        </a:spcBef>
        <a:spcAft>
          <a:spcPct val="0"/>
        </a:spcAft>
        <a:buClr>
          <a:schemeClr val="folHlink"/>
        </a:buClr>
        <a:buSzPct val="70000"/>
        <a:buFont typeface="Wingdings" pitchFamily="2" charset="2"/>
        <a:buChar char="l"/>
        <a:defRPr sz="2800">
          <a:solidFill>
            <a:schemeClr val="tx1"/>
          </a:solidFill>
          <a:effectLst>
            <a:outerShdw blurRad="38100" dist="38100" dir="2700000" algn="tl">
              <a:srgbClr val="C0C0C0"/>
            </a:outerShdw>
          </a:effectLst>
          <a:latin typeface="+mn-lt"/>
        </a:defRPr>
      </a:lvl2pPr>
      <a:lvl3pPr marL="1143000" indent="-228600" algn="l" rtl="0" fontAlgn="base">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C0C0C0"/>
            </a:outerShdw>
          </a:effectLst>
          <a:latin typeface="+mn-lt"/>
        </a:defRPr>
      </a:lvl3pPr>
      <a:lvl4pPr marL="1600200" indent="-228600" algn="l" rtl="0" fontAlgn="base">
        <a:spcBef>
          <a:spcPct val="20000"/>
        </a:spcBef>
        <a:spcAft>
          <a:spcPct val="0"/>
        </a:spcAft>
        <a:buClr>
          <a:schemeClr val="folHlink"/>
        </a:buClr>
        <a:buSzPct val="70000"/>
        <a:buFont typeface="Wingdings" pitchFamily="2" charset="2"/>
        <a:buChar char="l"/>
        <a:defRPr sz="2000">
          <a:solidFill>
            <a:schemeClr val="tx1"/>
          </a:solidFill>
          <a:effectLst>
            <a:outerShdw blurRad="38100" dist="38100" dir="2700000" algn="tl">
              <a:srgbClr val="C0C0C0"/>
            </a:outerShdw>
          </a:effectLst>
          <a:latin typeface="+mn-lt"/>
        </a:defRPr>
      </a:lvl4pPr>
      <a:lvl5pPr marL="20574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70659"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70660"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ru-RU" sz="2400">
              <a:latin typeface="Times New Roman" pitchFamily="18" charset="0"/>
            </a:endParaRPr>
          </a:p>
        </p:txBody>
      </p:sp>
      <p:sp>
        <p:nvSpPr>
          <p:cNvPr id="70661"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endParaRPr lang="ru-RU"/>
          </a:p>
        </p:txBody>
      </p:sp>
      <p:sp>
        <p:nvSpPr>
          <p:cNvPr id="70662"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mn-lt"/>
              </a:defRPr>
            </a:lvl1pPr>
          </a:lstStyle>
          <a:p>
            <a:endParaRPr lang="ru-RU"/>
          </a:p>
        </p:txBody>
      </p:sp>
      <p:sp>
        <p:nvSpPr>
          <p:cNvPr id="70663"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latin typeface="+mn-lt"/>
              </a:defRPr>
            </a:lvl1pPr>
          </a:lstStyle>
          <a:p>
            <a:endParaRPr lang="ru-RU"/>
          </a:p>
        </p:txBody>
      </p:sp>
      <p:sp>
        <p:nvSpPr>
          <p:cNvPr id="70664"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mn-lt"/>
              </a:defRPr>
            </a:lvl1pPr>
          </a:lstStyle>
          <a:p>
            <a:fld id="{906E0FB5-63F0-4C15-8C8B-E35EE12ACED2}"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68"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iming>
    <p:tnLst>
      <p:par>
        <p:cTn id="1" dur="indefinite" restart="never" nodeType="tmRoot"/>
      </p:par>
    </p:tnLst>
  </p:timing>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Verdana" pitchFamily="34" charset="0"/>
        </a:defRPr>
      </a:lvl2pPr>
      <a:lvl3pPr algn="l" rtl="0" fontAlgn="base">
        <a:spcBef>
          <a:spcPct val="0"/>
        </a:spcBef>
        <a:spcAft>
          <a:spcPct val="0"/>
        </a:spcAft>
        <a:defRPr sz="3800">
          <a:solidFill>
            <a:schemeClr val="tx2"/>
          </a:solidFill>
          <a:latin typeface="Verdana" pitchFamily="34" charset="0"/>
        </a:defRPr>
      </a:lvl3pPr>
      <a:lvl4pPr algn="l" rtl="0" fontAlgn="base">
        <a:spcBef>
          <a:spcPct val="0"/>
        </a:spcBef>
        <a:spcAft>
          <a:spcPct val="0"/>
        </a:spcAft>
        <a:defRPr sz="3800">
          <a:solidFill>
            <a:schemeClr val="tx2"/>
          </a:solidFill>
          <a:latin typeface="Verdana" pitchFamily="34" charset="0"/>
        </a:defRPr>
      </a:lvl4pPr>
      <a:lvl5pPr algn="l" rtl="0" fontAlgn="base">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fontAlgn="base">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fontAlgn="base">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fontAlgn="base">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fontAlgn="base">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tint val="63529"/>
                <a:invGamma/>
              </a:schemeClr>
            </a:gs>
          </a:gsLst>
          <a:lin ang="5400000" scaled="1"/>
        </a:gradFill>
        <a:effectLst/>
      </p:bgPr>
    </p:bg>
    <p:spTree>
      <p:nvGrpSpPr>
        <p:cNvPr id="1" name=""/>
        <p:cNvGrpSpPr/>
        <p:nvPr/>
      </p:nvGrpSpPr>
      <p:grpSpPr>
        <a:xfrm>
          <a:off x="0" y="0"/>
          <a:ext cx="0" cy="0"/>
          <a:chOff x="0" y="0"/>
          <a:chExt cx="0" cy="0"/>
        </a:xfrm>
      </p:grpSpPr>
      <p:grpSp>
        <p:nvGrpSpPr>
          <p:cNvPr id="89090" name="Group 2"/>
          <p:cNvGrpSpPr>
            <a:grpSpLocks/>
          </p:cNvGrpSpPr>
          <p:nvPr/>
        </p:nvGrpSpPr>
        <p:grpSpPr bwMode="auto">
          <a:xfrm>
            <a:off x="4716463" y="5345113"/>
            <a:ext cx="4427537" cy="1512887"/>
            <a:chOff x="2971" y="3367"/>
            <a:chExt cx="2789" cy="953"/>
          </a:xfrm>
        </p:grpSpPr>
        <p:sp>
          <p:nvSpPr>
            <p:cNvPr id="89091" name="Freeform 3"/>
            <p:cNvSpPr>
              <a:spLocks/>
            </p:cNvSpPr>
            <p:nvPr/>
          </p:nvSpPr>
          <p:spPr bwMode="ltGray">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endParaRPr lang="ru-RU"/>
            </a:p>
          </p:txBody>
        </p:sp>
        <p:sp>
          <p:nvSpPr>
            <p:cNvPr id="89092"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sp>
          <p:nvSpPr>
            <p:cNvPr id="89093"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sp>
          <p:nvSpPr>
            <p:cNvPr id="89094"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sp>
          <p:nvSpPr>
            <p:cNvPr id="89095"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sp>
          <p:nvSpPr>
            <p:cNvPr id="89096"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sp>
          <p:nvSpPr>
            <p:cNvPr id="89097"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sp>
          <p:nvSpPr>
            <p:cNvPr id="89098"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sp>
          <p:nvSpPr>
            <p:cNvPr id="89099"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sp>
          <p:nvSpPr>
            <p:cNvPr id="89100"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sp>
          <p:nvSpPr>
            <p:cNvPr id="89101"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sp>
          <p:nvSpPr>
            <p:cNvPr id="89102"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sp>
          <p:nvSpPr>
            <p:cNvPr id="89103"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sp>
          <p:nvSpPr>
            <p:cNvPr id="89104"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sp>
          <p:nvSpPr>
            <p:cNvPr id="89105"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ru-RU"/>
            </a:p>
          </p:txBody>
        </p:sp>
      </p:grpSp>
      <p:sp>
        <p:nvSpPr>
          <p:cNvPr id="89106" name="Rectangle 18"/>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ru-RU" smtClean="0"/>
              <a:t>Образец заголовка</a:t>
            </a:r>
          </a:p>
        </p:txBody>
      </p:sp>
      <p:sp>
        <p:nvSpPr>
          <p:cNvPr id="89107" name="Rectangle 19"/>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latin typeface="+mn-lt"/>
              </a:defRPr>
            </a:lvl1pPr>
          </a:lstStyle>
          <a:p>
            <a:endParaRPr lang="ru-RU"/>
          </a:p>
        </p:txBody>
      </p:sp>
      <p:sp>
        <p:nvSpPr>
          <p:cNvPr id="89108" name="Rectangle 2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latin typeface="+mn-lt"/>
              </a:defRPr>
            </a:lvl1pPr>
          </a:lstStyle>
          <a:p>
            <a:endParaRPr lang="ru-RU"/>
          </a:p>
        </p:txBody>
      </p:sp>
      <p:sp>
        <p:nvSpPr>
          <p:cNvPr id="89109" name="Rectangle 21"/>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latin typeface="+mn-lt"/>
              </a:defRPr>
            </a:lvl1pPr>
          </a:lstStyle>
          <a:p>
            <a:fld id="{B883EAAE-3FC5-4EB7-9167-40E735FA942A}" type="slidenum">
              <a:rPr lang="ru-RU"/>
              <a:pPr/>
              <a:t>‹#›</a:t>
            </a:fld>
            <a:endParaRPr lang="ru-RU"/>
          </a:p>
        </p:txBody>
      </p:sp>
      <p:sp>
        <p:nvSpPr>
          <p:cNvPr id="89110"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Tree>
  </p:cSld>
  <p:clrMap bg1="dk2" tx1="lt1" bg2="dk1" tx2="lt2" accent1="accent1" accent2="accent2" accent3="accent3" accent4="accent4" accent5="accent5" accent6="accent6" hlink="hlink" folHlink="folHlink"/>
  <p:sldLayoutIdLst>
    <p:sldLayoutId id="2147483673" r:id="rId1"/>
    <p:sldLayoutId id="2147483774" r:id="rId2"/>
    <p:sldLayoutId id="2147483775" r:id="rId3"/>
    <p:sldLayoutId id="2147483776" r:id="rId4"/>
    <p:sldLayoutId id="2147483777" r:id="rId5"/>
    <p:sldLayoutId id="2147483778" r:id="rId6"/>
    <p:sldLayoutId id="2147483779" r:id="rId7"/>
    <p:sldLayoutId id="2147483780" r:id="rId8"/>
    <p:sldLayoutId id="2147483781" r:id="rId9"/>
    <p:sldLayoutId id="2147483782" r:id="rId10"/>
    <p:sldLayoutId id="2147483783" r:id="rId11"/>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70000"/>
        <a:buFont typeface="Wingdings" pitchFamily="2" charset="2"/>
        <a:buChar char="u"/>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70000"/>
        <a:buFont typeface="Wingdings" pitchFamily="2" charset="2"/>
        <a:buChar char="u"/>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endParaRPr kumimoji="1" lang="ru-RU" sz="2400">
              <a:latin typeface="Tahoma" pitchFamily="34" charset="0"/>
            </a:endParaRPr>
          </a:p>
        </p:txBody>
      </p:sp>
      <p:sp>
        <p:nvSpPr>
          <p:cNvPr id="9219"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kumimoji="1" lang="ru-RU" sz="2400">
              <a:latin typeface="Tahoma" pitchFamily="34" charset="0"/>
            </a:endParaRPr>
          </a:p>
        </p:txBody>
      </p:sp>
      <p:sp>
        <p:nvSpPr>
          <p:cNvPr id="9220"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endParaRPr kumimoji="1" lang="ru-RU" sz="2400">
              <a:latin typeface="Tahoma" pitchFamily="34" charset="0"/>
            </a:endParaRPr>
          </a:p>
        </p:txBody>
      </p:sp>
      <p:sp>
        <p:nvSpPr>
          <p:cNvPr id="9221"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kumimoji="1" lang="ru-RU" sz="2400">
              <a:latin typeface="Tahoma" pitchFamily="34" charset="0"/>
            </a:endParaRPr>
          </a:p>
        </p:txBody>
      </p:sp>
      <p:sp>
        <p:nvSpPr>
          <p:cNvPr id="9222"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endParaRPr kumimoji="1" lang="ru-RU" sz="2400">
              <a:latin typeface="Tahoma" pitchFamily="34" charset="0"/>
            </a:endParaRPr>
          </a:p>
        </p:txBody>
      </p:sp>
      <p:sp>
        <p:nvSpPr>
          <p:cNvPr id="9223"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endParaRPr kumimoji="1" lang="ru-RU" sz="2400">
              <a:latin typeface="Tahoma" pitchFamily="34" charset="0"/>
            </a:endParaRPr>
          </a:p>
        </p:txBody>
      </p:sp>
      <p:sp>
        <p:nvSpPr>
          <p:cNvPr id="9224"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endParaRPr kumimoji="1" lang="ru-RU" sz="2400">
              <a:latin typeface="Tahoma" pitchFamily="34" charset="0"/>
            </a:endParaRPr>
          </a:p>
        </p:txBody>
      </p:sp>
      <p:sp>
        <p:nvSpPr>
          <p:cNvPr id="9225"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9226"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9227"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atin typeface="+mn-lt"/>
              </a:defRPr>
            </a:lvl1pPr>
          </a:lstStyle>
          <a:p>
            <a:endParaRPr lang="ru-RU"/>
          </a:p>
        </p:txBody>
      </p:sp>
      <p:sp>
        <p:nvSpPr>
          <p:cNvPr id="9228"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atin typeface="+mn-lt"/>
              </a:defRPr>
            </a:lvl1pPr>
          </a:lstStyle>
          <a:p>
            <a:endParaRPr lang="ru-RU"/>
          </a:p>
        </p:txBody>
      </p:sp>
      <p:sp>
        <p:nvSpPr>
          <p:cNvPr id="9229"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atin typeface="+mn-lt"/>
              </a:defRPr>
            </a:lvl1pPr>
          </a:lstStyle>
          <a:p>
            <a:fld id="{3297B7F6-C710-419A-BBC0-EC31630FFDF9}"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52"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ru-RU"/>
          </a:p>
        </p:txBody>
      </p:sp>
      <p:sp>
        <p:nvSpPr>
          <p:cNvPr id="17411"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ru-RU" altLang="en-US" smtClean="0"/>
              <a:t>Образец заголовка</a:t>
            </a:r>
          </a:p>
        </p:txBody>
      </p:sp>
      <p:sp>
        <p:nvSpPr>
          <p:cNvPr id="17412"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altLang="en-US" smtClean="0"/>
              <a:t>Образец текста</a:t>
            </a:r>
          </a:p>
          <a:p>
            <a:pPr lvl="1"/>
            <a:r>
              <a:rPr lang="ru-RU" altLang="en-US" smtClean="0"/>
              <a:t>Второй уровень</a:t>
            </a:r>
          </a:p>
          <a:p>
            <a:pPr lvl="2"/>
            <a:r>
              <a:rPr lang="ru-RU" altLang="en-US" smtClean="0"/>
              <a:t>Третий уровень</a:t>
            </a:r>
          </a:p>
          <a:p>
            <a:pPr lvl="3"/>
            <a:r>
              <a:rPr lang="ru-RU" altLang="en-US" smtClean="0"/>
              <a:t>Четвертый уровень</a:t>
            </a:r>
          </a:p>
          <a:p>
            <a:pPr lvl="4"/>
            <a:r>
              <a:rPr lang="ru-RU" altLang="en-US" smtClean="0"/>
              <a:t>Пятый уровень</a:t>
            </a:r>
          </a:p>
        </p:txBody>
      </p:sp>
      <p:sp>
        <p:nvSpPr>
          <p:cNvPr id="17413"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ru-RU" altLang="en-US"/>
          </a:p>
        </p:txBody>
      </p:sp>
      <p:sp>
        <p:nvSpPr>
          <p:cNvPr id="17414"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ru-RU" altLang="en-US"/>
          </a:p>
        </p:txBody>
      </p:sp>
      <p:sp>
        <p:nvSpPr>
          <p:cNvPr id="17415"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08175054-3A8A-4842-8D95-EBEE3638C594}" type="slidenum">
              <a:rPr lang="ru-RU" altLang="en-US"/>
              <a:pPr/>
              <a:t>‹#›</a:t>
            </a:fld>
            <a:endParaRPr lang="ru-RU" altLang="en-US"/>
          </a:p>
        </p:txBody>
      </p:sp>
      <p:grpSp>
        <p:nvGrpSpPr>
          <p:cNvPr id="17416" name="Group 8"/>
          <p:cNvGrpSpPr>
            <a:grpSpLocks/>
          </p:cNvGrpSpPr>
          <p:nvPr/>
        </p:nvGrpSpPr>
        <p:grpSpPr bwMode="auto">
          <a:xfrm>
            <a:off x="8153400" y="152400"/>
            <a:ext cx="792163" cy="1295400"/>
            <a:chOff x="5136" y="960"/>
            <a:chExt cx="528" cy="864"/>
          </a:xfrm>
        </p:grpSpPr>
        <p:sp>
          <p:nvSpPr>
            <p:cNvPr id="17417" name="Oval 9"/>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endParaRPr lang="ru-RU"/>
            </a:p>
          </p:txBody>
        </p:sp>
        <p:sp>
          <p:nvSpPr>
            <p:cNvPr id="17418" name="Oval 10"/>
            <p:cNvSpPr>
              <a:spLocks noChangeArrowheads="1"/>
            </p:cNvSpPr>
            <p:nvPr/>
          </p:nvSpPr>
          <p:spPr bwMode="auto">
            <a:xfrm>
              <a:off x="5248" y="960"/>
              <a:ext cx="80" cy="80"/>
            </a:xfrm>
            <a:prstGeom prst="ellipse">
              <a:avLst/>
            </a:prstGeom>
            <a:solidFill>
              <a:schemeClr val="tx2"/>
            </a:solidFill>
            <a:ln w="9525">
              <a:noFill/>
              <a:round/>
              <a:headEnd/>
              <a:tailEnd/>
            </a:ln>
            <a:effectLst/>
          </p:spPr>
          <p:txBody>
            <a:bodyPr wrap="none" anchor="ctr"/>
            <a:lstStyle/>
            <a:p>
              <a:endParaRPr lang="ru-RU"/>
            </a:p>
          </p:txBody>
        </p:sp>
        <p:sp>
          <p:nvSpPr>
            <p:cNvPr id="17419" name="Oval 11"/>
            <p:cNvSpPr>
              <a:spLocks noChangeArrowheads="1"/>
            </p:cNvSpPr>
            <p:nvPr/>
          </p:nvSpPr>
          <p:spPr bwMode="auto">
            <a:xfrm>
              <a:off x="5360" y="960"/>
              <a:ext cx="80" cy="80"/>
            </a:xfrm>
            <a:prstGeom prst="ellipse">
              <a:avLst/>
            </a:prstGeom>
            <a:solidFill>
              <a:schemeClr val="tx2"/>
            </a:solidFill>
            <a:ln w="9525">
              <a:noFill/>
              <a:round/>
              <a:headEnd/>
              <a:tailEnd/>
            </a:ln>
            <a:effectLst/>
          </p:spPr>
          <p:txBody>
            <a:bodyPr wrap="none" anchor="ctr"/>
            <a:lstStyle/>
            <a:p>
              <a:endParaRPr lang="ru-RU"/>
            </a:p>
          </p:txBody>
        </p:sp>
        <p:sp>
          <p:nvSpPr>
            <p:cNvPr id="17420" name="Oval 12"/>
            <p:cNvSpPr>
              <a:spLocks noChangeArrowheads="1"/>
            </p:cNvSpPr>
            <p:nvPr/>
          </p:nvSpPr>
          <p:spPr bwMode="auto">
            <a:xfrm>
              <a:off x="5136" y="1072"/>
              <a:ext cx="80" cy="80"/>
            </a:xfrm>
            <a:prstGeom prst="ellipse">
              <a:avLst/>
            </a:prstGeom>
            <a:solidFill>
              <a:schemeClr val="tx2"/>
            </a:solidFill>
            <a:ln w="9525">
              <a:noFill/>
              <a:round/>
              <a:headEnd/>
              <a:tailEnd/>
            </a:ln>
            <a:effectLst/>
          </p:spPr>
          <p:txBody>
            <a:bodyPr wrap="none" anchor="ctr"/>
            <a:lstStyle/>
            <a:p>
              <a:endParaRPr lang="ru-RU"/>
            </a:p>
          </p:txBody>
        </p:sp>
        <p:sp>
          <p:nvSpPr>
            <p:cNvPr id="17421" name="Oval 13"/>
            <p:cNvSpPr>
              <a:spLocks noChangeArrowheads="1"/>
            </p:cNvSpPr>
            <p:nvPr/>
          </p:nvSpPr>
          <p:spPr bwMode="auto">
            <a:xfrm>
              <a:off x="5248" y="1072"/>
              <a:ext cx="80" cy="80"/>
            </a:xfrm>
            <a:prstGeom prst="ellipse">
              <a:avLst/>
            </a:prstGeom>
            <a:solidFill>
              <a:schemeClr val="tx2"/>
            </a:solidFill>
            <a:ln w="9525">
              <a:noFill/>
              <a:round/>
              <a:headEnd/>
              <a:tailEnd/>
            </a:ln>
            <a:effectLst/>
          </p:spPr>
          <p:txBody>
            <a:bodyPr wrap="none" anchor="ctr"/>
            <a:lstStyle/>
            <a:p>
              <a:endParaRPr lang="ru-RU"/>
            </a:p>
          </p:txBody>
        </p:sp>
        <p:sp>
          <p:nvSpPr>
            <p:cNvPr id="17422" name="Oval 14"/>
            <p:cNvSpPr>
              <a:spLocks noChangeArrowheads="1"/>
            </p:cNvSpPr>
            <p:nvPr/>
          </p:nvSpPr>
          <p:spPr bwMode="auto">
            <a:xfrm>
              <a:off x="5360" y="1072"/>
              <a:ext cx="80" cy="80"/>
            </a:xfrm>
            <a:prstGeom prst="ellipse">
              <a:avLst/>
            </a:prstGeom>
            <a:solidFill>
              <a:schemeClr val="tx2"/>
            </a:solidFill>
            <a:ln w="9525">
              <a:noFill/>
              <a:round/>
              <a:headEnd/>
              <a:tailEnd/>
            </a:ln>
            <a:effectLst/>
          </p:spPr>
          <p:txBody>
            <a:bodyPr wrap="none" anchor="ctr"/>
            <a:lstStyle/>
            <a:p>
              <a:endParaRPr lang="ru-RU"/>
            </a:p>
          </p:txBody>
        </p:sp>
        <p:sp>
          <p:nvSpPr>
            <p:cNvPr id="17423" name="Oval 15"/>
            <p:cNvSpPr>
              <a:spLocks noChangeArrowheads="1"/>
            </p:cNvSpPr>
            <p:nvPr/>
          </p:nvSpPr>
          <p:spPr bwMode="auto">
            <a:xfrm>
              <a:off x="5472" y="1072"/>
              <a:ext cx="80" cy="80"/>
            </a:xfrm>
            <a:prstGeom prst="ellipse">
              <a:avLst/>
            </a:prstGeom>
            <a:solidFill>
              <a:schemeClr val="accent2"/>
            </a:solidFill>
            <a:ln w="9525">
              <a:noFill/>
              <a:round/>
              <a:headEnd/>
              <a:tailEnd/>
            </a:ln>
            <a:effectLst/>
          </p:spPr>
          <p:txBody>
            <a:bodyPr wrap="none" anchor="ctr"/>
            <a:lstStyle/>
            <a:p>
              <a:endParaRPr lang="ru-RU"/>
            </a:p>
          </p:txBody>
        </p:sp>
        <p:sp>
          <p:nvSpPr>
            <p:cNvPr id="17424" name="Oval 16"/>
            <p:cNvSpPr>
              <a:spLocks noChangeArrowheads="1"/>
            </p:cNvSpPr>
            <p:nvPr/>
          </p:nvSpPr>
          <p:spPr bwMode="auto">
            <a:xfrm>
              <a:off x="5136" y="1184"/>
              <a:ext cx="80" cy="80"/>
            </a:xfrm>
            <a:prstGeom prst="ellipse">
              <a:avLst/>
            </a:prstGeom>
            <a:solidFill>
              <a:schemeClr val="tx2"/>
            </a:solidFill>
            <a:ln w="9525">
              <a:noFill/>
              <a:round/>
              <a:headEnd/>
              <a:tailEnd/>
            </a:ln>
            <a:effectLst/>
          </p:spPr>
          <p:txBody>
            <a:bodyPr wrap="none" anchor="ctr"/>
            <a:lstStyle/>
            <a:p>
              <a:endParaRPr lang="ru-RU"/>
            </a:p>
          </p:txBody>
        </p:sp>
        <p:sp>
          <p:nvSpPr>
            <p:cNvPr id="17425" name="Oval 17"/>
            <p:cNvSpPr>
              <a:spLocks noChangeArrowheads="1"/>
            </p:cNvSpPr>
            <p:nvPr/>
          </p:nvSpPr>
          <p:spPr bwMode="auto">
            <a:xfrm>
              <a:off x="5248" y="1184"/>
              <a:ext cx="80" cy="80"/>
            </a:xfrm>
            <a:prstGeom prst="ellipse">
              <a:avLst/>
            </a:prstGeom>
            <a:solidFill>
              <a:schemeClr val="tx2"/>
            </a:solidFill>
            <a:ln w="9525">
              <a:noFill/>
              <a:round/>
              <a:headEnd/>
              <a:tailEnd/>
            </a:ln>
            <a:effectLst/>
          </p:spPr>
          <p:txBody>
            <a:bodyPr wrap="none" anchor="ctr"/>
            <a:lstStyle/>
            <a:p>
              <a:endParaRPr lang="ru-RU"/>
            </a:p>
          </p:txBody>
        </p:sp>
        <p:sp>
          <p:nvSpPr>
            <p:cNvPr id="17426" name="Oval 18"/>
            <p:cNvSpPr>
              <a:spLocks noChangeArrowheads="1"/>
            </p:cNvSpPr>
            <p:nvPr/>
          </p:nvSpPr>
          <p:spPr bwMode="auto">
            <a:xfrm>
              <a:off x="5360" y="1184"/>
              <a:ext cx="80" cy="80"/>
            </a:xfrm>
            <a:prstGeom prst="ellipse">
              <a:avLst/>
            </a:prstGeom>
            <a:solidFill>
              <a:schemeClr val="accent2"/>
            </a:solidFill>
            <a:ln w="9525">
              <a:noFill/>
              <a:round/>
              <a:headEnd/>
              <a:tailEnd/>
            </a:ln>
            <a:effectLst/>
          </p:spPr>
          <p:txBody>
            <a:bodyPr wrap="none" anchor="ctr"/>
            <a:lstStyle/>
            <a:p>
              <a:endParaRPr lang="ru-RU"/>
            </a:p>
          </p:txBody>
        </p:sp>
        <p:sp>
          <p:nvSpPr>
            <p:cNvPr id="17427" name="Oval 19"/>
            <p:cNvSpPr>
              <a:spLocks noChangeArrowheads="1"/>
            </p:cNvSpPr>
            <p:nvPr/>
          </p:nvSpPr>
          <p:spPr bwMode="auto">
            <a:xfrm>
              <a:off x="5472" y="1184"/>
              <a:ext cx="80" cy="80"/>
            </a:xfrm>
            <a:prstGeom prst="ellipse">
              <a:avLst/>
            </a:prstGeom>
            <a:solidFill>
              <a:schemeClr val="accent2"/>
            </a:solidFill>
            <a:ln w="9525">
              <a:noFill/>
              <a:round/>
              <a:headEnd/>
              <a:tailEnd/>
            </a:ln>
            <a:effectLst/>
          </p:spPr>
          <p:txBody>
            <a:bodyPr wrap="none" anchor="ctr"/>
            <a:lstStyle/>
            <a:p>
              <a:endParaRPr lang="ru-RU"/>
            </a:p>
          </p:txBody>
        </p:sp>
        <p:sp>
          <p:nvSpPr>
            <p:cNvPr id="17428" name="Oval 20"/>
            <p:cNvSpPr>
              <a:spLocks noChangeArrowheads="1"/>
            </p:cNvSpPr>
            <p:nvPr/>
          </p:nvSpPr>
          <p:spPr bwMode="auto">
            <a:xfrm>
              <a:off x="5584" y="1184"/>
              <a:ext cx="80" cy="80"/>
            </a:xfrm>
            <a:prstGeom prst="ellipse">
              <a:avLst/>
            </a:prstGeom>
            <a:solidFill>
              <a:schemeClr val="accent1"/>
            </a:solidFill>
            <a:ln w="9525">
              <a:noFill/>
              <a:round/>
              <a:headEnd/>
              <a:tailEnd/>
            </a:ln>
            <a:effectLst/>
          </p:spPr>
          <p:txBody>
            <a:bodyPr wrap="none" anchor="ctr"/>
            <a:lstStyle/>
            <a:p>
              <a:endParaRPr lang="ru-RU"/>
            </a:p>
          </p:txBody>
        </p:sp>
        <p:sp>
          <p:nvSpPr>
            <p:cNvPr id="17429" name="Oval 21"/>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endParaRPr lang="ru-RU"/>
            </a:p>
          </p:txBody>
        </p:sp>
        <p:sp>
          <p:nvSpPr>
            <p:cNvPr id="17430" name="Oval 22"/>
            <p:cNvSpPr>
              <a:spLocks noChangeArrowheads="1"/>
            </p:cNvSpPr>
            <p:nvPr/>
          </p:nvSpPr>
          <p:spPr bwMode="auto">
            <a:xfrm>
              <a:off x="5248" y="1296"/>
              <a:ext cx="80" cy="80"/>
            </a:xfrm>
            <a:prstGeom prst="ellipse">
              <a:avLst/>
            </a:prstGeom>
            <a:solidFill>
              <a:schemeClr val="accent2"/>
            </a:solidFill>
            <a:ln w="9525">
              <a:noFill/>
              <a:round/>
              <a:headEnd/>
              <a:tailEnd/>
            </a:ln>
            <a:effectLst/>
          </p:spPr>
          <p:txBody>
            <a:bodyPr wrap="none" anchor="ctr"/>
            <a:lstStyle/>
            <a:p>
              <a:endParaRPr lang="ru-RU"/>
            </a:p>
          </p:txBody>
        </p:sp>
        <p:sp>
          <p:nvSpPr>
            <p:cNvPr id="17431" name="Oval 23"/>
            <p:cNvSpPr>
              <a:spLocks noChangeArrowheads="1"/>
            </p:cNvSpPr>
            <p:nvPr/>
          </p:nvSpPr>
          <p:spPr bwMode="auto">
            <a:xfrm>
              <a:off x="5360" y="1296"/>
              <a:ext cx="80" cy="80"/>
            </a:xfrm>
            <a:prstGeom prst="ellipse">
              <a:avLst/>
            </a:prstGeom>
            <a:solidFill>
              <a:schemeClr val="accent2"/>
            </a:solidFill>
            <a:ln w="9525">
              <a:noFill/>
              <a:round/>
              <a:headEnd/>
              <a:tailEnd/>
            </a:ln>
            <a:effectLst/>
          </p:spPr>
          <p:txBody>
            <a:bodyPr wrap="none" anchor="ctr"/>
            <a:lstStyle/>
            <a:p>
              <a:endParaRPr lang="ru-RU"/>
            </a:p>
          </p:txBody>
        </p:sp>
        <p:sp>
          <p:nvSpPr>
            <p:cNvPr id="17432" name="Oval 24"/>
            <p:cNvSpPr>
              <a:spLocks noChangeArrowheads="1"/>
            </p:cNvSpPr>
            <p:nvPr/>
          </p:nvSpPr>
          <p:spPr bwMode="auto">
            <a:xfrm>
              <a:off x="5472" y="1296"/>
              <a:ext cx="80" cy="80"/>
            </a:xfrm>
            <a:prstGeom prst="ellipse">
              <a:avLst/>
            </a:prstGeom>
            <a:solidFill>
              <a:schemeClr val="accent1"/>
            </a:solidFill>
            <a:ln w="9525">
              <a:noFill/>
              <a:round/>
              <a:headEnd/>
              <a:tailEnd/>
            </a:ln>
            <a:effectLst/>
          </p:spPr>
          <p:txBody>
            <a:bodyPr wrap="none" anchor="ctr"/>
            <a:lstStyle/>
            <a:p>
              <a:endParaRPr lang="ru-RU"/>
            </a:p>
          </p:txBody>
        </p:sp>
        <p:sp>
          <p:nvSpPr>
            <p:cNvPr id="17433" name="Oval 25"/>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endParaRPr lang="ru-RU"/>
            </a:p>
          </p:txBody>
        </p:sp>
        <p:sp>
          <p:nvSpPr>
            <p:cNvPr id="17434" name="Oval 26"/>
            <p:cNvSpPr>
              <a:spLocks noChangeArrowheads="1"/>
            </p:cNvSpPr>
            <p:nvPr/>
          </p:nvSpPr>
          <p:spPr bwMode="auto">
            <a:xfrm>
              <a:off x="5248" y="1408"/>
              <a:ext cx="80" cy="80"/>
            </a:xfrm>
            <a:prstGeom prst="ellipse">
              <a:avLst/>
            </a:prstGeom>
            <a:solidFill>
              <a:schemeClr val="accent2"/>
            </a:solidFill>
            <a:ln w="9525">
              <a:noFill/>
              <a:round/>
              <a:headEnd/>
              <a:tailEnd/>
            </a:ln>
            <a:effectLst/>
          </p:spPr>
          <p:txBody>
            <a:bodyPr wrap="none" anchor="ctr"/>
            <a:lstStyle/>
            <a:p>
              <a:endParaRPr lang="ru-RU"/>
            </a:p>
          </p:txBody>
        </p:sp>
        <p:sp>
          <p:nvSpPr>
            <p:cNvPr id="17435" name="Oval 27"/>
            <p:cNvSpPr>
              <a:spLocks noChangeArrowheads="1"/>
            </p:cNvSpPr>
            <p:nvPr/>
          </p:nvSpPr>
          <p:spPr bwMode="auto">
            <a:xfrm>
              <a:off x="5360" y="1408"/>
              <a:ext cx="80" cy="80"/>
            </a:xfrm>
            <a:prstGeom prst="ellipse">
              <a:avLst/>
            </a:prstGeom>
            <a:solidFill>
              <a:schemeClr val="accent1"/>
            </a:solidFill>
            <a:ln w="9525">
              <a:noFill/>
              <a:round/>
              <a:headEnd/>
              <a:tailEnd/>
            </a:ln>
            <a:effectLst/>
          </p:spPr>
          <p:txBody>
            <a:bodyPr wrap="none" anchor="ctr"/>
            <a:lstStyle/>
            <a:p>
              <a:endParaRPr lang="ru-RU"/>
            </a:p>
          </p:txBody>
        </p:sp>
        <p:sp>
          <p:nvSpPr>
            <p:cNvPr id="17436" name="Oval 28"/>
            <p:cNvSpPr>
              <a:spLocks noChangeArrowheads="1"/>
            </p:cNvSpPr>
            <p:nvPr/>
          </p:nvSpPr>
          <p:spPr bwMode="auto">
            <a:xfrm>
              <a:off x="5472" y="1408"/>
              <a:ext cx="80" cy="80"/>
            </a:xfrm>
            <a:prstGeom prst="ellipse">
              <a:avLst/>
            </a:prstGeom>
            <a:solidFill>
              <a:schemeClr val="accent1"/>
            </a:solidFill>
            <a:ln w="9525">
              <a:noFill/>
              <a:round/>
              <a:headEnd/>
              <a:tailEnd/>
            </a:ln>
            <a:effectLst/>
          </p:spPr>
          <p:txBody>
            <a:bodyPr wrap="none" anchor="ctr"/>
            <a:lstStyle/>
            <a:p>
              <a:endParaRPr lang="ru-RU"/>
            </a:p>
          </p:txBody>
        </p:sp>
        <p:sp>
          <p:nvSpPr>
            <p:cNvPr id="17437" name="Oval 29"/>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endParaRPr lang="ru-RU"/>
            </a:p>
          </p:txBody>
        </p:sp>
        <p:sp>
          <p:nvSpPr>
            <p:cNvPr id="17438" name="Oval 30"/>
            <p:cNvSpPr>
              <a:spLocks noChangeArrowheads="1"/>
            </p:cNvSpPr>
            <p:nvPr/>
          </p:nvSpPr>
          <p:spPr bwMode="auto">
            <a:xfrm>
              <a:off x="5136" y="1520"/>
              <a:ext cx="80" cy="80"/>
            </a:xfrm>
            <a:prstGeom prst="ellipse">
              <a:avLst/>
            </a:prstGeom>
            <a:solidFill>
              <a:schemeClr val="accent2"/>
            </a:solidFill>
            <a:ln w="9525">
              <a:noFill/>
              <a:round/>
              <a:headEnd/>
              <a:tailEnd/>
            </a:ln>
            <a:effectLst/>
          </p:spPr>
          <p:txBody>
            <a:bodyPr wrap="none" anchor="ctr"/>
            <a:lstStyle/>
            <a:p>
              <a:endParaRPr lang="ru-RU"/>
            </a:p>
          </p:txBody>
        </p:sp>
        <p:sp>
          <p:nvSpPr>
            <p:cNvPr id="17439" name="Oval 31"/>
            <p:cNvSpPr>
              <a:spLocks noChangeArrowheads="1"/>
            </p:cNvSpPr>
            <p:nvPr/>
          </p:nvSpPr>
          <p:spPr bwMode="auto">
            <a:xfrm>
              <a:off x="5248" y="1520"/>
              <a:ext cx="80" cy="80"/>
            </a:xfrm>
            <a:prstGeom prst="ellipse">
              <a:avLst/>
            </a:prstGeom>
            <a:solidFill>
              <a:schemeClr val="accent1"/>
            </a:solidFill>
            <a:ln w="9525">
              <a:noFill/>
              <a:round/>
              <a:headEnd/>
              <a:tailEnd/>
            </a:ln>
            <a:effectLst/>
          </p:spPr>
          <p:txBody>
            <a:bodyPr wrap="none" anchor="ctr"/>
            <a:lstStyle/>
            <a:p>
              <a:endParaRPr lang="ru-RU"/>
            </a:p>
          </p:txBody>
        </p:sp>
        <p:sp>
          <p:nvSpPr>
            <p:cNvPr id="17440" name="Oval 32"/>
            <p:cNvSpPr>
              <a:spLocks noChangeArrowheads="1"/>
            </p:cNvSpPr>
            <p:nvPr/>
          </p:nvSpPr>
          <p:spPr bwMode="auto">
            <a:xfrm>
              <a:off x="5360" y="1520"/>
              <a:ext cx="80" cy="80"/>
            </a:xfrm>
            <a:prstGeom prst="ellipse">
              <a:avLst/>
            </a:prstGeom>
            <a:solidFill>
              <a:schemeClr val="accent1"/>
            </a:solidFill>
            <a:ln w="9525">
              <a:noFill/>
              <a:round/>
              <a:headEnd/>
              <a:tailEnd/>
            </a:ln>
            <a:effectLst/>
          </p:spPr>
          <p:txBody>
            <a:bodyPr wrap="none" anchor="ctr"/>
            <a:lstStyle/>
            <a:p>
              <a:endParaRPr lang="ru-RU"/>
            </a:p>
          </p:txBody>
        </p:sp>
        <p:sp>
          <p:nvSpPr>
            <p:cNvPr id="17441" name="Oval 33"/>
            <p:cNvSpPr>
              <a:spLocks noChangeArrowheads="1"/>
            </p:cNvSpPr>
            <p:nvPr/>
          </p:nvSpPr>
          <p:spPr bwMode="auto">
            <a:xfrm>
              <a:off x="5472" y="1520"/>
              <a:ext cx="80" cy="80"/>
            </a:xfrm>
            <a:prstGeom prst="ellipse">
              <a:avLst/>
            </a:prstGeom>
            <a:solidFill>
              <a:schemeClr val="folHlink"/>
            </a:solidFill>
            <a:ln w="9525">
              <a:noFill/>
              <a:round/>
              <a:headEnd/>
              <a:tailEnd/>
            </a:ln>
            <a:effectLst/>
          </p:spPr>
          <p:txBody>
            <a:bodyPr wrap="none" anchor="ctr"/>
            <a:lstStyle/>
            <a:p>
              <a:endParaRPr lang="ru-RU"/>
            </a:p>
          </p:txBody>
        </p:sp>
        <p:sp>
          <p:nvSpPr>
            <p:cNvPr id="17442" name="Oval 34"/>
            <p:cNvSpPr>
              <a:spLocks noChangeArrowheads="1"/>
            </p:cNvSpPr>
            <p:nvPr/>
          </p:nvSpPr>
          <p:spPr bwMode="auto">
            <a:xfrm>
              <a:off x="5136" y="1632"/>
              <a:ext cx="80" cy="80"/>
            </a:xfrm>
            <a:prstGeom prst="ellipse">
              <a:avLst/>
            </a:prstGeom>
            <a:solidFill>
              <a:schemeClr val="accent1"/>
            </a:solidFill>
            <a:ln w="9525">
              <a:noFill/>
              <a:round/>
              <a:headEnd/>
              <a:tailEnd/>
            </a:ln>
            <a:effectLst/>
          </p:spPr>
          <p:txBody>
            <a:bodyPr wrap="none" anchor="ctr"/>
            <a:lstStyle/>
            <a:p>
              <a:endParaRPr lang="ru-RU"/>
            </a:p>
          </p:txBody>
        </p:sp>
        <p:sp>
          <p:nvSpPr>
            <p:cNvPr id="17443" name="Oval 35"/>
            <p:cNvSpPr>
              <a:spLocks noChangeArrowheads="1"/>
            </p:cNvSpPr>
            <p:nvPr/>
          </p:nvSpPr>
          <p:spPr bwMode="auto">
            <a:xfrm>
              <a:off x="5248" y="1632"/>
              <a:ext cx="80" cy="80"/>
            </a:xfrm>
            <a:prstGeom prst="ellipse">
              <a:avLst/>
            </a:prstGeom>
            <a:solidFill>
              <a:schemeClr val="accent1"/>
            </a:solidFill>
            <a:ln w="9525">
              <a:noFill/>
              <a:round/>
              <a:headEnd/>
              <a:tailEnd/>
            </a:ln>
            <a:effectLst/>
          </p:spPr>
          <p:txBody>
            <a:bodyPr wrap="none" anchor="ctr"/>
            <a:lstStyle/>
            <a:p>
              <a:endParaRPr lang="ru-RU"/>
            </a:p>
          </p:txBody>
        </p:sp>
        <p:sp>
          <p:nvSpPr>
            <p:cNvPr id="17444" name="Oval 36"/>
            <p:cNvSpPr>
              <a:spLocks noChangeArrowheads="1"/>
            </p:cNvSpPr>
            <p:nvPr/>
          </p:nvSpPr>
          <p:spPr bwMode="auto">
            <a:xfrm>
              <a:off x="5360" y="1632"/>
              <a:ext cx="80" cy="80"/>
            </a:xfrm>
            <a:prstGeom prst="ellipse">
              <a:avLst/>
            </a:prstGeom>
            <a:solidFill>
              <a:schemeClr val="folHlink"/>
            </a:solidFill>
            <a:ln w="9525">
              <a:noFill/>
              <a:round/>
              <a:headEnd/>
              <a:tailEnd/>
            </a:ln>
            <a:effectLst/>
          </p:spPr>
          <p:txBody>
            <a:bodyPr wrap="none" anchor="ctr"/>
            <a:lstStyle/>
            <a:p>
              <a:endParaRPr lang="ru-RU"/>
            </a:p>
          </p:txBody>
        </p:sp>
        <p:sp>
          <p:nvSpPr>
            <p:cNvPr id="17445" name="Oval 37"/>
            <p:cNvSpPr>
              <a:spLocks noChangeArrowheads="1"/>
            </p:cNvSpPr>
            <p:nvPr/>
          </p:nvSpPr>
          <p:spPr bwMode="auto">
            <a:xfrm>
              <a:off x="5472" y="1632"/>
              <a:ext cx="80" cy="80"/>
            </a:xfrm>
            <a:prstGeom prst="ellipse">
              <a:avLst/>
            </a:prstGeom>
            <a:solidFill>
              <a:schemeClr val="folHlink"/>
            </a:solidFill>
            <a:ln w="9525">
              <a:noFill/>
              <a:round/>
              <a:headEnd/>
              <a:tailEnd/>
            </a:ln>
            <a:effectLst/>
          </p:spPr>
          <p:txBody>
            <a:bodyPr wrap="none" anchor="ctr"/>
            <a:lstStyle/>
            <a:p>
              <a:endParaRPr lang="ru-RU"/>
            </a:p>
          </p:txBody>
        </p:sp>
        <p:sp>
          <p:nvSpPr>
            <p:cNvPr id="17446" name="Oval 38"/>
            <p:cNvSpPr>
              <a:spLocks noChangeArrowheads="1"/>
            </p:cNvSpPr>
            <p:nvPr/>
          </p:nvSpPr>
          <p:spPr bwMode="auto">
            <a:xfrm>
              <a:off x="5248" y="1744"/>
              <a:ext cx="80" cy="80"/>
            </a:xfrm>
            <a:prstGeom prst="ellipse">
              <a:avLst/>
            </a:prstGeom>
            <a:solidFill>
              <a:schemeClr val="folHlink"/>
            </a:solidFill>
            <a:ln w="9525">
              <a:noFill/>
              <a:round/>
              <a:headEnd/>
              <a:tailEnd/>
            </a:ln>
            <a:effectLst/>
          </p:spPr>
          <p:txBody>
            <a:bodyPr wrap="none" anchor="ctr"/>
            <a:lstStyle/>
            <a:p>
              <a:endParaRPr lang="ru-RU"/>
            </a:p>
          </p:txBody>
        </p:sp>
        <p:sp>
          <p:nvSpPr>
            <p:cNvPr id="17447" name="Oval 39"/>
            <p:cNvSpPr>
              <a:spLocks noChangeArrowheads="1"/>
            </p:cNvSpPr>
            <p:nvPr/>
          </p:nvSpPr>
          <p:spPr bwMode="auto">
            <a:xfrm>
              <a:off x="5472" y="1744"/>
              <a:ext cx="80" cy="80"/>
            </a:xfrm>
            <a:prstGeom prst="ellipse">
              <a:avLst/>
            </a:prstGeom>
            <a:solidFill>
              <a:schemeClr val="folHlink"/>
            </a:solidFill>
            <a:ln w="9525">
              <a:noFill/>
              <a:round/>
              <a:headEnd/>
              <a:tailEnd/>
            </a:ln>
            <a:effectLst/>
          </p:spPr>
          <p:txBody>
            <a:bodyPr wrap="none" anchor="ctr"/>
            <a:lstStyle/>
            <a:p>
              <a:endParaRPr lang="ru-RU"/>
            </a:p>
          </p:txBody>
        </p:sp>
      </p:grpSp>
    </p:spTree>
  </p:cSld>
  <p:clrMap bg1="lt1" tx1="dk1" bg2="lt2" tx2="dk2" accent1="accent1" accent2="accent2" accent3="accent3" accent4="accent4" accent5="accent5" accent6="accent6" hlink="hlink" folHlink="folHlink"/>
  <p:sldLayoutIdLst>
    <p:sldLayoutId id="2147483654"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timing>
    <p:tnLst>
      <p:par>
        <p:cTn id="1" dur="indefinite" restart="never" nodeType="tmRoot"/>
      </p:par>
    </p:tnLst>
  </p:timing>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defRPr>
      </a:lvl2pPr>
      <a:lvl3pPr algn="l" rtl="0" fontAlgn="base">
        <a:spcBef>
          <a:spcPct val="0"/>
        </a:spcBef>
        <a:spcAft>
          <a:spcPct val="0"/>
        </a:spcAft>
        <a:defRPr sz="3900" b="1">
          <a:solidFill>
            <a:schemeClr val="tx2"/>
          </a:solidFill>
          <a:latin typeface="Arial" charset="0"/>
        </a:defRPr>
      </a:lvl3pPr>
      <a:lvl4pPr algn="l" rtl="0" fontAlgn="base">
        <a:spcBef>
          <a:spcPct val="0"/>
        </a:spcBef>
        <a:spcAft>
          <a:spcPct val="0"/>
        </a:spcAft>
        <a:defRPr sz="3900" b="1">
          <a:solidFill>
            <a:schemeClr val="tx2"/>
          </a:solidFill>
          <a:latin typeface="Arial" charset="0"/>
        </a:defRPr>
      </a:lvl4pPr>
      <a:lvl5pPr algn="l" rtl="0" fontAlgn="base">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bwMode="auto">
          <a:xfrm>
            <a:off x="762000" y="533400"/>
            <a:ext cx="7696200"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22531" name="Rectangle 3"/>
          <p:cNvSpPr>
            <a:spLocks noGrp="1" noChangeArrowheads="1"/>
          </p:cNvSpPr>
          <p:nvPr>
            <p:ph type="body" idx="1"/>
          </p:nvPr>
        </p:nvSpPr>
        <p:spPr bwMode="auto">
          <a:xfrm>
            <a:off x="762000" y="1905000"/>
            <a:ext cx="7696200" cy="403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22532" name="Rectangle 4"/>
          <p:cNvSpPr>
            <a:spLocks noGrp="1" noChangeArrowheads="1"/>
          </p:cNvSpPr>
          <p:nvPr>
            <p:ph type="dt" sz="half" idx="2"/>
          </p:nvPr>
        </p:nvSpPr>
        <p:spPr bwMode="auto">
          <a:xfrm>
            <a:off x="762000" y="6391275"/>
            <a:ext cx="2057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ru-RU"/>
          </a:p>
        </p:txBody>
      </p:sp>
      <p:sp>
        <p:nvSpPr>
          <p:cNvPr id="22533" name="Rectangle 5"/>
          <p:cNvSpPr>
            <a:spLocks noGrp="1" noChangeArrowheads="1"/>
          </p:cNvSpPr>
          <p:nvPr>
            <p:ph type="ftr" sz="quarter" idx="3"/>
          </p:nvPr>
        </p:nvSpPr>
        <p:spPr bwMode="auto">
          <a:xfrm>
            <a:off x="3352800" y="6403975"/>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ru-RU"/>
          </a:p>
        </p:txBody>
      </p:sp>
      <p:sp>
        <p:nvSpPr>
          <p:cNvPr id="22534" name="Rectangle 6"/>
          <p:cNvSpPr>
            <a:spLocks noGrp="1" noChangeArrowheads="1"/>
          </p:cNvSpPr>
          <p:nvPr>
            <p:ph type="sldNum" sz="quarter" idx="4"/>
          </p:nvPr>
        </p:nvSpPr>
        <p:spPr bwMode="auto">
          <a:xfrm>
            <a:off x="6858000" y="6400800"/>
            <a:ext cx="1600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fld id="{4E50038D-1697-416C-89E0-3A10CB89D87B}" type="slidenum">
              <a:rPr lang="ru-RU"/>
              <a:pPr/>
              <a:t>‹#›</a:t>
            </a:fld>
            <a:endParaRPr lang="ru-RU"/>
          </a:p>
        </p:txBody>
      </p:sp>
      <p:grpSp>
        <p:nvGrpSpPr>
          <p:cNvPr id="22535" name="Group 7"/>
          <p:cNvGrpSpPr>
            <a:grpSpLocks/>
          </p:cNvGrpSpPr>
          <p:nvPr/>
        </p:nvGrpSpPr>
        <p:grpSpPr bwMode="auto">
          <a:xfrm>
            <a:off x="168275" y="228600"/>
            <a:ext cx="8823325" cy="6096000"/>
            <a:chOff x="106" y="144"/>
            <a:chExt cx="5558" cy="3840"/>
          </a:xfrm>
        </p:grpSpPr>
        <p:sp>
          <p:nvSpPr>
            <p:cNvPr id="22536" name="AutoShape 8"/>
            <p:cNvSpPr>
              <a:spLocks noChangeArrowheads="1"/>
            </p:cNvSpPr>
            <p:nvPr/>
          </p:nvSpPr>
          <p:spPr bwMode="auto">
            <a:xfrm>
              <a:off x="106" y="144"/>
              <a:ext cx="5558" cy="3840"/>
            </a:xfrm>
            <a:prstGeom prst="roundRect">
              <a:avLst>
                <a:gd name="adj" fmla="val 11046"/>
              </a:avLst>
            </a:prstGeom>
            <a:noFill/>
            <a:ln w="28575">
              <a:solidFill>
                <a:schemeClr val="folHlink"/>
              </a:solidFill>
              <a:round/>
              <a:headEnd/>
              <a:tailEnd/>
            </a:ln>
            <a:effectLst/>
          </p:spPr>
          <p:txBody>
            <a:bodyPr wrap="none" anchor="ctr"/>
            <a:lstStyle/>
            <a:p>
              <a:pPr algn="ctr"/>
              <a:endParaRPr lang="ru-RU" sz="2400">
                <a:latin typeface="Times New Roman" pitchFamily="18" charset="0"/>
              </a:endParaRPr>
            </a:p>
          </p:txBody>
        </p:sp>
        <p:sp>
          <p:nvSpPr>
            <p:cNvPr id="22537" name="Line 9"/>
            <p:cNvSpPr>
              <a:spLocks noChangeShapeType="1"/>
            </p:cNvSpPr>
            <p:nvPr/>
          </p:nvSpPr>
          <p:spPr bwMode="auto">
            <a:xfrm>
              <a:off x="480" y="1077"/>
              <a:ext cx="4848" cy="0"/>
            </a:xfrm>
            <a:prstGeom prst="line">
              <a:avLst/>
            </a:prstGeom>
            <a:noFill/>
            <a:ln w="38100">
              <a:solidFill>
                <a:schemeClr val="folHlink"/>
              </a:solidFill>
              <a:round/>
              <a:headEnd/>
              <a:tailEnd/>
            </a:ln>
            <a:effectLst/>
          </p:spPr>
          <p:txBody>
            <a:bodyPr/>
            <a:lstStyle/>
            <a:p>
              <a:endParaRPr lang="ru-RU"/>
            </a:p>
          </p:txBody>
        </p:sp>
      </p:grpSp>
    </p:spTree>
  </p:cSld>
  <p:clrMap bg1="lt1" tx1="dk1" bg2="lt2" tx2="dk2" accent1="accent1" accent2="accent2" accent3="accent3" accent4="accent4" accent5="accent5" accent6="accent6" hlink="hlink" folHlink="folHlink"/>
  <p:sldLayoutIdLst>
    <p:sldLayoutId id="2147483656"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rtl="0" fontAlgn="base">
        <a:spcBef>
          <a:spcPct val="0"/>
        </a:spcBef>
        <a:spcAft>
          <a:spcPct val="0"/>
        </a:spcAft>
        <a:defRPr sz="3300">
          <a:solidFill>
            <a:schemeClr val="tx2"/>
          </a:solidFill>
          <a:latin typeface="+mj-lt"/>
          <a:ea typeface="+mj-ea"/>
          <a:cs typeface="+mj-cs"/>
        </a:defRPr>
      </a:lvl1pPr>
      <a:lvl2pPr algn="l" rtl="0" fontAlgn="base">
        <a:spcBef>
          <a:spcPct val="0"/>
        </a:spcBef>
        <a:spcAft>
          <a:spcPct val="0"/>
        </a:spcAft>
        <a:defRPr sz="3300">
          <a:solidFill>
            <a:schemeClr val="tx2"/>
          </a:solidFill>
          <a:latin typeface="Arial Black" pitchFamily="34" charset="0"/>
        </a:defRPr>
      </a:lvl2pPr>
      <a:lvl3pPr algn="l" rtl="0" fontAlgn="base">
        <a:spcBef>
          <a:spcPct val="0"/>
        </a:spcBef>
        <a:spcAft>
          <a:spcPct val="0"/>
        </a:spcAft>
        <a:defRPr sz="3300">
          <a:solidFill>
            <a:schemeClr val="tx2"/>
          </a:solidFill>
          <a:latin typeface="Arial Black" pitchFamily="34" charset="0"/>
        </a:defRPr>
      </a:lvl3pPr>
      <a:lvl4pPr algn="l" rtl="0" fontAlgn="base">
        <a:spcBef>
          <a:spcPct val="0"/>
        </a:spcBef>
        <a:spcAft>
          <a:spcPct val="0"/>
        </a:spcAft>
        <a:defRPr sz="3300">
          <a:solidFill>
            <a:schemeClr val="tx2"/>
          </a:solidFill>
          <a:latin typeface="Arial Black" pitchFamily="34" charset="0"/>
        </a:defRPr>
      </a:lvl4pPr>
      <a:lvl5pPr algn="l" rtl="0" fontAlgn="base">
        <a:spcBef>
          <a:spcPct val="0"/>
        </a:spcBef>
        <a:spcAft>
          <a:spcPct val="0"/>
        </a:spcAft>
        <a:defRPr sz="3300">
          <a:solidFill>
            <a:schemeClr val="tx2"/>
          </a:solidFill>
          <a:latin typeface="Arial Black" pitchFamily="34" charset="0"/>
        </a:defRPr>
      </a:lvl5pPr>
      <a:lvl6pPr marL="457200" algn="l" rtl="0" fontAlgn="base">
        <a:spcBef>
          <a:spcPct val="0"/>
        </a:spcBef>
        <a:spcAft>
          <a:spcPct val="0"/>
        </a:spcAft>
        <a:defRPr sz="3300">
          <a:solidFill>
            <a:schemeClr val="tx2"/>
          </a:solidFill>
          <a:latin typeface="Arial Black" pitchFamily="34" charset="0"/>
        </a:defRPr>
      </a:lvl6pPr>
      <a:lvl7pPr marL="914400" algn="l" rtl="0" fontAlgn="base">
        <a:spcBef>
          <a:spcPct val="0"/>
        </a:spcBef>
        <a:spcAft>
          <a:spcPct val="0"/>
        </a:spcAft>
        <a:defRPr sz="3300">
          <a:solidFill>
            <a:schemeClr val="tx2"/>
          </a:solidFill>
          <a:latin typeface="Arial Black" pitchFamily="34" charset="0"/>
        </a:defRPr>
      </a:lvl7pPr>
      <a:lvl8pPr marL="1371600" algn="l" rtl="0" fontAlgn="base">
        <a:spcBef>
          <a:spcPct val="0"/>
        </a:spcBef>
        <a:spcAft>
          <a:spcPct val="0"/>
        </a:spcAft>
        <a:defRPr sz="3300">
          <a:solidFill>
            <a:schemeClr val="tx2"/>
          </a:solidFill>
          <a:latin typeface="Arial Black" pitchFamily="34" charset="0"/>
        </a:defRPr>
      </a:lvl8pPr>
      <a:lvl9pPr marL="1828800" algn="l" rtl="0" fontAlgn="base">
        <a:spcBef>
          <a:spcPct val="0"/>
        </a:spcBef>
        <a:spcAft>
          <a:spcPct val="0"/>
        </a:spcAft>
        <a:defRPr sz="3300">
          <a:solidFill>
            <a:schemeClr val="tx2"/>
          </a:solidFill>
          <a:latin typeface="Arial Black" pitchFamily="34" charset="0"/>
        </a:defRPr>
      </a:lvl9pPr>
    </p:titleStyle>
    <p:bodyStyle>
      <a:lvl1pPr marL="342900" indent="-342900" algn="l" rtl="0" fontAlgn="base">
        <a:spcBef>
          <a:spcPct val="20000"/>
        </a:spcBef>
        <a:spcAft>
          <a:spcPct val="0"/>
        </a:spcAft>
        <a:buClr>
          <a:schemeClr val="bg2"/>
        </a:buClr>
        <a:buSzPct val="70000"/>
        <a:buFont typeface="Wingdings" pitchFamily="2" charset="2"/>
        <a:buChar char="l"/>
        <a:defRPr sz="31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150000"/>
        <a:buChar char="•"/>
        <a:defRPr sz="2600">
          <a:solidFill>
            <a:schemeClr val="tx1"/>
          </a:solidFill>
          <a:latin typeface="+mn-lt"/>
        </a:defRPr>
      </a:lvl2pPr>
      <a:lvl3pPr marL="1143000" indent="-228600" algn="l" rtl="0" fontAlgn="base">
        <a:spcBef>
          <a:spcPct val="20000"/>
        </a:spcBef>
        <a:spcAft>
          <a:spcPct val="0"/>
        </a:spcAft>
        <a:buClr>
          <a:schemeClr val="tx1"/>
        </a:buClr>
        <a:buSzPct val="150000"/>
        <a:buChar char="•"/>
        <a:defRPr sz="2200">
          <a:solidFill>
            <a:schemeClr val="tx1"/>
          </a:solidFill>
          <a:latin typeface="+mn-lt"/>
        </a:defRPr>
      </a:lvl3pPr>
      <a:lvl4pPr marL="1600200" indent="-228600" algn="l" rtl="0" fontAlgn="base">
        <a:spcBef>
          <a:spcPct val="20000"/>
        </a:spcBef>
        <a:spcAft>
          <a:spcPct val="0"/>
        </a:spcAft>
        <a:buClr>
          <a:schemeClr val="tx2"/>
        </a:buClr>
        <a:buSzPct val="150000"/>
        <a:buChar char="•"/>
        <a:defRPr sz="2000">
          <a:solidFill>
            <a:schemeClr val="tx1"/>
          </a:solidFill>
          <a:latin typeface="+mn-lt"/>
        </a:defRPr>
      </a:lvl4pPr>
      <a:lvl5pPr marL="2057400" indent="-228600" algn="l" rtl="0" fontAlgn="base">
        <a:spcBef>
          <a:spcPct val="20000"/>
        </a:spcBef>
        <a:spcAft>
          <a:spcPct val="0"/>
        </a:spcAft>
        <a:buClr>
          <a:schemeClr val="folHlink"/>
        </a:buClr>
        <a:buSzPct val="150000"/>
        <a:buChar char="•"/>
        <a:defRPr sz="2000">
          <a:solidFill>
            <a:schemeClr val="tx1"/>
          </a:solidFill>
          <a:latin typeface="+mn-lt"/>
        </a:defRPr>
      </a:lvl5pPr>
      <a:lvl6pPr marL="2514600" indent="-228600" algn="l" rtl="0" fontAlgn="base">
        <a:spcBef>
          <a:spcPct val="20000"/>
        </a:spcBef>
        <a:spcAft>
          <a:spcPct val="0"/>
        </a:spcAft>
        <a:buClr>
          <a:schemeClr val="folHlink"/>
        </a:buClr>
        <a:buSzPct val="150000"/>
        <a:buChar char="•"/>
        <a:defRPr sz="2000">
          <a:solidFill>
            <a:schemeClr val="tx1"/>
          </a:solidFill>
          <a:latin typeface="+mn-lt"/>
        </a:defRPr>
      </a:lvl6pPr>
      <a:lvl7pPr marL="2971800" indent="-228600" algn="l" rtl="0" fontAlgn="base">
        <a:spcBef>
          <a:spcPct val="20000"/>
        </a:spcBef>
        <a:spcAft>
          <a:spcPct val="0"/>
        </a:spcAft>
        <a:buClr>
          <a:schemeClr val="folHlink"/>
        </a:buClr>
        <a:buSzPct val="150000"/>
        <a:buChar char="•"/>
        <a:defRPr sz="2000">
          <a:solidFill>
            <a:schemeClr val="tx1"/>
          </a:solidFill>
          <a:latin typeface="+mn-lt"/>
        </a:defRPr>
      </a:lvl7pPr>
      <a:lvl8pPr marL="3429000" indent="-228600" algn="l" rtl="0" fontAlgn="base">
        <a:spcBef>
          <a:spcPct val="20000"/>
        </a:spcBef>
        <a:spcAft>
          <a:spcPct val="0"/>
        </a:spcAft>
        <a:buClr>
          <a:schemeClr val="folHlink"/>
        </a:buClr>
        <a:buSzPct val="150000"/>
        <a:buChar char="•"/>
        <a:defRPr sz="2000">
          <a:solidFill>
            <a:schemeClr val="tx1"/>
          </a:solidFill>
          <a:latin typeface="+mn-lt"/>
        </a:defRPr>
      </a:lvl8pPr>
      <a:lvl9pPr marL="3886200" indent="-228600" algn="l" rtl="0" fontAlgn="base">
        <a:spcBef>
          <a:spcPct val="20000"/>
        </a:spcBef>
        <a:spcAft>
          <a:spcPct val="0"/>
        </a:spcAft>
        <a:buClr>
          <a:schemeClr val="folHlink"/>
        </a:buClr>
        <a:buSzPct val="150000"/>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9698" name="Group 2"/>
          <p:cNvGrpSpPr>
            <a:grpSpLocks/>
          </p:cNvGrpSpPr>
          <p:nvPr/>
        </p:nvGrpSpPr>
        <p:grpSpPr bwMode="auto">
          <a:xfrm>
            <a:off x="0" y="0"/>
            <a:ext cx="7620000" cy="6858000"/>
            <a:chOff x="0" y="0"/>
            <a:chExt cx="4800" cy="4320"/>
          </a:xfrm>
        </p:grpSpPr>
        <p:grpSp>
          <p:nvGrpSpPr>
            <p:cNvPr id="29699" name="Group 3"/>
            <p:cNvGrpSpPr>
              <a:grpSpLocks/>
            </p:cNvGrpSpPr>
            <p:nvPr userDrawn="1"/>
          </p:nvGrpSpPr>
          <p:grpSpPr bwMode="auto">
            <a:xfrm>
              <a:off x="0" y="0"/>
              <a:ext cx="2016" cy="4320"/>
              <a:chOff x="0" y="0"/>
              <a:chExt cx="2016" cy="4320"/>
            </a:xfrm>
          </p:grpSpPr>
          <p:sp>
            <p:nvSpPr>
              <p:cNvPr id="29700"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endParaRPr lang="ru-RU"/>
              </a:p>
            </p:txBody>
          </p:sp>
          <p:sp>
            <p:nvSpPr>
              <p:cNvPr id="29701"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endParaRPr lang="ru-RU"/>
              </a:p>
            </p:txBody>
          </p:sp>
        </p:grpSp>
        <p:grpSp>
          <p:nvGrpSpPr>
            <p:cNvPr id="29702" name="Group 6"/>
            <p:cNvGrpSpPr>
              <a:grpSpLocks/>
            </p:cNvGrpSpPr>
            <p:nvPr/>
          </p:nvGrpSpPr>
          <p:grpSpPr bwMode="auto">
            <a:xfrm>
              <a:off x="144" y="1248"/>
              <a:ext cx="4656" cy="201"/>
              <a:chOff x="144" y="1248"/>
              <a:chExt cx="4656" cy="201"/>
            </a:xfrm>
          </p:grpSpPr>
          <p:sp>
            <p:nvSpPr>
              <p:cNvPr id="29703"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endParaRPr lang="ru-RU"/>
              </a:p>
            </p:txBody>
          </p:sp>
          <p:sp>
            <p:nvSpPr>
              <p:cNvPr id="29704"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endParaRPr lang="ru-RU"/>
              </a:p>
            </p:txBody>
          </p:sp>
        </p:grpSp>
      </p:grpSp>
      <p:sp>
        <p:nvSpPr>
          <p:cNvPr id="29705"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a:effectLst/>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29706"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29707"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endParaRPr lang="ru-RU"/>
          </a:p>
        </p:txBody>
      </p:sp>
      <p:sp>
        <p:nvSpPr>
          <p:cNvPr id="29708"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endParaRPr lang="ru-RU"/>
          </a:p>
        </p:txBody>
      </p:sp>
      <p:sp>
        <p:nvSpPr>
          <p:cNvPr id="29709"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fld id="{B56B255A-7F20-4CB5-A46C-8264AFF28BD8}"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58"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Lst>
  <p:txStyles>
    <p:titleStyle>
      <a:lvl1pPr algn="l" rtl="0" fontAlgn="base">
        <a:lnSpc>
          <a:spcPct val="90000"/>
        </a:lnSpc>
        <a:spcBef>
          <a:spcPct val="0"/>
        </a:spcBef>
        <a:spcAft>
          <a:spcPct val="0"/>
        </a:spcAft>
        <a:defRPr sz="3600" b="1">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charset="0"/>
        </a:defRPr>
      </a:lvl2pPr>
      <a:lvl3pPr algn="l" rtl="0" fontAlgn="base">
        <a:lnSpc>
          <a:spcPct val="90000"/>
        </a:lnSpc>
        <a:spcBef>
          <a:spcPct val="0"/>
        </a:spcBef>
        <a:spcAft>
          <a:spcPct val="0"/>
        </a:spcAft>
        <a:defRPr sz="3600" b="1">
          <a:solidFill>
            <a:schemeClr val="tx2"/>
          </a:solidFill>
          <a:latin typeface="Arial" charset="0"/>
        </a:defRPr>
      </a:lvl3pPr>
      <a:lvl4pPr algn="l" rtl="0" fontAlgn="base">
        <a:lnSpc>
          <a:spcPct val="90000"/>
        </a:lnSpc>
        <a:spcBef>
          <a:spcPct val="0"/>
        </a:spcBef>
        <a:spcAft>
          <a:spcPct val="0"/>
        </a:spcAft>
        <a:defRPr sz="3600" b="1">
          <a:solidFill>
            <a:schemeClr val="tx2"/>
          </a:solidFill>
          <a:latin typeface="Arial" charset="0"/>
        </a:defRPr>
      </a:lvl4pPr>
      <a:lvl5pPr algn="l" rtl="0" fontAlgn="base">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fontAlgn="base">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a:solidFill>
            <a:schemeClr val="tx1"/>
          </a:solidFill>
          <a:latin typeface="+mn-lt"/>
        </a:defRPr>
      </a:lvl2pPr>
      <a:lvl3pPr marL="1143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fontAlgn="base">
        <a:spcBef>
          <a:spcPct val="20000"/>
        </a:spcBef>
        <a:spcAft>
          <a:spcPct val="0"/>
        </a:spcAft>
        <a:buClr>
          <a:schemeClr val="tx1"/>
        </a:buClr>
        <a:buSzPct val="80000"/>
        <a:buChar char="–"/>
        <a:defRPr>
          <a:solidFill>
            <a:schemeClr val="tx1"/>
          </a:solidFill>
          <a:latin typeface="+mn-lt"/>
        </a:defRPr>
      </a:lvl4pPr>
      <a:lvl5pPr marL="20574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9938" name="Group 2"/>
          <p:cNvGrpSpPr>
            <a:grpSpLocks/>
          </p:cNvGrpSpPr>
          <p:nvPr/>
        </p:nvGrpSpPr>
        <p:grpSpPr bwMode="auto">
          <a:xfrm>
            <a:off x="0" y="0"/>
            <a:ext cx="8686800" cy="4876800"/>
            <a:chOff x="0" y="0"/>
            <a:chExt cx="5472" cy="3072"/>
          </a:xfrm>
        </p:grpSpPr>
        <p:sp>
          <p:nvSpPr>
            <p:cNvPr id="39939"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gn="ctr"/>
              <a:endParaRPr lang="ru-RU" sz="2400">
                <a:latin typeface="Times New Roman" pitchFamily="18" charset="0"/>
              </a:endParaRPr>
            </a:p>
          </p:txBody>
        </p:sp>
        <p:grpSp>
          <p:nvGrpSpPr>
            <p:cNvPr id="39940" name="Group 4"/>
            <p:cNvGrpSpPr>
              <a:grpSpLocks/>
            </p:cNvGrpSpPr>
            <p:nvPr/>
          </p:nvGrpSpPr>
          <p:grpSpPr bwMode="auto">
            <a:xfrm>
              <a:off x="240" y="893"/>
              <a:ext cx="5232" cy="115"/>
              <a:chOff x="240" y="893"/>
              <a:chExt cx="5232" cy="115"/>
            </a:xfrm>
          </p:grpSpPr>
          <p:sp>
            <p:nvSpPr>
              <p:cNvPr id="39941"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gn="ctr"/>
                <a:endParaRPr lang="ru-RU" sz="2400">
                  <a:latin typeface="Times New Roman" pitchFamily="18" charset="0"/>
                </a:endParaRPr>
              </a:p>
            </p:txBody>
          </p:sp>
          <p:sp>
            <p:nvSpPr>
              <p:cNvPr id="39942"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endParaRPr lang="ru-RU"/>
              </a:p>
            </p:txBody>
          </p:sp>
        </p:grpSp>
      </p:grpSp>
      <p:sp>
        <p:nvSpPr>
          <p:cNvPr id="39943"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39944"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39945" name="Rectangle 9"/>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ru-RU"/>
          </a:p>
        </p:txBody>
      </p:sp>
      <p:sp>
        <p:nvSpPr>
          <p:cNvPr id="39946" name="Rectangle 10"/>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ru-RU"/>
          </a:p>
        </p:txBody>
      </p:sp>
      <p:sp>
        <p:nvSpPr>
          <p:cNvPr id="39947" name="Rectangle 11"/>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7134C4C8-D9F2-46BF-A6CA-8A74DB85B75A}" type="slidenum">
              <a:rPr lang="ru-RU"/>
              <a:pPr/>
              <a:t>‹#›</a:t>
            </a:fld>
            <a:endParaRPr lang="ru-RU"/>
          </a:p>
        </p:txBody>
      </p:sp>
      <p:sp>
        <p:nvSpPr>
          <p:cNvPr id="39948"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endParaRPr lang="ru-RU"/>
          </a:p>
        </p:txBody>
      </p:sp>
    </p:spTree>
  </p:cSld>
  <p:clrMap bg1="lt1" tx1="dk1" bg2="lt2" tx2="dk2" accent1="accent1" accent2="accent2" accent3="accent3" accent4="accent4" accent5="accent5" accent6="accent6" hlink="hlink" folHlink="folHlink"/>
  <p:sldLayoutIdLst>
    <p:sldLayoutId id="2147483660"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Times New Roman" pitchFamily="18" charset="0"/>
        </a:defRPr>
      </a:lvl2pPr>
      <a:lvl3pPr algn="l" rtl="0" fontAlgn="base">
        <a:spcBef>
          <a:spcPct val="0"/>
        </a:spcBef>
        <a:spcAft>
          <a:spcPct val="0"/>
        </a:spcAft>
        <a:defRPr sz="4200">
          <a:solidFill>
            <a:schemeClr val="tx2"/>
          </a:solidFill>
          <a:latin typeface="Times New Roman" pitchFamily="18" charset="0"/>
        </a:defRPr>
      </a:lvl3pPr>
      <a:lvl4pPr algn="l" rtl="0" fontAlgn="base">
        <a:spcBef>
          <a:spcPct val="0"/>
        </a:spcBef>
        <a:spcAft>
          <a:spcPct val="0"/>
        </a:spcAft>
        <a:defRPr sz="4200">
          <a:solidFill>
            <a:schemeClr val="tx2"/>
          </a:solidFill>
          <a:latin typeface="Times New Roman" pitchFamily="18" charset="0"/>
        </a:defRPr>
      </a:lvl4pPr>
      <a:lvl5pPr algn="l" rtl="0" fontAlgn="base">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fontAlgn="base">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fontAlgn="base">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4274" name="Group 2"/>
          <p:cNvGrpSpPr>
            <a:grpSpLocks/>
          </p:cNvGrpSpPr>
          <p:nvPr/>
        </p:nvGrpSpPr>
        <p:grpSpPr bwMode="auto">
          <a:xfrm>
            <a:off x="0" y="152400"/>
            <a:ext cx="8686800" cy="6096000"/>
            <a:chOff x="0" y="96"/>
            <a:chExt cx="5472" cy="3840"/>
          </a:xfrm>
        </p:grpSpPr>
        <p:sp>
          <p:nvSpPr>
            <p:cNvPr id="54275" name="AutoShape 3"/>
            <p:cNvSpPr>
              <a:spLocks noChangeArrowheads="1"/>
            </p:cNvSpPr>
            <p:nvPr/>
          </p:nvSpPr>
          <p:spPr bwMode="auto">
            <a:xfrm>
              <a:off x="240" y="336"/>
              <a:ext cx="5232" cy="3600"/>
            </a:xfrm>
            <a:prstGeom prst="roundRect">
              <a:avLst>
                <a:gd name="adj" fmla="val 13727"/>
              </a:avLst>
            </a:prstGeom>
            <a:noFill/>
            <a:ln w="50800">
              <a:solidFill>
                <a:schemeClr val="bg2"/>
              </a:solidFill>
              <a:round/>
              <a:headEnd/>
              <a:tailEnd/>
            </a:ln>
            <a:effectLst/>
          </p:spPr>
          <p:txBody>
            <a:bodyPr wrap="none" anchor="ctr"/>
            <a:lstStyle/>
            <a:p>
              <a:pPr algn="ctr"/>
              <a:endParaRPr lang="ru-RU" sz="2400">
                <a:latin typeface="Times New Roman" pitchFamily="18" charset="0"/>
              </a:endParaRPr>
            </a:p>
          </p:txBody>
        </p:sp>
        <p:sp>
          <p:nvSpPr>
            <p:cNvPr id="54276" name="AutoShape 4"/>
            <p:cNvSpPr>
              <a:spLocks noChangeArrowheads="1"/>
            </p:cNvSpPr>
            <p:nvPr/>
          </p:nvSpPr>
          <p:spPr bwMode="blackWhite">
            <a:xfrm>
              <a:off x="0" y="96"/>
              <a:ext cx="5376" cy="768"/>
            </a:xfrm>
            <a:custGeom>
              <a:avLst/>
              <a:gdLst>
                <a:gd name="G0" fmla="+- 1000 0 0"/>
                <a:gd name="G1" fmla="+- 1000 0 0"/>
                <a:gd name="G2" fmla="+- G0 0 G1"/>
                <a:gd name="G3" fmla="*/ G1 1 2"/>
                <a:gd name="G4" fmla="+- G0 0 G3"/>
                <a:gd name="T0" fmla="*/ 0 w 1000"/>
                <a:gd name="T1" fmla="*/ 0 h 1000"/>
                <a:gd name="T2" fmla="*/ G4 w 1000"/>
                <a:gd name="T3" fmla="*/ G1 h 1000"/>
              </a:gdLst>
              <a:ahLst/>
              <a:cxnLst>
                <a:cxn ang="0">
                  <a:pos x="0" y="0"/>
                </a:cxn>
                <a:cxn ang="0">
                  <a:pos x="6499" y="0"/>
                </a:cxn>
                <a:cxn ang="0">
                  <a:pos x="7000" y="500"/>
                </a:cxn>
                <a:cxn ang="0">
                  <a:pos x="6500" y="1000"/>
                </a:cxn>
                <a:cxn ang="0">
                  <a:pos x="0" y="1000"/>
                </a:cxn>
              </a:cxnLst>
              <a:rect l="T0" t="T1" r="T2" b="T3"/>
              <a:pathLst>
                <a:path w="7000" h="1000">
                  <a:moveTo>
                    <a:pt x="0" y="0"/>
                  </a:moveTo>
                  <a:lnTo>
                    <a:pt x="6499" y="0"/>
                  </a:lnTo>
                  <a:cubicBezTo>
                    <a:pt x="6776" y="0"/>
                    <a:pt x="7000" y="223"/>
                    <a:pt x="7000" y="500"/>
                  </a:cubicBezTo>
                  <a:cubicBezTo>
                    <a:pt x="7000" y="776"/>
                    <a:pt x="6776" y="999"/>
                    <a:pt x="6500" y="1000"/>
                  </a:cubicBezTo>
                  <a:lnTo>
                    <a:pt x="0" y="1000"/>
                  </a:lnTo>
                  <a:close/>
                </a:path>
              </a:pathLst>
            </a:custGeom>
            <a:solidFill>
              <a:schemeClr val="folHlink"/>
            </a:solidFill>
            <a:ln w="9525">
              <a:noFill/>
              <a:miter lim="800000"/>
              <a:headEnd/>
              <a:tailEnd/>
            </a:ln>
          </p:spPr>
          <p:txBody>
            <a:bodyPr/>
            <a:lstStyle/>
            <a:p>
              <a:endParaRPr lang="ru-RU" sz="2400">
                <a:latin typeface="Times New Roman" pitchFamily="18" charset="0"/>
              </a:endParaRPr>
            </a:p>
          </p:txBody>
        </p:sp>
        <p:sp>
          <p:nvSpPr>
            <p:cNvPr id="54277" name="Line 5"/>
            <p:cNvSpPr>
              <a:spLocks noChangeShapeType="1"/>
            </p:cNvSpPr>
            <p:nvPr/>
          </p:nvSpPr>
          <p:spPr bwMode="auto">
            <a:xfrm>
              <a:off x="0" y="768"/>
              <a:ext cx="5088" cy="0"/>
            </a:xfrm>
            <a:prstGeom prst="line">
              <a:avLst/>
            </a:prstGeom>
            <a:noFill/>
            <a:ln w="38100">
              <a:solidFill>
                <a:schemeClr val="bg1"/>
              </a:solidFill>
              <a:round/>
              <a:headEnd/>
              <a:tailEnd/>
            </a:ln>
            <a:effectLst/>
          </p:spPr>
          <p:txBody>
            <a:bodyPr/>
            <a:lstStyle/>
            <a:p>
              <a:endParaRPr lang="ru-RU"/>
            </a:p>
          </p:txBody>
        </p:sp>
      </p:grpSp>
      <p:sp>
        <p:nvSpPr>
          <p:cNvPr id="54278" name="Rectangle 6"/>
          <p:cNvSpPr>
            <a:spLocks noGrp="1" noChangeArrowheads="1"/>
          </p:cNvSpPr>
          <p:nvPr>
            <p:ph type="title"/>
          </p:nvPr>
        </p:nvSpPr>
        <p:spPr bwMode="auto">
          <a:xfrm>
            <a:off x="195263" y="228600"/>
            <a:ext cx="8015287" cy="914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54279" name="Rectangle 7"/>
          <p:cNvSpPr>
            <a:spLocks noGrp="1" noChangeArrowheads="1"/>
          </p:cNvSpPr>
          <p:nvPr>
            <p:ph type="body" idx="1"/>
          </p:nvPr>
        </p:nvSpPr>
        <p:spPr bwMode="auto">
          <a:xfrm>
            <a:off x="609600" y="1600200"/>
            <a:ext cx="7924800" cy="441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54280"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ru-RU"/>
          </a:p>
        </p:txBody>
      </p:sp>
      <p:sp>
        <p:nvSpPr>
          <p:cNvPr id="54281"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endParaRPr lang="ru-RU"/>
          </a:p>
        </p:txBody>
      </p:sp>
      <p:sp>
        <p:nvSpPr>
          <p:cNvPr id="54282"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fld id="{DB2955E5-CA7B-476D-A1FB-2A1E80135C14}"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62"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Arial" charset="0"/>
        </a:defRPr>
      </a:lvl2pPr>
      <a:lvl3pPr algn="l" rtl="0" fontAlgn="base">
        <a:spcBef>
          <a:spcPct val="0"/>
        </a:spcBef>
        <a:spcAft>
          <a:spcPct val="0"/>
        </a:spcAft>
        <a:defRPr sz="4200">
          <a:solidFill>
            <a:schemeClr val="tx2"/>
          </a:solidFill>
          <a:latin typeface="Arial" charset="0"/>
        </a:defRPr>
      </a:lvl3pPr>
      <a:lvl4pPr algn="l" rtl="0" fontAlgn="base">
        <a:spcBef>
          <a:spcPct val="0"/>
        </a:spcBef>
        <a:spcAft>
          <a:spcPct val="0"/>
        </a:spcAft>
        <a:defRPr sz="4200">
          <a:solidFill>
            <a:schemeClr val="tx2"/>
          </a:solidFill>
          <a:latin typeface="Arial" charset="0"/>
        </a:defRPr>
      </a:lvl4pPr>
      <a:lvl5pPr algn="l" rtl="0" fontAlgn="base">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fontAlgn="base">
        <a:spcBef>
          <a:spcPct val="20000"/>
        </a:spcBef>
        <a:spcAft>
          <a:spcPct val="0"/>
        </a:spcAft>
        <a:buClr>
          <a:schemeClr val="hlink"/>
        </a:buClr>
        <a:buSzPct val="80000"/>
        <a:buFont typeface="Wingdings" pitchFamily="2" charset="2"/>
        <a:buChar char="l"/>
        <a:defRPr sz="32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0000"/>
        <a:buFont typeface="Wingdings" pitchFamily="2" charset="2"/>
        <a:buChar char="l"/>
        <a:defRPr sz="2800">
          <a:solidFill>
            <a:schemeClr val="tx1"/>
          </a:solidFill>
          <a:latin typeface="+mn-lt"/>
        </a:defRPr>
      </a:lvl2pPr>
      <a:lvl3pPr marL="1143000" indent="-228600" algn="l" rtl="0" fontAlgn="base">
        <a:spcBef>
          <a:spcPct val="20000"/>
        </a:spcBef>
        <a:spcAft>
          <a:spcPct val="0"/>
        </a:spcAft>
        <a:buClr>
          <a:schemeClr val="bg2"/>
        </a:buClr>
        <a:buSzPct val="65000"/>
        <a:buFont typeface="Wingdings" pitchFamily="2" charset="2"/>
        <a:buChar char="l"/>
        <a:defRPr sz="2400">
          <a:solidFill>
            <a:schemeClr val="tx1"/>
          </a:solidFill>
          <a:latin typeface="+mn-lt"/>
        </a:defRPr>
      </a:lvl3pPr>
      <a:lvl4pPr marL="1600200" indent="-228600" algn="l" rtl="0" fontAlgn="base">
        <a:spcBef>
          <a:spcPct val="20000"/>
        </a:spcBef>
        <a:spcAft>
          <a:spcPct val="0"/>
        </a:spcAft>
        <a:buClr>
          <a:schemeClr val="hlink"/>
        </a:buClr>
        <a:buSzPct val="60000"/>
        <a:buFont typeface="Wingdings" pitchFamily="2" charset="2"/>
        <a:buChar char="l"/>
        <a:defRPr sz="2000">
          <a:solidFill>
            <a:schemeClr val="tx1"/>
          </a:solidFill>
          <a:latin typeface="+mn-lt"/>
        </a:defRPr>
      </a:lvl4pPr>
      <a:lvl5pPr marL="20574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endParaRPr lang="ru-RU"/>
          </a:p>
        </p:txBody>
      </p:sp>
      <p:sp>
        <p:nvSpPr>
          <p:cNvPr id="58371"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fld id="{29AAAA93-7384-4398-AD9C-A5694806D627}" type="slidenum">
              <a:rPr lang="ru-RU"/>
              <a:pPr/>
              <a:t>‹#›</a:t>
            </a:fld>
            <a:endParaRPr lang="ru-RU"/>
          </a:p>
        </p:txBody>
      </p:sp>
      <p:grpSp>
        <p:nvGrpSpPr>
          <p:cNvPr id="58372" name="Group 4"/>
          <p:cNvGrpSpPr>
            <a:grpSpLocks/>
          </p:cNvGrpSpPr>
          <p:nvPr/>
        </p:nvGrpSpPr>
        <p:grpSpPr bwMode="auto">
          <a:xfrm>
            <a:off x="0" y="0"/>
            <a:ext cx="9144000" cy="546100"/>
            <a:chOff x="0" y="0"/>
            <a:chExt cx="5760" cy="344"/>
          </a:xfrm>
        </p:grpSpPr>
        <p:sp>
          <p:nvSpPr>
            <p:cNvPr id="58373"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ru-RU" sz="2400">
                <a:latin typeface="Times New Roman" pitchFamily="18" charset="0"/>
              </a:endParaRPr>
            </a:p>
          </p:txBody>
        </p:sp>
        <p:sp>
          <p:nvSpPr>
            <p:cNvPr id="58374"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endParaRPr lang="ru-RU" sz="2400">
                <a:latin typeface="Times New Roman" pitchFamily="18" charset="0"/>
              </a:endParaRPr>
            </a:p>
          </p:txBody>
        </p:sp>
        <p:sp>
          <p:nvSpPr>
            <p:cNvPr id="58375"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endParaRPr lang="ru-RU">
                <a:solidFill>
                  <a:schemeClr val="hlink"/>
                </a:solidFill>
              </a:endParaRPr>
            </a:p>
          </p:txBody>
        </p:sp>
        <p:sp>
          <p:nvSpPr>
            <p:cNvPr id="58376"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endParaRPr lang="ru-RU">
                <a:solidFill>
                  <a:schemeClr val="hlink"/>
                </a:solidFill>
              </a:endParaRPr>
            </a:p>
          </p:txBody>
        </p:sp>
        <p:sp>
          <p:nvSpPr>
            <p:cNvPr id="58377"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endParaRPr lang="ru-RU">
                <a:solidFill>
                  <a:schemeClr val="accent2"/>
                </a:solidFill>
              </a:endParaRPr>
            </a:p>
          </p:txBody>
        </p:sp>
        <p:sp>
          <p:nvSpPr>
            <p:cNvPr id="58378"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endParaRPr lang="ru-RU">
                <a:solidFill>
                  <a:schemeClr val="hlink"/>
                </a:solidFill>
              </a:endParaRPr>
            </a:p>
          </p:txBody>
        </p:sp>
        <p:sp>
          <p:nvSpPr>
            <p:cNvPr id="58379"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endParaRPr lang="ru-RU" sz="2400">
                <a:latin typeface="Times New Roman" pitchFamily="18" charset="0"/>
              </a:endParaRPr>
            </a:p>
          </p:txBody>
        </p:sp>
        <p:sp>
          <p:nvSpPr>
            <p:cNvPr id="58380"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endParaRPr lang="ru-RU">
                <a:solidFill>
                  <a:schemeClr val="accent2"/>
                </a:solidFill>
              </a:endParaRPr>
            </a:p>
          </p:txBody>
        </p:sp>
        <p:sp>
          <p:nvSpPr>
            <p:cNvPr id="58381"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endParaRPr lang="ru-RU">
                <a:solidFill>
                  <a:schemeClr val="accent2"/>
                </a:solidFill>
              </a:endParaRPr>
            </a:p>
          </p:txBody>
        </p:sp>
      </p:grpSp>
      <p:sp>
        <p:nvSpPr>
          <p:cNvPr id="58382"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58383"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58384"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ru-RU"/>
          </a:p>
        </p:txBody>
      </p:sp>
    </p:spTree>
  </p:cSld>
  <p:clrMap bg1="lt1" tx1="dk1" bg2="lt2" tx2="dk2" accent1="accent1" accent2="accent2" accent3="accent3" accent4="accent4" accent5="accent5" accent6="accent6" hlink="hlink" folHlink="folHlink"/>
  <p:sldLayoutIdLst>
    <p:sldLayoutId id="2147483664"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Lst>
  <p:txStyles>
    <p:titleStyle>
      <a:lvl1pPr algn="l" rtl="0" fontAlgn="base">
        <a:spcBef>
          <a:spcPct val="0"/>
        </a:spcBef>
        <a:spcAft>
          <a:spcPct val="0"/>
        </a:spcAft>
        <a:defRPr sz="44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charset="0"/>
        </a:defRPr>
      </a:lvl2pPr>
      <a:lvl3pPr algn="l" rtl="0" fontAlgn="base">
        <a:spcBef>
          <a:spcPct val="0"/>
        </a:spcBef>
        <a:spcAft>
          <a:spcPct val="0"/>
        </a:spcAft>
        <a:defRPr sz="4400">
          <a:solidFill>
            <a:schemeClr val="tx1"/>
          </a:solidFill>
          <a:latin typeface="Arial" charset="0"/>
        </a:defRPr>
      </a:lvl3pPr>
      <a:lvl4pPr algn="l" rtl="0" fontAlgn="base">
        <a:spcBef>
          <a:spcPct val="0"/>
        </a:spcBef>
        <a:spcAft>
          <a:spcPct val="0"/>
        </a:spcAft>
        <a:defRPr sz="4400">
          <a:solidFill>
            <a:schemeClr val="tx1"/>
          </a:solidFill>
          <a:latin typeface="Arial" charset="0"/>
        </a:defRPr>
      </a:lvl4pPr>
      <a:lvl5pPr algn="l" rtl="0" fontAlgn="base">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ChangeArrowheads="1"/>
          </p:cNvSpPr>
          <p:nvPr/>
        </p:nvSpPr>
        <p:spPr bwMode="auto">
          <a:xfrm>
            <a:off x="0" y="1377950"/>
            <a:ext cx="2133600" cy="101600"/>
          </a:xfrm>
          <a:prstGeom prst="rect">
            <a:avLst/>
          </a:prstGeom>
          <a:solidFill>
            <a:schemeClr val="accent2"/>
          </a:solidFill>
          <a:ln w="9525">
            <a:noFill/>
            <a:miter lim="800000"/>
            <a:headEnd/>
            <a:tailEnd/>
          </a:ln>
          <a:effectLst/>
        </p:spPr>
        <p:txBody>
          <a:bodyPr wrap="none" anchor="ctr"/>
          <a:lstStyle/>
          <a:p>
            <a:pPr algn="ctr"/>
            <a:endParaRPr lang="ru-RU" sz="2400">
              <a:latin typeface="Times New Roman" pitchFamily="18" charset="0"/>
            </a:endParaRPr>
          </a:p>
        </p:txBody>
      </p:sp>
      <p:sp>
        <p:nvSpPr>
          <p:cNvPr id="64515" name="Rectangle 3"/>
          <p:cNvSpPr>
            <a:spLocks noChangeArrowheads="1"/>
          </p:cNvSpPr>
          <p:nvPr/>
        </p:nvSpPr>
        <p:spPr bwMode="auto">
          <a:xfrm>
            <a:off x="1447800" y="1377950"/>
            <a:ext cx="7239000" cy="10160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lang="ru-RU" sz="2400">
              <a:latin typeface="Times New Roman" pitchFamily="18" charset="0"/>
            </a:endParaRPr>
          </a:p>
        </p:txBody>
      </p:sp>
      <p:sp>
        <p:nvSpPr>
          <p:cNvPr id="64516" name="Rectangle 4"/>
          <p:cNvSpPr>
            <a:spLocks noGrp="1" noChangeArrowheads="1"/>
          </p:cNvSpPr>
          <p:nvPr>
            <p:ph type="title"/>
          </p:nvPr>
        </p:nvSpPr>
        <p:spPr bwMode="auto">
          <a:xfrm>
            <a:off x="931863" y="96838"/>
            <a:ext cx="7158037" cy="14128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64517" name="Rectangle 5"/>
          <p:cNvSpPr>
            <a:spLocks noGrp="1" noChangeArrowheads="1"/>
          </p:cNvSpPr>
          <p:nvPr>
            <p:ph type="body" idx="1"/>
          </p:nvPr>
        </p:nvSpPr>
        <p:spPr bwMode="auto">
          <a:xfrm>
            <a:off x="949325" y="1981200"/>
            <a:ext cx="7661275"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64518" name="Rectangle 6"/>
          <p:cNvSpPr>
            <a:spLocks noGrp="1" noChangeArrowheads="1"/>
          </p:cNvSpPr>
          <p:nvPr>
            <p:ph type="dt" sz="half" idx="2"/>
          </p:nvPr>
        </p:nvSpPr>
        <p:spPr bwMode="auto">
          <a:xfrm>
            <a:off x="94615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ru-RU"/>
          </a:p>
        </p:txBody>
      </p:sp>
      <p:sp>
        <p:nvSpPr>
          <p:cNvPr id="64519" name="Rectangle 7"/>
          <p:cNvSpPr>
            <a:spLocks noGrp="1" noChangeArrowheads="1"/>
          </p:cNvSpPr>
          <p:nvPr>
            <p:ph type="ftr" sz="quarter" idx="3"/>
          </p:nvPr>
        </p:nvSpPr>
        <p:spPr bwMode="auto">
          <a:xfrm>
            <a:off x="33528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ru-RU"/>
          </a:p>
        </p:txBody>
      </p:sp>
      <p:sp>
        <p:nvSpPr>
          <p:cNvPr id="64520" name="Rectangle 8"/>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83D98026-F566-421B-AD23-B657AEEEE5FE}" type="slidenum">
              <a:rPr lang="ru-RU"/>
              <a:pPr/>
              <a:t>‹#›</a:t>
            </a:fld>
            <a:endParaRPr lang="ru-RU"/>
          </a:p>
        </p:txBody>
      </p:sp>
      <p:sp>
        <p:nvSpPr>
          <p:cNvPr id="64521" name="Freeform 9"/>
          <p:cNvSpPr>
            <a:spLocks noChangeArrowheads="1"/>
          </p:cNvSpPr>
          <p:nvPr/>
        </p:nvSpPr>
        <p:spPr bwMode="auto">
          <a:xfrm>
            <a:off x="838200" y="561975"/>
            <a:ext cx="152400" cy="1066800"/>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endParaRPr lang="ru-RU"/>
          </a:p>
        </p:txBody>
      </p:sp>
      <p:sp>
        <p:nvSpPr>
          <p:cNvPr id="64522" name="Freeform 10"/>
          <p:cNvSpPr>
            <a:spLocks noChangeArrowheads="1"/>
          </p:cNvSpPr>
          <p:nvPr/>
        </p:nvSpPr>
        <p:spPr bwMode="auto">
          <a:xfrm>
            <a:off x="8262938" y="269875"/>
            <a:ext cx="152400" cy="1073150"/>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endParaRPr lang="ru-RU"/>
          </a:p>
        </p:txBody>
      </p:sp>
    </p:spTree>
  </p:cSld>
  <p:clrMap bg1="lt1" tx1="dk1" bg2="lt2" tx2="dk2" accent1="accent1" accent2="accent2" accent3="accent3" accent4="accent4" accent5="accent5" accent6="accent6" hlink="hlink" folHlink="folHlink"/>
  <p:sldLayoutIdLst>
    <p:sldLayoutId id="2147483666"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Lst>
  <p:txStyles>
    <p:titleStyle>
      <a:lvl1pPr algn="l" rtl="0" fontAlgn="base">
        <a:spcBef>
          <a:spcPct val="0"/>
        </a:spcBef>
        <a:spcAft>
          <a:spcPct val="0"/>
        </a:spcAft>
        <a:defRPr sz="4000">
          <a:solidFill>
            <a:schemeClr val="tx2"/>
          </a:solidFill>
          <a:latin typeface="+mj-lt"/>
          <a:ea typeface="+mj-ea"/>
          <a:cs typeface="+mj-cs"/>
        </a:defRPr>
      </a:lvl1pPr>
      <a:lvl2pPr algn="l" rtl="0" fontAlgn="base">
        <a:spcBef>
          <a:spcPct val="0"/>
        </a:spcBef>
        <a:spcAft>
          <a:spcPct val="0"/>
        </a:spcAft>
        <a:defRPr sz="4000">
          <a:solidFill>
            <a:schemeClr val="tx2"/>
          </a:solidFill>
          <a:latin typeface="Arial" charset="0"/>
        </a:defRPr>
      </a:lvl2pPr>
      <a:lvl3pPr algn="l" rtl="0" fontAlgn="base">
        <a:spcBef>
          <a:spcPct val="0"/>
        </a:spcBef>
        <a:spcAft>
          <a:spcPct val="0"/>
        </a:spcAft>
        <a:defRPr sz="4000">
          <a:solidFill>
            <a:schemeClr val="tx2"/>
          </a:solidFill>
          <a:latin typeface="Arial" charset="0"/>
        </a:defRPr>
      </a:lvl3pPr>
      <a:lvl4pPr algn="l" rtl="0" fontAlgn="base">
        <a:spcBef>
          <a:spcPct val="0"/>
        </a:spcBef>
        <a:spcAft>
          <a:spcPct val="0"/>
        </a:spcAft>
        <a:defRPr sz="4000">
          <a:solidFill>
            <a:schemeClr val="tx2"/>
          </a:solidFill>
          <a:latin typeface="Arial" charset="0"/>
        </a:defRPr>
      </a:lvl4pPr>
      <a:lvl5pPr algn="l" rtl="0" fontAlgn="base">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447675" indent="-447675" algn="l" rtl="0" fontAlgn="base">
        <a:spcBef>
          <a:spcPct val="20000"/>
        </a:spcBef>
        <a:spcAft>
          <a:spcPct val="0"/>
        </a:spcAft>
        <a:buClr>
          <a:schemeClr val="accent1"/>
        </a:buClr>
        <a:buSzPct val="70000"/>
        <a:buFont typeface="Wingdings" pitchFamily="2" charset="2"/>
        <a:buChar char="n"/>
        <a:defRPr sz="3200">
          <a:solidFill>
            <a:schemeClr val="tx1"/>
          </a:solidFill>
          <a:latin typeface="+mn-lt"/>
          <a:ea typeface="+mn-ea"/>
          <a:cs typeface="+mn-cs"/>
        </a:defRPr>
      </a:lvl1pPr>
      <a:lvl2pPr marL="889000" indent="-439738" algn="l" rtl="0" fontAlgn="base">
        <a:spcBef>
          <a:spcPct val="20000"/>
        </a:spcBef>
        <a:spcAft>
          <a:spcPct val="0"/>
        </a:spcAft>
        <a:buClr>
          <a:schemeClr val="hlink"/>
        </a:buClr>
        <a:buSzPct val="65000"/>
        <a:buFont typeface="Wingdings" pitchFamily="2" charset="2"/>
        <a:buChar char="¡"/>
        <a:defRPr sz="2800">
          <a:solidFill>
            <a:schemeClr val="tx1"/>
          </a:solidFill>
          <a:latin typeface="+mn-lt"/>
        </a:defRPr>
      </a:lvl2pPr>
      <a:lvl3pPr marL="1293813" indent="-403225" algn="l" rtl="0" fontAlgn="base">
        <a:spcBef>
          <a:spcPct val="20000"/>
        </a:spcBef>
        <a:spcAft>
          <a:spcPct val="0"/>
        </a:spcAft>
        <a:buClr>
          <a:schemeClr val="accent1"/>
        </a:buClr>
        <a:buSzPct val="70000"/>
        <a:buFont typeface="Wingdings" pitchFamily="2" charset="2"/>
        <a:buChar char="n"/>
        <a:defRPr sz="2400">
          <a:solidFill>
            <a:schemeClr val="tx1"/>
          </a:solidFill>
          <a:latin typeface="+mn-lt"/>
        </a:defRPr>
      </a:lvl3pPr>
      <a:lvl4pPr marL="1681163" indent="-385763" algn="l" rtl="0" fontAlgn="base">
        <a:spcBef>
          <a:spcPct val="20000"/>
        </a:spcBef>
        <a:spcAft>
          <a:spcPct val="0"/>
        </a:spcAft>
        <a:buClr>
          <a:schemeClr val="hlink"/>
        </a:buClr>
        <a:buSzPct val="75000"/>
        <a:buFont typeface="Wingdings" pitchFamily="2" charset="2"/>
        <a:buChar char="¡"/>
        <a:defRPr sz="2000">
          <a:solidFill>
            <a:schemeClr val="tx1"/>
          </a:solidFill>
          <a:latin typeface="+mn-lt"/>
        </a:defRPr>
      </a:lvl4pPr>
      <a:lvl5pPr marL="20701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5pPr>
      <a:lvl6pPr marL="25273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6pPr>
      <a:lvl7pPr marL="29845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7pPr>
      <a:lvl8pPr marL="34417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8pPr>
      <a:lvl9pPr marL="38989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6.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2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0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838200" y="914400"/>
            <a:ext cx="7696200" cy="2514600"/>
          </a:xfrm>
          <a:ln/>
        </p:spPr>
        <p:txBody>
          <a:bodyPr/>
          <a:lstStyle/>
          <a:p>
            <a:r>
              <a:rPr lang="ru-RU" sz="4800" b="1">
                <a:latin typeface="Comic Sans MS" pitchFamily="66" charset="0"/>
              </a:rPr>
              <a:t>КОРПОРАТИВНАЯ СОЦИАЛЬНАЯ ОТВЕТСТВЕННОСТЬ</a:t>
            </a:r>
          </a:p>
        </p:txBody>
      </p:sp>
      <p:sp>
        <p:nvSpPr>
          <p:cNvPr id="4099" name="Rectangle 3"/>
          <p:cNvSpPr>
            <a:spLocks noGrp="1" noChangeArrowheads="1"/>
          </p:cNvSpPr>
          <p:nvPr>
            <p:ph type="subTitle" idx="1"/>
          </p:nvPr>
        </p:nvSpPr>
        <p:spPr>
          <a:xfrm>
            <a:off x="1371600" y="4038600"/>
            <a:ext cx="6705600" cy="1752600"/>
          </a:xfrm>
          <a:ln/>
        </p:spPr>
        <p:txBody>
          <a:bodyPr/>
          <a:lstStyle/>
          <a:p>
            <a:pPr>
              <a:lnSpc>
                <a:spcPct val="90000"/>
              </a:lnSpc>
            </a:pPr>
            <a:r>
              <a:rPr lang="ru-RU" sz="2800" b="1">
                <a:latin typeface="Comic Sans MS" pitchFamily="66" charset="0"/>
              </a:rPr>
              <a:t>МОРАЛЬНАЯ ФИЛОСОФИЯ КАК МЕТОДОЛОГИЧЕСКАЯ ОСНОВА СОЦИАЛЬНО ОРИЕНТИРОВАННОГО РАЗВИТИЯ</a:t>
            </a:r>
            <a:r>
              <a:rPr lang="ru-RU" sz="2800">
                <a:latin typeface="Comic Sans MS" pitchFamily="66" charset="0"/>
              </a:rPr>
              <a:t> </a:t>
            </a:r>
          </a:p>
        </p:txBody>
      </p:sp>
    </p:spTree>
  </p:cSld>
  <p:clrMapOvr>
    <a:masterClrMapping/>
  </p:clrMapOvr>
  <p:transition spd="slow">
    <p:blinds/>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3200400" y="304800"/>
            <a:ext cx="5943600" cy="1828800"/>
          </a:xfrm>
        </p:spPr>
        <p:txBody>
          <a:bodyPr/>
          <a:lstStyle/>
          <a:p>
            <a:r>
              <a:rPr lang="ru-RU" sz="2900"/>
              <a:t>Главной особенностью массового сознания и поведения считается </a:t>
            </a:r>
            <a:r>
              <a:rPr lang="ru-RU" sz="2900" i="1"/>
              <a:t>конформность</a:t>
            </a:r>
          </a:p>
        </p:txBody>
      </p:sp>
      <p:sp>
        <p:nvSpPr>
          <p:cNvPr id="26627" name="Rectangle 3"/>
          <p:cNvSpPr>
            <a:spLocks noGrp="1" noChangeArrowheads="1"/>
          </p:cNvSpPr>
          <p:nvPr>
            <p:ph type="body" idx="1"/>
          </p:nvPr>
        </p:nvSpPr>
        <p:spPr>
          <a:xfrm>
            <a:off x="762000" y="2286000"/>
            <a:ext cx="7924800" cy="4267200"/>
          </a:xfrm>
        </p:spPr>
        <p:txBody>
          <a:bodyPr/>
          <a:lstStyle/>
          <a:p>
            <a:pPr>
              <a:lnSpc>
                <a:spcPct val="80000"/>
              </a:lnSpc>
              <a:buFont typeface="Wingdings" pitchFamily="2" charset="2"/>
              <a:buNone/>
            </a:pPr>
            <a:r>
              <a:rPr lang="ru-RU" sz="2300"/>
              <a:t>                               Представители конформного</a:t>
            </a:r>
          </a:p>
          <a:p>
            <a:pPr>
              <a:lnSpc>
                <a:spcPct val="80000"/>
              </a:lnSpc>
              <a:buFont typeface="Wingdings" pitchFamily="2" charset="2"/>
              <a:buNone/>
            </a:pPr>
            <a:r>
              <a:rPr lang="ru-RU" sz="2300"/>
              <a:t>                               типа - это люди своей среды.</a:t>
            </a:r>
          </a:p>
          <a:p>
            <a:pPr>
              <a:lnSpc>
                <a:spcPct val="80000"/>
              </a:lnSpc>
              <a:buFont typeface="Wingdings" pitchFamily="2" charset="2"/>
              <a:buNone/>
            </a:pPr>
            <a:r>
              <a:rPr lang="ru-RU" sz="2300"/>
              <a:t>                               Их главное жизненное правило - думать «как все», поступать «как все», стараться чтобы все у них было «как у всех» - одежда, предметы быта, мировоззрение и суждения по основным проблемам жизнедеятельности. Конформная личность - продукт своей микросреды. В хорошем окружении - это неплохие люди и работники, но если они попадают в дурную среду, они со временем усваивают весь негатив этой среды, манеры и правила поведения. Эта среда диктует им свои нормы поведения </a:t>
            </a:r>
          </a:p>
        </p:txBody>
      </p:sp>
      <p:pic>
        <p:nvPicPr>
          <p:cNvPr id="26628" name="Picture 4"/>
          <p:cNvPicPr>
            <a:picLocks noChangeAspect="1" noChangeArrowheads="1"/>
          </p:cNvPicPr>
          <p:nvPr/>
        </p:nvPicPr>
        <p:blipFill>
          <a:blip r:embed="rId2"/>
          <a:srcRect/>
          <a:stretch>
            <a:fillRect/>
          </a:stretch>
        </p:blipFill>
        <p:spPr bwMode="auto">
          <a:xfrm>
            <a:off x="0" y="228600"/>
            <a:ext cx="3200400" cy="2882900"/>
          </a:xfrm>
          <a:prstGeom prst="rect">
            <a:avLst/>
          </a:prstGeom>
          <a:noFill/>
          <a:ln w="9525">
            <a:noFill/>
            <a:miter lim="800000"/>
            <a:headEnd/>
            <a:tailEnd/>
          </a:ln>
          <a:effectLst/>
        </p:spPr>
      </p:pic>
    </p:spTree>
  </p:cSld>
  <p:clrMapOvr>
    <a:masterClrMapping/>
  </p:clrMapOvr>
  <p:transition>
    <p:pull dir="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381000" y="533400"/>
            <a:ext cx="8534400" cy="1143000"/>
          </a:xfrm>
        </p:spPr>
        <p:txBody>
          <a:bodyPr/>
          <a:lstStyle/>
          <a:p>
            <a:r>
              <a:rPr lang="ru-RU" sz="2800" b="1" i="1"/>
              <a:t>Гуманистические подходы отечественного экономического поведения в корпоративном сообществе</a:t>
            </a:r>
            <a:endParaRPr lang="ru-RU" sz="2800"/>
          </a:p>
        </p:txBody>
      </p:sp>
      <p:sp>
        <p:nvSpPr>
          <p:cNvPr id="27651" name="Rectangle 3"/>
          <p:cNvSpPr>
            <a:spLocks noGrp="1" noChangeArrowheads="1"/>
          </p:cNvSpPr>
          <p:nvPr>
            <p:ph type="body" idx="1"/>
          </p:nvPr>
        </p:nvSpPr>
        <p:spPr>
          <a:xfrm>
            <a:off x="381000" y="1676400"/>
            <a:ext cx="8763000" cy="4724400"/>
          </a:xfrm>
        </p:spPr>
        <p:txBody>
          <a:bodyPr/>
          <a:lstStyle/>
          <a:p>
            <a:pPr marL="0" indent="0">
              <a:lnSpc>
                <a:spcPct val="80000"/>
              </a:lnSpc>
              <a:buFont typeface="Wingdings" pitchFamily="2" charset="2"/>
              <a:buNone/>
            </a:pPr>
            <a:r>
              <a:rPr lang="ru-RU" sz="2000"/>
              <a:t>Исторический метод показывает, что гуманистические основы развиваемого в настоящее время социально-экономического направления жизнеобеспечения отечественного общества базируется на основательной методологической основе экономического гуманизма. Наиболее заметное место в этом направлении принадлежит М.В. Ломоносову (1711 - 1765). Из его трудов наиболее заметное место принадлежит трактату «О сохранении и размножении российского народа», где содержатся глубинные подходы о развитии отечественного производства, обучения населения различным «ремесленным делам». По мнению М.В.Ломоносова, устремления человека, его потребности поддаются облагораживанию и развитию с помощью средств образования и просвещении населения. Он старался помочь выходцам из простонародья получить образование. При разработке уставов Московского и Петербургского Академического университетов он отстаивал их открытость для всех, кроме крепостных (появление рабов с университетским образованием подорвало бы престиж науки). В качестве ректора Академического университета М.В.Ломоносов трогательно заботился о студентах, вникая в детали вплоть до меню столовой. </a:t>
            </a:r>
          </a:p>
        </p:txBody>
      </p:sp>
    </p:spTree>
  </p:cSld>
  <p:clrMapOvr>
    <a:masterClrMapping/>
  </p:clrMapOvr>
  <p:transition>
    <p:wheel spokes="2"/>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8" name="AutoShape 6"/>
          <p:cNvSpPr>
            <a:spLocks noGrp="1" noChangeArrowheads="1"/>
          </p:cNvSpPr>
          <p:nvPr>
            <p:ph type="ctrTitle"/>
          </p:nvPr>
        </p:nvSpPr>
        <p:spPr>
          <a:xfrm>
            <a:off x="0" y="685800"/>
            <a:ext cx="8915400" cy="4267200"/>
          </a:xfrm>
        </p:spPr>
        <p:txBody>
          <a:bodyPr/>
          <a:lstStyle/>
          <a:p>
            <a:r>
              <a:rPr lang="ru-RU" sz="3000">
                <a:solidFill>
                  <a:srgbClr val="000000"/>
                </a:solidFill>
              </a:rPr>
              <a:t>Значительный вклад в развитие отечественного гуманизма внес В.М.Хвостов (1868- 1920), крупнейший российский философ, социолог и правовед. В своих работах (в частности, в работе: «Этика человеческого достоинства») он показал, что человек противоречив в своих делах. Он отмечал, что «...жизнь человека есть постоянная борьба противоположностей». </a:t>
            </a:r>
            <a:br>
              <a:rPr lang="ru-RU" sz="3000">
                <a:solidFill>
                  <a:srgbClr val="000000"/>
                </a:solidFill>
              </a:rPr>
            </a:br>
            <a:endParaRPr lang="ru-RU" sz="3000">
              <a:solidFill>
                <a:srgbClr val="000000"/>
              </a:solidFill>
            </a:endParaRPr>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4"/>
          <p:cNvSpPr>
            <a:spLocks noGrp="1" noChangeArrowheads="1"/>
          </p:cNvSpPr>
          <p:nvPr>
            <p:ph type="title"/>
          </p:nvPr>
        </p:nvSpPr>
        <p:spPr>
          <a:xfrm>
            <a:off x="914400" y="457200"/>
            <a:ext cx="8001000" cy="6122988"/>
          </a:xfrm>
        </p:spPr>
        <p:txBody>
          <a:bodyPr/>
          <a:lstStyle/>
          <a:p>
            <a:r>
              <a:rPr lang="ru-RU" sz="3200"/>
              <a:t>Гуманитарное наследие Д.И.Менделеева, известного ученого-химика, представлено в его работах: «К познанию России», «Заветные мысли», где он подробно исследовал демографическую ситуацию в России на рубеже </a:t>
            </a:r>
            <a:r>
              <a:rPr lang="en-US" sz="3200"/>
              <a:t>XIX</a:t>
            </a:r>
            <a:r>
              <a:rPr lang="ru-RU" sz="3200"/>
              <a:t>-</a:t>
            </a:r>
            <a:r>
              <a:rPr lang="en-US" sz="3200"/>
              <a:t>XX</a:t>
            </a:r>
            <a:r>
              <a:rPr lang="ru-RU" sz="3200"/>
              <a:t> вв., изучил тенденции в развитии отечественного народонаселения. По его мнению, например, к 2000 году в России должно было проживать около 600 млн. чел. Он обозначил пути повышения образованности населения «всеобщеобязательное образование». </a:t>
            </a:r>
            <a:br>
              <a:rPr lang="ru-RU" sz="3200"/>
            </a:br>
            <a:endParaRPr lang="ru-RU" sz="3200"/>
          </a:p>
        </p:txBody>
      </p:sp>
    </p:spTree>
  </p:cSld>
  <p:clrMapOvr>
    <a:masterClrMapping/>
  </p:clrMapOvr>
  <p:transition>
    <p:wheel spokes="8"/>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2" name="Rectangle 6"/>
          <p:cNvSpPr>
            <a:spLocks noGrp="1" noChangeArrowheads="1"/>
          </p:cNvSpPr>
          <p:nvPr>
            <p:ph type="title"/>
          </p:nvPr>
        </p:nvSpPr>
        <p:spPr>
          <a:xfrm>
            <a:off x="914400" y="381000"/>
            <a:ext cx="7924800" cy="6199188"/>
          </a:xfrm>
        </p:spPr>
        <p:txBody>
          <a:bodyPr/>
          <a:lstStyle/>
          <a:p>
            <a:r>
              <a:rPr lang="ru-RU" sz="3000"/>
              <a:t>Значительный вклад в теорию понимания нравственной природы человека внес Пьер Тейяр де Шарден, который в своей книге «Феномен человека» отмечал: «Вне всякого сомнения, материальная и духовная энергия чем-то связаны между собой и продолжают друг друга. В самой основе каким-то образом должна существовать и действовать в мире единая энергия. И первое, что здесь приходит на ум, - это представить себе «душу» как фокус преобразования, в котором, сходясь через разные каналы природы, сосредоточивается мощность тел, чтобы здесь интерьеризироваться и сублимироваться в красоту и истину».</a:t>
            </a:r>
          </a:p>
        </p:txBody>
      </p:sp>
    </p:spTree>
  </p:cSld>
  <p:clrMapOvr>
    <a:masterClrMapping/>
  </p:clrMapOvr>
  <p:transition>
    <p:strips dir="l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Rectangle 4"/>
          <p:cNvSpPr>
            <a:spLocks noGrp="1" noChangeArrowheads="1"/>
          </p:cNvSpPr>
          <p:nvPr>
            <p:ph type="title"/>
          </p:nvPr>
        </p:nvSpPr>
        <p:spPr>
          <a:xfrm>
            <a:off x="533400" y="0"/>
            <a:ext cx="8610600" cy="6580188"/>
          </a:xfrm>
        </p:spPr>
        <p:txBody>
          <a:bodyPr/>
          <a:lstStyle/>
          <a:p>
            <a:r>
              <a:rPr lang="ru-RU" sz="2800"/>
              <a:t>Наиболее ярким социальным философом первой половивы ХХ в. был Н.А.Бердяев (1874- 1948), который высказал важные и актуальные мысли по гуманизации социально-экономической жизни. Является </a:t>
            </a:r>
            <a:r>
              <a:rPr lang="en-US" sz="2800"/>
              <a:t>o</a:t>
            </a:r>
            <a:r>
              <a:rPr lang="ru-RU" sz="2800"/>
              <a:t>дним из основоположников отдельного направления философии - </a:t>
            </a:r>
            <a:r>
              <a:rPr lang="ru-RU" sz="2800" i="1"/>
              <a:t>экзистенциализма, </a:t>
            </a:r>
            <a:r>
              <a:rPr lang="ru-RU" sz="2800"/>
              <a:t>т.е. философии существования (одиночество человека перед лицом ничто). Он также считал, что личность находится в противостоянии объективного и субъективного. По его мнению: «Человек есть существо, испытывающее не только страх и ужас, но и тоску...тоска ближе к ужасу, чем к страху, но имеет свое качество». Н.А.Бердяев отмечает о существовании вечного конфликта между ценностями культуры и ценностями государства и общества. </a:t>
            </a:r>
          </a:p>
        </p:txBody>
      </p:sp>
    </p:spTree>
  </p:cSld>
  <p:clrMapOvr>
    <a:masterClrMapping/>
  </p:clrMapOvr>
  <p:transition>
    <p:split dir="in"/>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Rectangle 4"/>
          <p:cNvSpPr>
            <a:spLocks noGrp="1" noChangeArrowheads="1"/>
          </p:cNvSpPr>
          <p:nvPr>
            <p:ph type="title"/>
          </p:nvPr>
        </p:nvSpPr>
        <p:spPr>
          <a:xfrm>
            <a:off x="685800" y="277813"/>
            <a:ext cx="8458200" cy="6580187"/>
          </a:xfrm>
        </p:spPr>
        <p:txBody>
          <a:bodyPr/>
          <a:lstStyle/>
          <a:p>
            <a:r>
              <a:rPr lang="ru-RU" sz="3200"/>
              <a:t>Существенный вклад в развитие гуманистических основ социально-экономической направленности внес С.Н.Булгаков (1874-1944), философ, экономист, публицист, религиозный деятель. Он затронул проблемы связи христианства и хозяйства, которые изложил в работе «Философия хозяйства» (1912). Экономическая наука и философия хозяйства - это разные течения познания реальности, хотя их объект исследования, по сути, один.</a:t>
            </a:r>
            <a:r>
              <a:rPr lang="ru-RU"/>
              <a:t> </a:t>
            </a:r>
          </a:p>
        </p:txBody>
      </p:sp>
    </p:spTree>
  </p:cSld>
  <p:clrMapOvr>
    <a:masterClrMapping/>
  </p:clrMapOvr>
  <p:transition>
    <p:plus/>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52228" name="Rectangle 4"/>
          <p:cNvSpPr>
            <a:spLocks noGrp="1" noChangeArrowheads="1"/>
          </p:cNvSpPr>
          <p:nvPr>
            <p:ph type="title"/>
          </p:nvPr>
        </p:nvSpPr>
        <p:spPr>
          <a:xfrm>
            <a:off x="152400" y="152400"/>
            <a:ext cx="8991600" cy="6553200"/>
          </a:xfrm>
        </p:spPr>
        <p:txBody>
          <a:bodyPr/>
          <a:lstStyle/>
          <a:p>
            <a:r>
              <a:rPr lang="ru-RU" sz="2300">
                <a:solidFill>
                  <a:srgbClr val="000000"/>
                </a:solidFill>
                <a:effectLst/>
              </a:rPr>
              <a:t>Рассматривая гуманистические аспекты социально-экономического развития, нельзя не отметить работы В.И.Вернадского (1863-1945). Его гуманитарная заслуга заключается в том, что: он ввел в анализ связей системы «человек - природа» новое критериальное измерение «человечество как единое целое» и перевел социальный анализ в глобальный аспект. Как отмечал В.И.Вернадский «эволюционный процесс присущ только живому веществу». В биосфере, говорил он, существует «пленка жизни», в которой концентрация живого вещества максимальна. В результате закономерного процесса эволюции биосферы под влиянием научной мысли и коллективного труда, направленных на удовлетворение материальных и духовных потребностей, биосфера Земли должна перейти в новое состояние - н</a:t>
            </a:r>
            <a:r>
              <a:rPr lang="en-US" sz="2300">
                <a:solidFill>
                  <a:srgbClr val="000000"/>
                </a:solidFill>
                <a:effectLst/>
              </a:rPr>
              <a:t>ooc</a:t>
            </a:r>
            <a:r>
              <a:rPr lang="ru-RU" sz="2300">
                <a:solidFill>
                  <a:srgbClr val="000000"/>
                </a:solidFill>
                <a:effectLst/>
              </a:rPr>
              <a:t>ф</a:t>
            </a:r>
            <a:r>
              <a:rPr lang="en-US" sz="2300">
                <a:solidFill>
                  <a:srgbClr val="000000"/>
                </a:solidFill>
                <a:effectLst/>
              </a:rPr>
              <a:t>ep</a:t>
            </a:r>
            <a:r>
              <a:rPr lang="ru-RU" sz="2300">
                <a:solidFill>
                  <a:srgbClr val="000000"/>
                </a:solidFill>
                <a:effectLst/>
              </a:rPr>
              <a:t>у». В соответствии с учением В.И.Вернадского о ноосфере, одновременно с накоплением суммы общественного богатства в обществе происходит накопление совокупного, полезного знания – глобальной информационной среды, которая составляет интеллектуальную оболочку планеты. </a:t>
            </a:r>
          </a:p>
        </p:txBody>
      </p:sp>
    </p:spTree>
  </p:cSld>
  <p:clrMapOvr>
    <a:masterClrMapping/>
  </p:clrMapOvr>
  <p:transition>
    <p:push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0" y="228600"/>
            <a:ext cx="8491538" cy="1066800"/>
          </a:xfrm>
        </p:spPr>
        <p:txBody>
          <a:bodyPr/>
          <a:lstStyle/>
          <a:p>
            <a:r>
              <a:rPr lang="ru-RU" sz="3400" b="1" i="1"/>
              <a:t>Ответственность предпринимателя перед обществом</a:t>
            </a:r>
            <a:r>
              <a:rPr lang="ru-RU" sz="3400" b="1"/>
              <a:t> </a:t>
            </a:r>
          </a:p>
        </p:txBody>
      </p:sp>
      <p:sp>
        <p:nvSpPr>
          <p:cNvPr id="56323" name="Rectangle 3"/>
          <p:cNvSpPr>
            <a:spLocks noGrp="1" noChangeArrowheads="1"/>
          </p:cNvSpPr>
          <p:nvPr>
            <p:ph type="body" idx="1"/>
          </p:nvPr>
        </p:nvSpPr>
        <p:spPr>
          <a:xfrm>
            <a:off x="381000" y="1371600"/>
            <a:ext cx="8458200" cy="4953000"/>
          </a:xfrm>
        </p:spPr>
        <p:txBody>
          <a:bodyPr/>
          <a:lstStyle/>
          <a:p>
            <a:pPr marL="0" indent="0">
              <a:lnSpc>
                <a:spcPct val="80000"/>
              </a:lnSpc>
              <a:buFont typeface="Wingdings" pitchFamily="2" charset="2"/>
              <a:buNone/>
            </a:pPr>
            <a:r>
              <a:rPr lang="ru-RU" sz="2800"/>
              <a:t>По мере того как российские корпорации выходят на глобальный уровень, размещая свои акции на международных фондовых рынках, приобретая зарубежные активы, депортируя свою продукцию и т.д., они все в большей степени испытывают внешнее</a:t>
            </a:r>
          </a:p>
          <a:p>
            <a:pPr marL="0" indent="0">
              <a:lnSpc>
                <a:spcPct val="80000"/>
              </a:lnSpc>
              <a:buFont typeface="Wingdings" pitchFamily="2" charset="2"/>
              <a:buNone/>
            </a:pPr>
            <a:r>
              <a:rPr lang="ru-RU" sz="2800"/>
              <a:t>давление, усиливающееся</a:t>
            </a:r>
          </a:p>
          <a:p>
            <a:pPr marL="0" indent="0">
              <a:lnSpc>
                <a:spcPct val="80000"/>
              </a:lnSpc>
              <a:buFont typeface="Wingdings" pitchFamily="2" charset="2"/>
              <a:buNone/>
            </a:pPr>
            <a:r>
              <a:rPr lang="ru-RU" sz="2800"/>
              <a:t>внутри страны, заставляющие</a:t>
            </a:r>
          </a:p>
          <a:p>
            <a:pPr marL="0" indent="0">
              <a:lnSpc>
                <a:spcPct val="80000"/>
              </a:lnSpc>
              <a:buFont typeface="Wingdings" pitchFamily="2" charset="2"/>
              <a:buNone/>
            </a:pPr>
            <a:r>
              <a:rPr lang="ru-RU" sz="2800"/>
              <a:t>их проявлять социальную</a:t>
            </a:r>
          </a:p>
          <a:p>
            <a:pPr marL="0" indent="0">
              <a:lnSpc>
                <a:spcPct val="80000"/>
              </a:lnSpc>
              <a:buFont typeface="Wingdings" pitchFamily="2" charset="2"/>
              <a:buNone/>
            </a:pPr>
            <a:r>
              <a:rPr lang="ru-RU" sz="2800"/>
              <a:t>ответственность в процессе</a:t>
            </a:r>
          </a:p>
          <a:p>
            <a:pPr marL="0" indent="0">
              <a:lnSpc>
                <a:spcPct val="80000"/>
              </a:lnSpc>
              <a:buFont typeface="Wingdings" pitchFamily="2" charset="2"/>
              <a:buNone/>
            </a:pPr>
            <a:r>
              <a:rPr lang="ru-RU" sz="2800"/>
              <a:t>осуществления экономической</a:t>
            </a:r>
          </a:p>
          <a:p>
            <a:pPr marL="0" indent="0">
              <a:lnSpc>
                <a:spcPct val="80000"/>
              </a:lnSpc>
              <a:buFont typeface="Wingdings" pitchFamily="2" charset="2"/>
              <a:buNone/>
            </a:pPr>
            <a:r>
              <a:rPr lang="ru-RU" sz="2800"/>
              <a:t>      деятельности.</a:t>
            </a:r>
          </a:p>
        </p:txBody>
      </p:sp>
      <p:pic>
        <p:nvPicPr>
          <p:cNvPr id="56325" name="Picture 5"/>
          <p:cNvPicPr>
            <a:picLocks noChangeAspect="1" noChangeArrowheads="1"/>
          </p:cNvPicPr>
          <p:nvPr/>
        </p:nvPicPr>
        <p:blipFill>
          <a:blip r:embed="rId2"/>
          <a:srcRect/>
          <a:stretch>
            <a:fillRect/>
          </a:stretch>
        </p:blipFill>
        <p:spPr bwMode="auto">
          <a:xfrm>
            <a:off x="5891213" y="3581400"/>
            <a:ext cx="3252787" cy="3276600"/>
          </a:xfrm>
          <a:prstGeom prst="rect">
            <a:avLst/>
          </a:prstGeom>
          <a:noFill/>
          <a:ln w="9525">
            <a:noFill/>
            <a:miter lim="800000"/>
            <a:headEnd/>
            <a:tailEnd/>
          </a:ln>
          <a:effectLst/>
        </p:spPr>
      </p:pic>
    </p:spTree>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304800" y="457200"/>
            <a:ext cx="8458200" cy="2057400"/>
          </a:xfrm>
        </p:spPr>
        <p:txBody>
          <a:bodyPr/>
          <a:lstStyle/>
          <a:p>
            <a:r>
              <a:rPr lang="ru-RU" sz="2200" b="1" u="sng"/>
              <a:t>Ответственность</a:t>
            </a:r>
            <a:r>
              <a:rPr lang="ru-RU" sz="2200"/>
              <a:t> - это категория этики и права, отражающая особое социальное и морально-правовое отношение личности к людям, обществу (человечеству в целом), характеризующаяся выполнением своего нравственного долга и правовых норм.</a:t>
            </a:r>
          </a:p>
        </p:txBody>
      </p:sp>
      <p:sp>
        <p:nvSpPr>
          <p:cNvPr id="57347" name="Rectangle 3"/>
          <p:cNvSpPr>
            <a:spLocks noGrp="1" noChangeArrowheads="1"/>
          </p:cNvSpPr>
          <p:nvPr>
            <p:ph type="body" idx="1"/>
          </p:nvPr>
        </p:nvSpPr>
        <p:spPr>
          <a:xfrm>
            <a:off x="457200" y="2667000"/>
            <a:ext cx="8686800" cy="4191000"/>
          </a:xfrm>
        </p:spPr>
        <p:txBody>
          <a:bodyPr/>
          <a:lstStyle/>
          <a:p>
            <a:pPr>
              <a:lnSpc>
                <a:spcPct val="90000"/>
              </a:lnSpc>
              <a:buFont typeface="Wingdings" pitchFamily="2" charset="2"/>
              <a:buNone/>
            </a:pPr>
            <a:r>
              <a:rPr lang="ru-RU" sz="2400"/>
              <a:t>А.Смит предупреждал о том, что последствием свободной рыночной стихии может быть истощение ресурсов в результате погони отдельных индивидуумов за сиюминутной прибылью. Если предприниматель руководству</a:t>
            </a:r>
            <a:r>
              <a:rPr lang="en-US" sz="2400"/>
              <a:t>e</a:t>
            </a:r>
            <a:r>
              <a:rPr lang="ru-RU" sz="2400"/>
              <a:t>т</a:t>
            </a:r>
            <a:r>
              <a:rPr lang="en-US" sz="2400"/>
              <a:t>c</a:t>
            </a:r>
            <a:r>
              <a:rPr lang="ru-RU" sz="2400"/>
              <a:t>я только стремлением к увеличению прибыли, он рискует потерять и необходимые ресурсы, и доверие своих клиентов. Традиционное деление на «предпринимателей» и «клиентов» сейчас все более заменяется берущим начало в Японии единым понятием «большая семья», когда необходимо, кроме экономической мотивации, учитывать социальные аспекты функционирования бизнеса в обществе. </a:t>
            </a:r>
          </a:p>
        </p:txBody>
      </p:sp>
    </p:spTree>
  </p:cSld>
  <p:clrMapOvr>
    <a:masterClrMapping/>
  </p:clrMapOvr>
  <p:transition>
    <p:cover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990600" y="381000"/>
            <a:ext cx="7848600" cy="1447800"/>
          </a:xfrm>
        </p:spPr>
        <p:txBody>
          <a:bodyPr/>
          <a:lstStyle/>
          <a:p>
            <a:r>
              <a:rPr lang="ru-RU" sz="4000" b="1" i="1"/>
              <a:t>Классические основы морально-нравственного поведения</a:t>
            </a:r>
          </a:p>
        </p:txBody>
      </p:sp>
      <p:sp>
        <p:nvSpPr>
          <p:cNvPr id="8195" name="Rectangle 3"/>
          <p:cNvSpPr>
            <a:spLocks noGrp="1" noChangeArrowheads="1"/>
          </p:cNvSpPr>
          <p:nvPr>
            <p:ph type="body" idx="1"/>
          </p:nvPr>
        </p:nvSpPr>
        <p:spPr/>
        <p:txBody>
          <a:bodyPr/>
          <a:lstStyle/>
          <a:p>
            <a:pPr marL="0" indent="0">
              <a:lnSpc>
                <a:spcPct val="90000"/>
              </a:lnSpc>
              <a:buFont typeface="Wingdings" pitchFamily="2" charset="2"/>
              <a:buNone/>
            </a:pPr>
            <a:r>
              <a:rPr lang="ru-RU"/>
              <a:t>Для квалифицированного ведения дел корпоративной социальной ответственности в компании необходимо понимать, что без определенного представления о морально-нравственном поведении членов корпорации сложно предпринимать какие-либо шаги в этом направлении. </a:t>
            </a:r>
          </a:p>
        </p:txBody>
      </p:sp>
    </p:spTree>
  </p:cSld>
  <p:clrMapOvr>
    <a:masterClrMapping/>
  </p:clrMapOvr>
  <p:transition>
    <p:zo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60421" name="Rectangle 5"/>
          <p:cNvSpPr>
            <a:spLocks noGrp="1" noChangeArrowheads="1"/>
          </p:cNvSpPr>
          <p:nvPr>
            <p:ph type="ctrTitle"/>
          </p:nvPr>
        </p:nvSpPr>
        <p:spPr>
          <a:xfrm>
            <a:off x="2286000" y="1905000"/>
            <a:ext cx="6553200" cy="3429000"/>
          </a:xfrm>
        </p:spPr>
        <p:txBody>
          <a:bodyPr/>
          <a:lstStyle/>
          <a:p>
            <a:r>
              <a:rPr lang="ru-RU" sz="4600">
                <a:solidFill>
                  <a:schemeClr val="folHlink"/>
                </a:solidFill>
              </a:rPr>
              <a:t>Социальная ответственность - это контракт между бизнесменом обществом, в котором он функционирует </a:t>
            </a:r>
          </a:p>
        </p:txBody>
      </p:sp>
      <p:pic>
        <p:nvPicPr>
          <p:cNvPr id="60423" name="Picture 7"/>
          <p:cNvPicPr>
            <a:picLocks noChangeAspect="1" noChangeArrowheads="1"/>
          </p:cNvPicPr>
          <p:nvPr/>
        </p:nvPicPr>
        <p:blipFill>
          <a:blip r:embed="rId2"/>
          <a:srcRect/>
          <a:stretch>
            <a:fillRect/>
          </a:stretch>
        </p:blipFill>
        <p:spPr bwMode="auto">
          <a:xfrm>
            <a:off x="5715000" y="0"/>
            <a:ext cx="3429000" cy="2286000"/>
          </a:xfrm>
          <a:prstGeom prst="rect">
            <a:avLst/>
          </a:prstGeom>
          <a:noFill/>
          <a:ln w="9525">
            <a:noFill/>
            <a:miter lim="800000"/>
            <a:headEnd/>
            <a:tailEnd/>
          </a:ln>
          <a:effectLst/>
        </p:spPr>
      </p:pic>
    </p:spTree>
  </p:cSld>
  <p:clrMapOvr>
    <a:masterClrMapping/>
  </p:clrMapOvr>
  <p:transition>
    <p:pull dir="l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838200" y="304800"/>
            <a:ext cx="7754938" cy="1198563"/>
          </a:xfrm>
        </p:spPr>
        <p:txBody>
          <a:bodyPr/>
          <a:lstStyle/>
          <a:p>
            <a:r>
              <a:rPr lang="ru-RU" i="1"/>
              <a:t>Основные подходы </a:t>
            </a:r>
            <a:r>
              <a:rPr lang="ru-RU"/>
              <a:t>к определению ответственности бизнеса:</a:t>
            </a:r>
          </a:p>
        </p:txBody>
      </p:sp>
      <p:sp>
        <p:nvSpPr>
          <p:cNvPr id="63491" name="Rectangle 3"/>
          <p:cNvSpPr>
            <a:spLocks noGrp="1" noChangeArrowheads="1"/>
          </p:cNvSpPr>
          <p:nvPr>
            <p:ph type="body" idx="1"/>
          </p:nvPr>
        </p:nvSpPr>
        <p:spPr>
          <a:xfrm>
            <a:off x="304800" y="1752600"/>
            <a:ext cx="8839200" cy="4953000"/>
          </a:xfrm>
        </p:spPr>
        <p:txBody>
          <a:bodyPr/>
          <a:lstStyle/>
          <a:p>
            <a:pPr marL="0" indent="0">
              <a:lnSpc>
                <a:spcPct val="80000"/>
              </a:lnSpc>
              <a:buFont typeface="Wingdings" pitchFamily="2" charset="2"/>
              <a:buNone/>
            </a:pPr>
            <a:r>
              <a:rPr lang="ru-RU" sz="2300"/>
              <a:t>1. Первый подход заключается в том, что любые действия в рамках юридической законности считаются социально ответственными: «в бизнесе нет места этике». Сторонники этого подхода убеждены, что бизнес играет в обществе исключительно экономическую роль, а поэтому долг менеджмента заключается в организации производства конкурентоспособных товаров и услуг и обеспечение акционеров наиболее высокими прибылями от их инвестиций. По мнению сторонников это подхода, бизнесмены не несут каких-либо особых этических обязательств и ответственности за предотвращение чьего-либо ущерба или продвижение тех, а не иных товаров и услуг. Эти бизнесмены не вид никакой необходимости отступать от закона, чтобы предотвратить нанесение ущерба кому-либо. Позиция сторонников этой позиции, ответственность бизнесмена отождествляется  с </a:t>
            </a:r>
            <a:r>
              <a:rPr lang="ru-RU" sz="2300" i="1"/>
              <a:t>юридической ответственностью, </a:t>
            </a:r>
            <a:r>
              <a:rPr lang="ru-RU" sz="2300"/>
              <a:t>т.е. любые действия в рамках правовой ответственности считаются социально ответственными.</a:t>
            </a:r>
          </a:p>
        </p:txBody>
      </p:sp>
    </p:spTree>
  </p:cSld>
  <p:clrMapOvr>
    <a:masterClrMapping/>
  </p:clrMapOvr>
  <p:transition>
    <p:wedg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838200" y="381000"/>
            <a:ext cx="7678738" cy="1128713"/>
          </a:xfrm>
        </p:spPr>
        <p:txBody>
          <a:bodyPr/>
          <a:lstStyle/>
          <a:p>
            <a:r>
              <a:rPr lang="ru-RU" i="1"/>
              <a:t>Основные подходы </a:t>
            </a:r>
            <a:r>
              <a:rPr lang="ru-RU"/>
              <a:t>к определению ответственности бизнеса:</a:t>
            </a:r>
          </a:p>
        </p:txBody>
      </p:sp>
      <p:sp>
        <p:nvSpPr>
          <p:cNvPr id="66563" name="Rectangle 3"/>
          <p:cNvSpPr>
            <a:spLocks noGrp="1" noChangeArrowheads="1"/>
          </p:cNvSpPr>
          <p:nvPr>
            <p:ph type="body" idx="1"/>
          </p:nvPr>
        </p:nvSpPr>
        <p:spPr>
          <a:xfrm>
            <a:off x="381000" y="1676400"/>
            <a:ext cx="8763000" cy="5181600"/>
          </a:xfrm>
        </p:spPr>
        <p:txBody>
          <a:bodyPr/>
          <a:lstStyle/>
          <a:p>
            <a:pPr marL="0" indent="0">
              <a:lnSpc>
                <a:spcPct val="90000"/>
              </a:lnSpc>
              <a:buFont typeface="Wingdings" pitchFamily="2" charset="2"/>
              <a:buNone/>
            </a:pPr>
            <a:r>
              <a:rPr lang="ru-RU" sz="2400"/>
              <a:t>2. Второй подход можно охарактеризовать девизом: «максимальная прибыль - единственная обязанность бизнеса». Поэтому сторонники этого подхода утверждают, что бизнесмены могут преступить закон ради пользы, например, ради получения прибыли. Исходя из этого менеджеры принимают решение соблюдать интересы владельцев физических средств производства, и именно это, а не ответственность за предотвращение чьего-либо ущерба или за продвижение социально ориентированных товаров и услуг определяет границы их этической ответственности. Таким образом, сторонники этого направления сводят социальную ответственность к </a:t>
            </a:r>
            <a:r>
              <a:rPr lang="ru-RU" sz="2400" i="1"/>
              <a:t>профессиональной ответственности, </a:t>
            </a:r>
            <a:r>
              <a:rPr lang="ru-RU" sz="2400"/>
              <a:t>которая диктуется нормами взаимодействия менеджера-профессионала нанимателя.</a:t>
            </a:r>
          </a:p>
        </p:txBody>
      </p:sp>
    </p:spTree>
  </p:cSld>
  <p:clrMapOvr>
    <a:masterClrMapping/>
  </p:clrMapOvr>
  <p:transition>
    <p:wheel spokes="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838200" y="457200"/>
            <a:ext cx="7907338" cy="1052513"/>
          </a:xfrm>
        </p:spPr>
        <p:txBody>
          <a:bodyPr/>
          <a:lstStyle/>
          <a:p>
            <a:r>
              <a:rPr lang="ru-RU" i="1"/>
              <a:t>Основные подходы </a:t>
            </a:r>
            <a:r>
              <a:rPr lang="ru-RU"/>
              <a:t>к определению ответственности бизнеса:</a:t>
            </a:r>
          </a:p>
        </p:txBody>
      </p:sp>
      <p:sp>
        <p:nvSpPr>
          <p:cNvPr id="67587" name="Rectangle 3"/>
          <p:cNvSpPr>
            <a:spLocks noGrp="1" noChangeArrowheads="1"/>
          </p:cNvSpPr>
          <p:nvPr>
            <p:ph type="body" idx="1"/>
          </p:nvPr>
        </p:nvSpPr>
        <p:spPr>
          <a:xfrm>
            <a:off x="228600" y="1676400"/>
            <a:ext cx="8915400" cy="5181600"/>
          </a:xfrm>
        </p:spPr>
        <p:txBody>
          <a:bodyPr/>
          <a:lstStyle/>
          <a:p>
            <a:pPr marL="0" indent="0">
              <a:lnSpc>
                <a:spcPct val="90000"/>
              </a:lnSpc>
              <a:buFont typeface="Wingdings" pitchFamily="2" charset="2"/>
              <a:buNone/>
            </a:pPr>
            <a:r>
              <a:rPr lang="ru-RU" sz="2500"/>
              <a:t>3. Представители третьего подхода допускают, что в бизнесе есть место социальной ответственности, но она понимается ими как инструмент или условие, которые менеджеры используют для достижения целей корпорации в экономических отношениях. Например, сторонники этого подхода признают, что можно говорить о специфической социальной ответственности предпринимателей не только как о юридической или профессиональной ответственности, но и в более широком смысле. При этом отмечается, что это возможно только в том случае, если данная деятельность ведет к успеху. Если социальная ответственность не приносит пользы, от нее необходимо отказаться. Можно определить, что это своего рода </a:t>
            </a:r>
            <a:r>
              <a:rPr lang="ru-RU" sz="2500" i="1"/>
              <a:t>экономическая omвemcmвенность.</a:t>
            </a:r>
          </a:p>
        </p:txBody>
      </p:sp>
    </p:spTree>
  </p:cSld>
  <p:clrMapOvr>
    <a:masterClrMapping/>
  </p:clrMapOvr>
  <p:transition>
    <p:wheel spokes="2"/>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838200" y="457200"/>
            <a:ext cx="7831138" cy="1052513"/>
          </a:xfrm>
        </p:spPr>
        <p:txBody>
          <a:bodyPr/>
          <a:lstStyle/>
          <a:p>
            <a:r>
              <a:rPr lang="ru-RU" i="1"/>
              <a:t>Основные подходы </a:t>
            </a:r>
            <a:r>
              <a:rPr lang="ru-RU"/>
              <a:t>к определению ответственности бизнеса:</a:t>
            </a:r>
          </a:p>
        </p:txBody>
      </p:sp>
      <p:sp>
        <p:nvSpPr>
          <p:cNvPr id="68611" name="Rectangle 3"/>
          <p:cNvSpPr>
            <a:spLocks noGrp="1" noChangeArrowheads="1"/>
          </p:cNvSpPr>
          <p:nvPr>
            <p:ph type="body" idx="1"/>
          </p:nvPr>
        </p:nvSpPr>
        <p:spPr>
          <a:xfrm>
            <a:off x="0" y="1752600"/>
            <a:ext cx="9144000" cy="5105400"/>
          </a:xfrm>
        </p:spPr>
        <p:txBody>
          <a:bodyPr/>
          <a:lstStyle/>
          <a:p>
            <a:pPr>
              <a:lnSpc>
                <a:spcPct val="90000"/>
              </a:lnSpc>
              <a:buFont typeface="Wingdings" pitchFamily="2" charset="2"/>
              <a:buNone/>
            </a:pPr>
            <a:r>
              <a:rPr lang="ru-RU" sz="2800"/>
              <a:t>4. Четвертый подход предполагает, что социально ответственной считается та организация, которая считает себя морально ответственной перед людьми, которые в ней работают, так и перед всеми, кто оказывается под воздействием ее деятельности. По мнению сторонников этой версии, ответственность компании регулируется морально-этическими нормами. В центре такого бизнеса ставится проблема д</a:t>
            </a:r>
            <a:r>
              <a:rPr lang="en-US" sz="2800"/>
              <a:t>oc</a:t>
            </a:r>
            <a:r>
              <a:rPr lang="ru-RU" sz="2800"/>
              <a:t>тижения и совмещения интересов всех участников организации. Такая ответственность определяется как </a:t>
            </a:r>
            <a:r>
              <a:rPr lang="ru-RU" sz="2800" i="1"/>
              <a:t>морально-этическая.</a:t>
            </a:r>
          </a:p>
        </p:txBody>
      </p:sp>
    </p:spTree>
  </p:cSld>
  <p:clrMapOvr>
    <a:masterClrMapping/>
  </p:clrMapOvr>
  <p:transition>
    <p:wheel spokes="3"/>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574675" y="304800"/>
            <a:ext cx="8569325" cy="1216025"/>
          </a:xfrm>
        </p:spPr>
        <p:txBody>
          <a:bodyPr/>
          <a:lstStyle/>
          <a:p>
            <a:r>
              <a:rPr lang="ru-RU" sz="3400" b="1" i="1"/>
              <a:t>Культурологические основы социального рыночного хозяйства</a:t>
            </a:r>
            <a:r>
              <a:rPr lang="ru-RU" sz="3400"/>
              <a:t> </a:t>
            </a:r>
          </a:p>
        </p:txBody>
      </p:sp>
      <p:sp>
        <p:nvSpPr>
          <p:cNvPr id="69635" name="Rectangle 3"/>
          <p:cNvSpPr>
            <a:spLocks noGrp="1" noChangeArrowheads="1"/>
          </p:cNvSpPr>
          <p:nvPr>
            <p:ph type="body" idx="1"/>
          </p:nvPr>
        </p:nvSpPr>
        <p:spPr>
          <a:xfrm>
            <a:off x="457200" y="1752600"/>
            <a:ext cx="8686800" cy="4724400"/>
          </a:xfrm>
        </p:spPr>
        <p:txBody>
          <a:bodyPr/>
          <a:lstStyle/>
          <a:p>
            <a:pPr marL="0" indent="0">
              <a:lnSpc>
                <a:spcPct val="90000"/>
              </a:lnSpc>
              <a:buFont typeface="Wingdings" pitchFamily="2" charset="2"/>
              <a:buNone/>
            </a:pPr>
            <a:r>
              <a:rPr lang="ru-RU" sz="2100"/>
              <a:t>В.Ойкен является основоположником ордо-либеральной школы экономической школы. Ордолиберализм считает неправомерным ограничивать роль государства лишь контролем над соблюдением правил хозяйствования. Социальное рыночное хозяйство - это не просто модель экономического развития или вариант соединения эффективной экономики с принципами социальной справедливости. Это особый тип общественного устройства и даже особый способ мышления. Без распространения новой идеологии свободы и порядка, порывающей не только со старыми нормами национал-социализма, но и с принципами олигархической псевдодемократии Веймарской республики и с начатой ею «эпохой экспериментов», либеральные реформы вряд ли были бы приняты населением.</a:t>
            </a:r>
          </a:p>
        </p:txBody>
      </p:sp>
    </p:spTree>
  </p:cSld>
  <p:clrMapOvr>
    <a:masterClrMapping/>
  </p:clrMapOvr>
  <p:transition>
    <p:blinds/>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endParaRPr lang="ru-RU"/>
          </a:p>
        </p:txBody>
      </p:sp>
      <p:sp>
        <p:nvSpPr>
          <p:cNvPr id="83971" name="Rectangle 3"/>
          <p:cNvSpPr>
            <a:spLocks noGrp="1" noChangeArrowheads="1"/>
          </p:cNvSpPr>
          <p:nvPr>
            <p:ph type="body" idx="1"/>
          </p:nvPr>
        </p:nvSpPr>
        <p:spPr/>
        <p:txBody>
          <a:bodyPr/>
          <a:lstStyle/>
          <a:p>
            <a:endParaRPr lang="ru-RU"/>
          </a:p>
        </p:txBody>
      </p:sp>
      <p:pic>
        <p:nvPicPr>
          <p:cNvPr id="83972" name="Picture 4"/>
          <p:cNvPicPr>
            <a:picLocks noChangeAspect="1" noChangeArrowheads="1"/>
          </p:cNvPicPr>
          <p:nvPr/>
        </p:nvPicPr>
        <p:blipFill>
          <a:blip r:embed="rId2"/>
          <a:srcRect/>
          <a:stretch>
            <a:fillRect/>
          </a:stretch>
        </p:blipFill>
        <p:spPr bwMode="auto">
          <a:xfrm>
            <a:off x="0" y="0"/>
            <a:ext cx="8839200" cy="6842125"/>
          </a:xfrm>
          <a:prstGeom prst="rect">
            <a:avLst/>
          </a:prstGeom>
          <a:noFill/>
          <a:ln w="9525">
            <a:noFill/>
            <a:miter lim="800000"/>
            <a:headEnd/>
            <a:tailEnd/>
          </a:ln>
          <a:effectLst/>
        </p:spPr>
      </p:pic>
    </p:spTree>
  </p:cSld>
  <p:clrMapOvr>
    <a:masterClrMapping/>
  </p:clrMapOvr>
  <p:transition>
    <p:plus/>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1" name="Rectangle 7"/>
          <p:cNvSpPr>
            <a:spLocks noGrp="1" noChangeArrowheads="1"/>
          </p:cNvSpPr>
          <p:nvPr>
            <p:ph type="title"/>
          </p:nvPr>
        </p:nvSpPr>
        <p:spPr>
          <a:xfrm>
            <a:off x="609600" y="2590800"/>
            <a:ext cx="8145463" cy="4038600"/>
          </a:xfrm>
        </p:spPr>
        <p:txBody>
          <a:bodyPr/>
          <a:lstStyle/>
          <a:p>
            <a:pPr algn="ctr"/>
            <a:r>
              <a:rPr lang="ru-RU" sz="2400" b="1">
                <a:solidFill>
                  <a:srgbClr val="000066"/>
                </a:solidFill>
              </a:rPr>
              <a:t>Представления о моральном поведении людей сложились еще в древнегреческой философии. Платон (</a:t>
            </a:r>
            <a:r>
              <a:rPr lang="en-US" sz="2400" b="1">
                <a:solidFill>
                  <a:srgbClr val="000066"/>
                </a:solidFill>
              </a:rPr>
              <a:t>IV</a:t>
            </a:r>
            <a:r>
              <a:rPr lang="ru-RU" sz="2400" b="1">
                <a:solidFill>
                  <a:srgbClr val="000066"/>
                </a:solidFill>
              </a:rPr>
              <a:t> до н.э.) рассматривал моральную философию как авторитетное руководство к правильной жизни.</a:t>
            </a:r>
            <a:br>
              <a:rPr lang="ru-RU" sz="2400" b="1">
                <a:solidFill>
                  <a:srgbClr val="000066"/>
                </a:solidFill>
              </a:rPr>
            </a:br>
            <a:r>
              <a:rPr lang="ru-RU" sz="2400" b="1">
                <a:solidFill>
                  <a:srgbClr val="000066"/>
                </a:solidFill>
              </a:rPr>
              <a:t>Позиция Аристотеля (</a:t>
            </a:r>
            <a:r>
              <a:rPr lang="en-US" sz="2400" b="1">
                <a:solidFill>
                  <a:srgbClr val="000066"/>
                </a:solidFill>
              </a:rPr>
              <a:t>IV</a:t>
            </a:r>
            <a:r>
              <a:rPr lang="ru-RU" sz="2400" b="1">
                <a:solidFill>
                  <a:srgbClr val="000066"/>
                </a:solidFill>
              </a:rPr>
              <a:t> в. до н.э.) представляется более приемлемой, т.е. более приземленной. Он предлагает анализировать существующие точки зрения по любой проблеме - их он называет взглядами многих и мудрых - и стремится обнаружить в них некие общие принципы. </a:t>
            </a:r>
          </a:p>
        </p:txBody>
      </p:sp>
      <p:pic>
        <p:nvPicPr>
          <p:cNvPr id="11273" name="Picture 9"/>
          <p:cNvPicPr>
            <a:picLocks noChangeAspect="1" noChangeArrowheads="1"/>
          </p:cNvPicPr>
          <p:nvPr/>
        </p:nvPicPr>
        <p:blipFill>
          <a:blip r:embed="rId2"/>
          <a:srcRect/>
          <a:stretch>
            <a:fillRect/>
          </a:stretch>
        </p:blipFill>
        <p:spPr bwMode="auto">
          <a:xfrm>
            <a:off x="0" y="0"/>
            <a:ext cx="9144000" cy="2028825"/>
          </a:xfrm>
          <a:prstGeom prst="rect">
            <a:avLst/>
          </a:prstGeom>
          <a:noFill/>
          <a:ln w="9525">
            <a:noFill/>
            <a:miter lim="800000"/>
            <a:headEnd/>
            <a:tailEnd/>
          </a:ln>
          <a:effectLst/>
        </p:spPr>
      </p:pic>
    </p:spTree>
  </p:cSld>
  <p:clrMapOvr>
    <a:masterClrMapping/>
  </p:clrMapOvr>
  <p:transition>
    <p:cover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150938" y="0"/>
            <a:ext cx="7993062" cy="1752600"/>
          </a:xfrm>
        </p:spPr>
        <p:txBody>
          <a:bodyPr/>
          <a:lstStyle/>
          <a:p>
            <a:r>
              <a:rPr lang="ru-RU" sz="2200">
                <a:solidFill>
                  <a:srgbClr val="000099"/>
                </a:solidFill>
              </a:rPr>
              <a:t>Различия между «нормативными» и «метафизическими» теориями моральной философии ХХ и начала </a:t>
            </a:r>
            <a:r>
              <a:rPr lang="en-US" sz="2200">
                <a:solidFill>
                  <a:srgbClr val="000099"/>
                </a:solidFill>
              </a:rPr>
              <a:t>XXI</a:t>
            </a:r>
            <a:r>
              <a:rPr lang="ru-RU" sz="2200">
                <a:solidFill>
                  <a:srgbClr val="000099"/>
                </a:solidFill>
              </a:rPr>
              <a:t> вв. можно разделить на два больших класса:</a:t>
            </a:r>
            <a:br>
              <a:rPr lang="ru-RU" sz="2200">
                <a:solidFill>
                  <a:srgbClr val="000099"/>
                </a:solidFill>
              </a:rPr>
            </a:br>
            <a:r>
              <a:rPr lang="ru-RU" sz="2200">
                <a:solidFill>
                  <a:srgbClr val="000099"/>
                </a:solidFill>
              </a:rPr>
              <a:t>1. Телеологические;</a:t>
            </a:r>
            <a:br>
              <a:rPr lang="ru-RU" sz="2200">
                <a:solidFill>
                  <a:srgbClr val="000099"/>
                </a:solidFill>
              </a:rPr>
            </a:br>
            <a:r>
              <a:rPr lang="ru-RU" sz="2200">
                <a:solidFill>
                  <a:srgbClr val="000099"/>
                </a:solidFill>
              </a:rPr>
              <a:t>2. Деонтологические.</a:t>
            </a:r>
          </a:p>
        </p:txBody>
      </p:sp>
      <p:sp>
        <p:nvSpPr>
          <p:cNvPr id="15363" name="Rectangle 3"/>
          <p:cNvSpPr>
            <a:spLocks noGrp="1" noChangeArrowheads="1"/>
          </p:cNvSpPr>
          <p:nvPr>
            <p:ph type="body" idx="1"/>
          </p:nvPr>
        </p:nvSpPr>
        <p:spPr>
          <a:xfrm>
            <a:off x="0" y="1752600"/>
            <a:ext cx="8955088" cy="4459288"/>
          </a:xfrm>
        </p:spPr>
        <p:txBody>
          <a:bodyPr/>
          <a:lstStyle/>
          <a:p>
            <a:pPr>
              <a:lnSpc>
                <a:spcPct val="80000"/>
              </a:lnSpc>
              <a:buFont typeface="Wingdings" pitchFamily="2" charset="2"/>
              <a:buNone/>
            </a:pPr>
            <a:r>
              <a:rPr lang="ru-RU" sz="2200">
                <a:latin typeface="Times New Roman" pitchFamily="18" charset="0"/>
              </a:rPr>
              <a:t>                 Первое заключается в том, что хорошее является результатом правильных действий; правильны те действия, которые способны обеспечить хорошие результаты. Телеологический подход предполагает развитие одной из теорий: </a:t>
            </a:r>
            <a:r>
              <a:rPr lang="ru-RU" sz="2200" i="1">
                <a:latin typeface="Times New Roman" pitchFamily="18" charset="0"/>
              </a:rPr>
              <a:t>гедонистический утилитаризм, </a:t>
            </a:r>
            <a:r>
              <a:rPr lang="ru-RU" sz="2200">
                <a:latin typeface="Times New Roman" pitchFamily="18" charset="0"/>
              </a:rPr>
              <a:t>где основная идея обычно ассоциируется с таким высказыванием Дж. С. Милля:</a:t>
            </a:r>
          </a:p>
          <a:p>
            <a:pPr>
              <a:lnSpc>
                <a:spcPct val="80000"/>
              </a:lnSpc>
              <a:buFont typeface="Wingdings" pitchFamily="2" charset="2"/>
              <a:buNone/>
            </a:pPr>
            <a:r>
              <a:rPr lang="ru-RU" sz="2200">
                <a:latin typeface="Times New Roman" pitchFamily="18" charset="0"/>
              </a:rPr>
              <a:t>«Стремитесь к наивысшему счастью для наибольшего числа людей». Эта теория состоит из двух компонентов:</a:t>
            </a:r>
          </a:p>
          <a:p>
            <a:pPr>
              <a:lnSpc>
                <a:spcPct val="80000"/>
              </a:lnSpc>
            </a:pPr>
            <a:r>
              <a:rPr lang="ru-RU" sz="2200" i="1">
                <a:latin typeface="Times New Roman" pitchFamily="18" charset="0"/>
              </a:rPr>
              <a:t>концепции правильного действия </a:t>
            </a:r>
            <a:r>
              <a:rPr lang="ru-RU" sz="2200">
                <a:latin typeface="Times New Roman" pitchFamily="18" charset="0"/>
              </a:rPr>
              <a:t>(действие правильно, когда оно приводит к наилучшему из возможных последствий для большинства);</a:t>
            </a:r>
          </a:p>
          <a:p>
            <a:pPr>
              <a:lnSpc>
                <a:spcPct val="80000"/>
              </a:lnSpc>
            </a:pPr>
            <a:r>
              <a:rPr lang="ru-RU" sz="2200" i="1">
                <a:latin typeface="Times New Roman" pitchFamily="18" charset="0"/>
              </a:rPr>
              <a:t>концепции добра, </a:t>
            </a:r>
            <a:r>
              <a:rPr lang="ru-RU" sz="2200">
                <a:latin typeface="Times New Roman" pitchFamily="18" charset="0"/>
              </a:rPr>
              <a:t>или того, что представляет собой сущность послед</a:t>
            </a:r>
            <a:r>
              <a:rPr lang="en-US" sz="2200">
                <a:latin typeface="Times New Roman" pitchFamily="18" charset="0"/>
              </a:rPr>
              <a:t>c</a:t>
            </a:r>
            <a:r>
              <a:rPr lang="ru-RU" sz="2200">
                <a:latin typeface="Times New Roman" pitchFamily="18" charset="0"/>
              </a:rPr>
              <a:t>твий (удовольствие или счастье).</a:t>
            </a:r>
          </a:p>
          <a:p>
            <a:pPr>
              <a:lnSpc>
                <a:spcPct val="80000"/>
              </a:lnSpc>
              <a:buFont typeface="Wingdings" pitchFamily="2" charset="2"/>
              <a:buNone/>
            </a:pPr>
            <a:r>
              <a:rPr lang="ru-RU" sz="2200">
                <a:latin typeface="Times New Roman" pitchFamily="18" charset="0"/>
              </a:rPr>
              <a:t>Вторую концепцию критикуют на том основании, что не всякое удовольствие одинаково хорошо, или что счастье - не только нечто, </a:t>
            </a:r>
            <a:r>
              <a:rPr lang="en-US" sz="2200">
                <a:latin typeface="Times New Roman" pitchFamily="18" charset="0"/>
              </a:rPr>
              <a:t>xo</a:t>
            </a:r>
            <a:r>
              <a:rPr lang="ru-RU" sz="2200">
                <a:latin typeface="Times New Roman" pitchFamily="18" charset="0"/>
              </a:rPr>
              <a:t>рошее само по себе. Дж. Милль пытался защитить свою теорию, </a:t>
            </a:r>
            <a:r>
              <a:rPr lang="en-US" sz="2200">
                <a:latin typeface="Times New Roman" pitchFamily="18" charset="0"/>
              </a:rPr>
              <a:t>o</a:t>
            </a:r>
            <a:r>
              <a:rPr lang="ru-RU" sz="2200">
                <a:latin typeface="Times New Roman" pitchFamily="18" charset="0"/>
              </a:rPr>
              <a:t>б</a:t>
            </a:r>
            <a:r>
              <a:rPr lang="en-US" sz="2200">
                <a:latin typeface="Times New Roman" pitchFamily="18" charset="0"/>
              </a:rPr>
              <a:t>pa</a:t>
            </a:r>
            <a:r>
              <a:rPr lang="ru-RU" sz="2200">
                <a:latin typeface="Times New Roman" pitchFamily="18" charset="0"/>
              </a:rPr>
              <a:t>щаясь к идее качественного различия удовольствий. Он старался доказать, что одни удовольствия качественно отличаются от других.</a:t>
            </a:r>
          </a:p>
        </p:txBody>
      </p:sp>
    </p:spTree>
  </p:cSld>
  <p:clrMapOvr>
    <a:masterClrMapping/>
  </p:clrMapOvr>
  <p:transition>
    <p:cover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228600" y="609600"/>
            <a:ext cx="7772400" cy="4114800"/>
          </a:xfrm>
        </p:spPr>
        <p:txBody>
          <a:bodyPr/>
          <a:lstStyle/>
          <a:p>
            <a:pPr>
              <a:lnSpc>
                <a:spcPct val="80000"/>
              </a:lnSpc>
              <a:buFont typeface="Wingdings" pitchFamily="2" charset="2"/>
              <a:buNone/>
            </a:pPr>
            <a:r>
              <a:rPr lang="ru-RU" sz="2200"/>
              <a:t>В 1960-1970-е гг. в рамках нормативной моральной философии активизировались и затихали попытки утилитаристов учесть критику со стороны представителей деонтологической теории. Эти попытки нашли отражение в теории, известной как </a:t>
            </a:r>
            <a:r>
              <a:rPr lang="ru-RU" sz="2200" i="1"/>
              <a:t>«утилитаризм правил». </a:t>
            </a:r>
            <a:r>
              <a:rPr lang="ru-RU" sz="2200"/>
              <a:t>«Утилитаризм правил» различает правила двух типов. Первые именуют регулятивными, например «людям не следует выходить из себя». Правила второго рода иногда назывались «конституирующими», или определяющими действия, примером этих правил могут быть следующие: «нужно выполнять обещание» или «нужно говорить правду». К этому типу относятся также правила, связанные с собственностью и справедливостью.</a:t>
            </a:r>
          </a:p>
        </p:txBody>
      </p:sp>
      <p:pic>
        <p:nvPicPr>
          <p:cNvPr id="16388" name="Picture 4"/>
          <p:cNvPicPr>
            <a:picLocks noChangeAspect="1" noChangeArrowheads="1"/>
          </p:cNvPicPr>
          <p:nvPr/>
        </p:nvPicPr>
        <p:blipFill>
          <a:blip r:embed="rId2"/>
          <a:srcRect/>
          <a:stretch>
            <a:fillRect/>
          </a:stretch>
        </p:blipFill>
        <p:spPr bwMode="auto">
          <a:xfrm>
            <a:off x="3048000" y="4445000"/>
            <a:ext cx="6096000" cy="2413000"/>
          </a:xfrm>
          <a:prstGeom prst="rect">
            <a:avLst/>
          </a:prstGeom>
          <a:noFill/>
          <a:ln w="9525">
            <a:noFill/>
            <a:miter lim="800000"/>
            <a:headEnd/>
            <a:tailEnd/>
          </a:ln>
          <a:effectLst/>
        </p:spPr>
      </p:pic>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04800" y="533400"/>
            <a:ext cx="7543800" cy="1828800"/>
          </a:xfrm>
        </p:spPr>
        <p:txBody>
          <a:bodyPr/>
          <a:lstStyle/>
          <a:p>
            <a:r>
              <a:rPr lang="ru-RU" sz="2400"/>
              <a:t>Корпоративная социальная ответственность базируется на принципах коллективной сообщественной справедливости. Общество и сообщество руководствуются разными принципами справедливости.</a:t>
            </a:r>
          </a:p>
        </p:txBody>
      </p:sp>
      <p:sp>
        <p:nvSpPr>
          <p:cNvPr id="19459" name="Rectangle 3"/>
          <p:cNvSpPr>
            <a:spLocks noGrp="1" noChangeArrowheads="1"/>
          </p:cNvSpPr>
          <p:nvPr>
            <p:ph type="body" idx="1"/>
          </p:nvPr>
        </p:nvSpPr>
        <p:spPr>
          <a:xfrm>
            <a:off x="533400" y="2819400"/>
            <a:ext cx="8153400" cy="3311525"/>
          </a:xfrm>
        </p:spPr>
        <p:txBody>
          <a:bodyPr/>
          <a:lstStyle/>
          <a:p>
            <a:pPr>
              <a:lnSpc>
                <a:spcPct val="90000"/>
              </a:lnSpc>
            </a:pPr>
            <a:r>
              <a:rPr lang="ru-RU" sz="2100" b="1" u="sng"/>
              <a:t>Мораль</a:t>
            </a:r>
            <a:r>
              <a:rPr lang="ru-RU" sz="2100"/>
              <a:t> - это совокупное выражение человеческой природы и сущности общественной жизни. Конечно, в любой корпорации каждый отдельный сотрудник думает только о своих личных интересах, но существуют корпоративные интересы. Эти два вида интересов постоянно входят в диалектическое противоречие: но справедливыми здесь могут быть только корпоративные интересы, т.к. в</a:t>
            </a:r>
          </a:p>
          <a:p>
            <a:pPr>
              <a:lnSpc>
                <a:spcPct val="90000"/>
              </a:lnSpc>
              <a:buFont typeface="Wingdings" pitchFamily="2" charset="2"/>
              <a:buNone/>
            </a:pPr>
            <a:r>
              <a:rPr lang="ru-RU" sz="2100"/>
              <a:t>                          противном случае теряется смысл в самой </a:t>
            </a:r>
          </a:p>
          <a:p>
            <a:pPr>
              <a:lnSpc>
                <a:spcPct val="90000"/>
              </a:lnSpc>
              <a:buFont typeface="Wingdings" pitchFamily="2" charset="2"/>
              <a:buNone/>
            </a:pPr>
            <a:r>
              <a:rPr lang="ru-RU" sz="2100"/>
              <a:t>                          корпорации, ее экономической сущности как </a:t>
            </a:r>
          </a:p>
          <a:p>
            <a:pPr>
              <a:lnSpc>
                <a:spcPct val="90000"/>
              </a:lnSpc>
              <a:buFont typeface="Wingdings" pitchFamily="2" charset="2"/>
              <a:buNone/>
            </a:pPr>
            <a:r>
              <a:rPr lang="ru-RU" sz="2100"/>
              <a:t>                          места совместного трудового участия людей. </a:t>
            </a:r>
          </a:p>
        </p:txBody>
      </p:sp>
      <p:pic>
        <p:nvPicPr>
          <p:cNvPr id="19460" name="Picture 4"/>
          <p:cNvPicPr>
            <a:picLocks noChangeAspect="1" noChangeArrowheads="1"/>
          </p:cNvPicPr>
          <p:nvPr/>
        </p:nvPicPr>
        <p:blipFill>
          <a:blip r:embed="rId2"/>
          <a:srcRect/>
          <a:stretch>
            <a:fillRect/>
          </a:stretch>
        </p:blipFill>
        <p:spPr bwMode="auto">
          <a:xfrm>
            <a:off x="76200" y="4876800"/>
            <a:ext cx="2438400" cy="1933575"/>
          </a:xfrm>
          <a:prstGeom prst="rect">
            <a:avLst/>
          </a:prstGeom>
          <a:noFill/>
          <a:ln w="9525">
            <a:noFill/>
            <a:miter lim="800000"/>
            <a:headEnd/>
            <a:tailEnd/>
          </a:ln>
          <a:effectLst/>
        </p:spPr>
      </p:pic>
    </p:spTree>
  </p:cSld>
  <p:clrMapOvr>
    <a:masterClrMapping/>
  </p:clrMapOvr>
  <p:transition>
    <p:newsfla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endParaRPr lang="ru-RU"/>
          </a:p>
        </p:txBody>
      </p:sp>
      <p:sp>
        <p:nvSpPr>
          <p:cNvPr id="20483" name="Rectangle 3"/>
          <p:cNvSpPr>
            <a:spLocks noGrp="1" noChangeArrowheads="1"/>
          </p:cNvSpPr>
          <p:nvPr>
            <p:ph type="body" idx="1"/>
          </p:nvPr>
        </p:nvSpPr>
        <p:spPr>
          <a:xfrm>
            <a:off x="457200" y="2133600"/>
            <a:ext cx="8229600" cy="4411663"/>
          </a:xfrm>
        </p:spPr>
        <p:txBody>
          <a:bodyPr/>
          <a:lstStyle/>
          <a:p>
            <a:pPr>
              <a:lnSpc>
                <a:spcPct val="80000"/>
              </a:lnSpc>
              <a:buFont typeface="Wingdings" pitchFamily="2" charset="2"/>
              <a:buNone/>
            </a:pPr>
            <a:r>
              <a:rPr lang="ru-RU" sz="2100"/>
              <a:t>Современное Европейское Экономическое Сообщество являет собой пример развитых социалистических отношений. В последнее время вырос интерес к проблемам социалистической организации жизни людей.</a:t>
            </a:r>
          </a:p>
          <a:p>
            <a:pPr>
              <a:lnSpc>
                <a:spcPct val="80000"/>
              </a:lnSpc>
              <a:buFont typeface="Wingdings" pitchFamily="2" charset="2"/>
              <a:buNone/>
            </a:pPr>
            <a:r>
              <a:rPr lang="ru-RU" sz="2100"/>
              <a:t>В разные времена, многие века, российский народ, из труднейших безнадежных состояний своей политико-экономической жизни, выходил из кризиса за счет некого общего порыва, устремления. Этот порыв интенсифицирует труд людей, ведет к борьбе с лишениями, преодолению горя. Но во времена СССР социалистическая идея была доведена до абсурда, возобладала командно-властная система институтов власти. Законом развития советской системы был тоталитаризм. Это и привело к глобальному конфликту между идеей и системой. Но распад СССР не привел к утрате социалистической доктрины. </a:t>
            </a:r>
          </a:p>
        </p:txBody>
      </p:sp>
      <p:pic>
        <p:nvPicPr>
          <p:cNvPr id="20484" name="Picture 4"/>
          <p:cNvPicPr>
            <a:picLocks noChangeAspect="1" noChangeArrowheads="1"/>
          </p:cNvPicPr>
          <p:nvPr/>
        </p:nvPicPr>
        <p:blipFill>
          <a:blip r:embed="rId2"/>
          <a:srcRect/>
          <a:stretch>
            <a:fillRect/>
          </a:stretch>
        </p:blipFill>
        <p:spPr bwMode="auto">
          <a:xfrm>
            <a:off x="0" y="152400"/>
            <a:ext cx="9144000" cy="1608138"/>
          </a:xfrm>
          <a:prstGeom prst="rect">
            <a:avLst/>
          </a:prstGeom>
          <a:noFill/>
          <a:ln w="9525">
            <a:noFill/>
            <a:miter lim="800000"/>
            <a:headEnd/>
            <a:tailEnd/>
          </a:ln>
          <a:effectLst/>
        </p:spPr>
      </p:pic>
    </p:spTree>
  </p:cSld>
  <p:clrMapOvr>
    <a:masterClrMapping/>
  </p:clrMapOvr>
  <p:transition>
    <p:randomBa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algn="ctr"/>
            <a:r>
              <a:rPr lang="ru-RU" b="1"/>
              <a:t>Моральность экономических отношений</a:t>
            </a:r>
          </a:p>
        </p:txBody>
      </p:sp>
      <p:sp>
        <p:nvSpPr>
          <p:cNvPr id="21507" name="Rectangle 3"/>
          <p:cNvSpPr>
            <a:spLocks noGrp="1" noChangeArrowheads="1"/>
          </p:cNvSpPr>
          <p:nvPr>
            <p:ph type="body" idx="1"/>
          </p:nvPr>
        </p:nvSpPr>
        <p:spPr>
          <a:xfrm>
            <a:off x="533400" y="1752600"/>
            <a:ext cx="8305800" cy="4572000"/>
          </a:xfrm>
        </p:spPr>
        <p:txBody>
          <a:bodyPr/>
          <a:lstStyle/>
          <a:p>
            <a:pPr>
              <a:lnSpc>
                <a:spcPct val="80000"/>
              </a:lnSpc>
              <a:buFont typeface="Wingdings" pitchFamily="2" charset="2"/>
              <a:buNone/>
            </a:pPr>
            <a:r>
              <a:rPr lang="ru-RU" sz="2300"/>
              <a:t>Необходимо определить место и роль в экономике каждого человека. Моральные понятия в экономических отношениях невозможно анализировать в терминах «ощущение» и «опыт». В философии существует понятие </a:t>
            </a:r>
            <a:r>
              <a:rPr lang="ru-RU" sz="2300" i="1"/>
              <a:t>«бритва Оккама», </a:t>
            </a:r>
            <a:r>
              <a:rPr lang="ru-RU" sz="2300"/>
              <a:t>т.е. принцип «философской бритвы», которая отсекает избыточные понятия. На практике такими понятиями оказываются понятия нравственной и политической мысли. Зачастую экономистам, использующим «философскую бритву», приходилось отсекать такие понятия, как «моральный долг» или «естественный закон». Конечно, этот принцип не лишен недостатков. Бритва Оккама предполагает отсечение наиболее сложных теорий от всей их совокупности. Моральность экономических отношений - это сложная категория. Мораль должна быть экономически выгодной для общества.</a:t>
            </a:r>
          </a:p>
        </p:txBody>
      </p:sp>
    </p:spTree>
  </p:cSld>
  <p:clrMapOvr>
    <a:masterClrMapping/>
  </p:clrMapOvr>
  <p:transition>
    <p:circl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4"/>
          <p:cNvSpPr>
            <a:spLocks noGrp="1" noChangeArrowheads="1"/>
          </p:cNvSpPr>
          <p:nvPr>
            <p:ph type="ctrTitle"/>
          </p:nvPr>
        </p:nvSpPr>
        <p:spPr>
          <a:xfrm>
            <a:off x="685800" y="762000"/>
            <a:ext cx="7772400" cy="2266950"/>
          </a:xfrm>
        </p:spPr>
        <p:txBody>
          <a:bodyPr/>
          <a:lstStyle/>
          <a:p>
            <a:r>
              <a:rPr lang="ru-RU" sz="2200"/>
              <a:t>Экономическая выгода включает в себя культурную составляющую. Без внутреннего желания каждого человека быть культурным не представляется возможным решать экономические задачи с помощью моральных принципов.</a:t>
            </a:r>
          </a:p>
        </p:txBody>
      </p:sp>
      <p:sp>
        <p:nvSpPr>
          <p:cNvPr id="24581" name="Rectangle 5"/>
          <p:cNvSpPr>
            <a:spLocks noGrp="1" noChangeArrowheads="1"/>
          </p:cNvSpPr>
          <p:nvPr>
            <p:ph type="subTitle" idx="1"/>
          </p:nvPr>
        </p:nvSpPr>
        <p:spPr>
          <a:xfrm>
            <a:off x="1295400" y="3276600"/>
            <a:ext cx="6553200" cy="2438400"/>
          </a:xfrm>
        </p:spPr>
        <p:txBody>
          <a:bodyPr/>
          <a:lstStyle/>
          <a:p>
            <a:pPr>
              <a:lnSpc>
                <a:spcPct val="80000"/>
              </a:lnSpc>
            </a:pPr>
            <a:r>
              <a:rPr lang="ru-RU" sz="1900" b="1" i="1"/>
              <a:t>Любой социальный процесс направлен на удовлетворение потребностей индивидов, групп, интересов социальных институтов. При этом любой социальный процесс регулируется. Регулятивный процесс в большей части есть самоорганизующееся явление. Именно эту функцию выполняет культура. Поэтому любой социальный процесс пронизывается, оснащается атрибутами культуры: знаниями, ценностями, нормами, образцами.</a:t>
            </a:r>
          </a:p>
        </p:txBody>
      </p:sp>
    </p:spTree>
  </p:cSld>
  <p:clrMapOvr>
    <a:masterClrMapping/>
  </p:clrMapOvr>
  <p:transition>
    <p:split dir="in"/>
  </p:transition>
  <p:timing>
    <p:tnLst>
      <p:par>
        <p:cTn id="1" dur="indefinite" restart="never" nodeType="tmRoot"/>
      </p:par>
    </p:tnLst>
  </p:timing>
</p:sld>
</file>

<file path=ppt/theme/theme1.xml><?xml version="1.0" encoding="utf-8"?>
<a:theme xmlns:a="http://schemas.openxmlformats.org/drawingml/2006/main" name="План">
  <a:themeElements>
    <a:clrScheme name="План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fontScheme name="План">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План 1">
        <a:dk1>
          <a:srgbClr val="777777"/>
        </a:dk1>
        <a:lt1>
          <a:srgbClr val="FFFFFF"/>
        </a:lt1>
        <a:dk2>
          <a:srgbClr val="333333"/>
        </a:dk2>
        <a:lt2>
          <a:srgbClr val="FFF4C3"/>
        </a:lt2>
        <a:accent1>
          <a:srgbClr val="C892FA"/>
        </a:accent1>
        <a:accent2>
          <a:srgbClr val="9966FF"/>
        </a:accent2>
        <a:accent3>
          <a:srgbClr val="ADADAD"/>
        </a:accent3>
        <a:accent4>
          <a:srgbClr val="DADADA"/>
        </a:accent4>
        <a:accent5>
          <a:srgbClr val="E0C7FC"/>
        </a:accent5>
        <a:accent6>
          <a:srgbClr val="8A5CE7"/>
        </a:accent6>
        <a:hlink>
          <a:srgbClr val="E4005C"/>
        </a:hlink>
        <a:folHlink>
          <a:srgbClr val="DC7A04"/>
        </a:folHlink>
      </a:clrScheme>
      <a:clrMap bg1="dk2" tx1="lt1" bg2="dk1" tx2="lt2" accent1="accent1" accent2="accent2" accent3="accent3" accent4="accent4" accent5="accent5" accent6="accent6" hlink="hlink" folHlink="folHlink"/>
    </a:extraClrScheme>
    <a:extraClrScheme>
      <a:clrScheme name="План 2">
        <a:dk1>
          <a:srgbClr val="1C1C1C"/>
        </a:dk1>
        <a:lt1>
          <a:srgbClr val="FFFFFF"/>
        </a:lt1>
        <a:dk2>
          <a:srgbClr val="5F5F5F"/>
        </a:dk2>
        <a:lt2>
          <a:srgbClr val="FFFFCC"/>
        </a:lt2>
        <a:accent1>
          <a:srgbClr val="4A5B64"/>
        </a:accent1>
        <a:accent2>
          <a:srgbClr val="AF9387"/>
        </a:accent2>
        <a:accent3>
          <a:srgbClr val="B6B6B6"/>
        </a:accent3>
        <a:accent4>
          <a:srgbClr val="DADADA"/>
        </a:accent4>
        <a:accent5>
          <a:srgbClr val="B1B5B8"/>
        </a:accent5>
        <a:accent6>
          <a:srgbClr val="9E857A"/>
        </a:accent6>
        <a:hlink>
          <a:srgbClr val="F3C43F"/>
        </a:hlink>
        <a:folHlink>
          <a:srgbClr val="66CCFF"/>
        </a:folHlink>
      </a:clrScheme>
      <a:clrMap bg1="dk2" tx1="lt1" bg2="dk1" tx2="lt2" accent1="accent1" accent2="accent2" accent3="accent3" accent4="accent4" accent5="accent5" accent6="accent6" hlink="hlink" folHlink="folHlink"/>
    </a:extraClrScheme>
    <a:extraClrScheme>
      <a:clrScheme name="План 3">
        <a:dk1>
          <a:srgbClr val="4D4D4D"/>
        </a:dk1>
        <a:lt1>
          <a:srgbClr val="FFFFFF"/>
        </a:lt1>
        <a:dk2>
          <a:srgbClr val="666699"/>
        </a:dk2>
        <a:lt2>
          <a:srgbClr val="FFFFCC"/>
        </a:lt2>
        <a:accent1>
          <a:srgbClr val="8D8DB3"/>
        </a:accent1>
        <a:accent2>
          <a:srgbClr val="7A25D7"/>
        </a:accent2>
        <a:accent3>
          <a:srgbClr val="B8B8CA"/>
        </a:accent3>
        <a:accent4>
          <a:srgbClr val="DADADA"/>
        </a:accent4>
        <a:accent5>
          <a:srgbClr val="C5C5D6"/>
        </a:accent5>
        <a:accent6>
          <a:srgbClr val="6E20C3"/>
        </a:accent6>
        <a:hlink>
          <a:srgbClr val="66CCFF"/>
        </a:hlink>
        <a:folHlink>
          <a:srgbClr val="3333CC"/>
        </a:folHlink>
      </a:clrScheme>
      <a:clrMap bg1="dk2" tx1="lt1" bg2="dk1" tx2="lt2" accent1="accent1" accent2="accent2" accent3="accent3" accent4="accent4" accent5="accent5" accent6="accent6" hlink="hlink" folHlink="folHlink"/>
    </a:extraClrScheme>
    <a:extraClrScheme>
      <a:clrScheme name="План 4">
        <a:dk1>
          <a:srgbClr val="10187C"/>
        </a:dk1>
        <a:lt1>
          <a:srgbClr val="F8F8F8"/>
        </a:lt1>
        <a:dk2>
          <a:srgbClr val="538DC7"/>
        </a:dk2>
        <a:lt2>
          <a:srgbClr val="CCECFF"/>
        </a:lt2>
        <a:accent1>
          <a:srgbClr val="879EC7"/>
        </a:accent1>
        <a:accent2>
          <a:srgbClr val="461B8B"/>
        </a:accent2>
        <a:accent3>
          <a:srgbClr val="B3C5E0"/>
        </a:accent3>
        <a:accent4>
          <a:srgbClr val="D4D4D4"/>
        </a:accent4>
        <a:accent5>
          <a:srgbClr val="C3CCE0"/>
        </a:accent5>
        <a:accent6>
          <a:srgbClr val="3F177D"/>
        </a:accent6>
        <a:hlink>
          <a:srgbClr val="0000FF"/>
        </a:hlink>
        <a:folHlink>
          <a:srgbClr val="008000"/>
        </a:folHlink>
      </a:clrScheme>
      <a:clrMap bg1="dk2" tx1="lt1" bg2="dk1" tx2="lt2" accent1="accent1" accent2="accent2" accent3="accent3" accent4="accent4" accent5="accent5" accent6="accent6" hlink="hlink" folHlink="folHlink"/>
    </a:extraClrScheme>
    <a:extraClrScheme>
      <a:clrScheme name="План 5">
        <a:dk1>
          <a:srgbClr val="002F2E"/>
        </a:dk1>
        <a:lt1>
          <a:srgbClr val="FFFFFF"/>
        </a:lt1>
        <a:dk2>
          <a:srgbClr val="008080"/>
        </a:dk2>
        <a:lt2>
          <a:srgbClr val="FFFFCC"/>
        </a:lt2>
        <a:accent1>
          <a:srgbClr val="0E6A52"/>
        </a:accent1>
        <a:accent2>
          <a:srgbClr val="3553A7"/>
        </a:accent2>
        <a:accent3>
          <a:srgbClr val="AAC0C0"/>
        </a:accent3>
        <a:accent4>
          <a:srgbClr val="DADADA"/>
        </a:accent4>
        <a:accent5>
          <a:srgbClr val="AAB9B3"/>
        </a:accent5>
        <a:accent6>
          <a:srgbClr val="2F4A97"/>
        </a:accent6>
        <a:hlink>
          <a:srgbClr val="1ACE9F"/>
        </a:hlink>
        <a:folHlink>
          <a:srgbClr val="B5B5FF"/>
        </a:folHlink>
      </a:clrScheme>
      <a:clrMap bg1="dk2" tx1="lt1" bg2="dk1" tx2="lt2" accent1="accent1" accent2="accent2" accent3="accent3" accent4="accent4" accent5="accent5" accent6="accent6" hlink="hlink" folHlink="folHlink"/>
    </a:extraClrScheme>
    <a:extraClrScheme>
      <a:clrScheme name="План 6">
        <a:dk1>
          <a:srgbClr val="000000"/>
        </a:dk1>
        <a:lt1>
          <a:srgbClr val="E3FFFF"/>
        </a:lt1>
        <a:dk2>
          <a:srgbClr val="4400A8"/>
        </a:dk2>
        <a:lt2>
          <a:srgbClr val="005452"/>
        </a:lt2>
        <a:accent1>
          <a:srgbClr val="92CAC9"/>
        </a:accent1>
        <a:accent2>
          <a:srgbClr val="009999"/>
        </a:accent2>
        <a:accent3>
          <a:srgbClr val="EFFFFF"/>
        </a:accent3>
        <a:accent4>
          <a:srgbClr val="000000"/>
        </a:accent4>
        <a:accent5>
          <a:srgbClr val="C7E1E1"/>
        </a:accent5>
        <a:accent6>
          <a:srgbClr val="008A8A"/>
        </a:accent6>
        <a:hlink>
          <a:srgbClr val="187C16"/>
        </a:hlink>
        <a:folHlink>
          <a:srgbClr val="6600FF"/>
        </a:folHlink>
      </a:clrScheme>
      <a:clrMap bg1="lt1" tx1="dk1" bg2="lt2" tx2="dk2" accent1="accent1" accent2="accent2" accent3="accent3" accent4="accent4" accent5="accent5" accent6="accent6" hlink="hlink" folHlink="folHlink"/>
    </a:extraClrScheme>
    <a:extraClrScheme>
      <a:clrScheme name="План 7">
        <a:dk1>
          <a:srgbClr val="000000"/>
        </a:dk1>
        <a:lt1>
          <a:srgbClr val="CCFF99"/>
        </a:lt1>
        <a:dk2>
          <a:srgbClr val="CC99FF"/>
        </a:dk2>
        <a:lt2>
          <a:srgbClr val="1B3600"/>
        </a:lt2>
        <a:accent1>
          <a:srgbClr val="009900"/>
        </a:accent1>
        <a:accent2>
          <a:srgbClr val="B7CA02"/>
        </a:accent2>
        <a:accent3>
          <a:srgbClr val="E2FFCA"/>
        </a:accent3>
        <a:accent4>
          <a:srgbClr val="000000"/>
        </a:accent4>
        <a:accent5>
          <a:srgbClr val="AACAAA"/>
        </a:accent5>
        <a:accent6>
          <a:srgbClr val="A6B702"/>
        </a:accent6>
        <a:hlink>
          <a:srgbClr val="FFCC00"/>
        </a:hlink>
        <a:folHlink>
          <a:srgbClr val="FF9900"/>
        </a:folHlink>
      </a:clrScheme>
      <a:clrMap bg1="lt1" tx1="dk1" bg2="lt2" tx2="dk2" accent1="accent1" accent2="accent2" accent3="accent3" accent4="accent4" accent5="accent5" accent6="accent6" hlink="hlink" folHlink="folHlink"/>
    </a:extraClrScheme>
    <a:extraClrScheme>
      <a:clrScheme name="План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Профиль">
  <a:themeElements>
    <a:clrScheme name="Профиль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Профиль">
      <a:majorFont>
        <a:latin typeface="Verdana"/>
        <a:ea typeface=""/>
        <a:cs typeface=""/>
      </a:majorFont>
      <a:minorFont>
        <a:latin typeface="Verdan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Профиль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Профиль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Профиль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Профиль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Профиль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Профиль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Профиль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Профиль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Профиль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Склон">
  <a:themeElements>
    <a:clrScheme name="Склон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fontScheme name="Склон">
      <a:majorFont>
        <a:latin typeface="Arial"/>
        <a:ea typeface=""/>
        <a:cs typeface=""/>
      </a:majorFont>
      <a:minorFont>
        <a:latin typeface="Verdan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Склон 1">
        <a:dk1>
          <a:srgbClr val="5B5B49"/>
        </a:dk1>
        <a:lt1>
          <a:srgbClr val="DDDDDD"/>
        </a:lt1>
        <a:dk2>
          <a:srgbClr val="2B2A00"/>
        </a:dk2>
        <a:lt2>
          <a:srgbClr val="E0DFBE"/>
        </a:lt2>
        <a:accent1>
          <a:srgbClr val="878543"/>
        </a:accent1>
        <a:accent2>
          <a:srgbClr val="716E00"/>
        </a:accent2>
        <a:accent3>
          <a:srgbClr val="ACACAA"/>
        </a:accent3>
        <a:accent4>
          <a:srgbClr val="BDBDBD"/>
        </a:accent4>
        <a:accent5>
          <a:srgbClr val="C3C2B0"/>
        </a:accent5>
        <a:accent6>
          <a:srgbClr val="666300"/>
        </a:accent6>
        <a:hlink>
          <a:srgbClr val="CC9900"/>
        </a:hlink>
        <a:folHlink>
          <a:srgbClr val="996600"/>
        </a:folHlink>
      </a:clrScheme>
      <a:clrMap bg1="dk2" tx1="lt1" bg2="dk1" tx2="lt2" accent1="accent1" accent2="accent2" accent3="accent3" accent4="accent4" accent5="accent5" accent6="accent6" hlink="hlink" folHlink="folHlink"/>
    </a:extraClrScheme>
    <a:extraClrScheme>
      <a:clrScheme name="Склон 2">
        <a:dk1>
          <a:srgbClr val="746354"/>
        </a:dk1>
        <a:lt1>
          <a:srgbClr val="FFFFFF"/>
        </a:lt1>
        <a:dk2>
          <a:srgbClr val="523E26"/>
        </a:dk2>
        <a:lt2>
          <a:srgbClr val="E1DFAF"/>
        </a:lt2>
        <a:accent1>
          <a:srgbClr val="CC9900"/>
        </a:accent1>
        <a:accent2>
          <a:srgbClr val="669900"/>
        </a:accent2>
        <a:accent3>
          <a:srgbClr val="B3AFAC"/>
        </a:accent3>
        <a:accent4>
          <a:srgbClr val="DADADA"/>
        </a:accent4>
        <a:accent5>
          <a:srgbClr val="E2CAAA"/>
        </a:accent5>
        <a:accent6>
          <a:srgbClr val="5C8A00"/>
        </a:accent6>
        <a:hlink>
          <a:srgbClr val="CCCC00"/>
        </a:hlink>
        <a:folHlink>
          <a:srgbClr val="AC7934"/>
        </a:folHlink>
      </a:clrScheme>
      <a:clrMap bg1="dk2" tx1="lt1" bg2="dk1" tx2="lt2" accent1="accent1" accent2="accent2" accent3="accent3" accent4="accent4" accent5="accent5" accent6="accent6" hlink="hlink" folHlink="folHlink"/>
    </a:extraClrScheme>
    <a:extraClrScheme>
      <a:clrScheme name="Склон 3">
        <a:dk1>
          <a:srgbClr val="667B5B"/>
        </a:dk1>
        <a:lt1>
          <a:srgbClr val="E6E6DA"/>
        </a:lt1>
        <a:dk2>
          <a:srgbClr val="295200"/>
        </a:dk2>
        <a:lt2>
          <a:srgbClr val="F3F2D9"/>
        </a:lt2>
        <a:accent1>
          <a:srgbClr val="808000"/>
        </a:accent1>
        <a:accent2>
          <a:srgbClr val="838D75"/>
        </a:accent2>
        <a:accent3>
          <a:srgbClr val="ACB3AA"/>
        </a:accent3>
        <a:accent4>
          <a:srgbClr val="C4C4BA"/>
        </a:accent4>
        <a:accent5>
          <a:srgbClr val="C0C0AA"/>
        </a:accent5>
        <a:accent6>
          <a:srgbClr val="767F69"/>
        </a:accent6>
        <a:hlink>
          <a:srgbClr val="33CC33"/>
        </a:hlink>
        <a:folHlink>
          <a:srgbClr val="339966"/>
        </a:folHlink>
      </a:clrScheme>
      <a:clrMap bg1="dk2" tx1="lt1" bg2="dk1" tx2="lt2" accent1="accent1" accent2="accent2" accent3="accent3" accent4="accent4" accent5="accent5" accent6="accent6" hlink="hlink" folHlink="folHlink"/>
    </a:extraClrScheme>
    <a:extraClrScheme>
      <a:clrScheme name="Склон 4">
        <a:dk1>
          <a:srgbClr val="86615A"/>
        </a:dk1>
        <a:lt1>
          <a:srgbClr val="FFFFFF"/>
        </a:lt1>
        <a:dk2>
          <a:srgbClr val="633427"/>
        </a:dk2>
        <a:lt2>
          <a:srgbClr val="E9DDCD"/>
        </a:lt2>
        <a:accent1>
          <a:srgbClr val="A34545"/>
        </a:accent1>
        <a:accent2>
          <a:srgbClr val="C86400"/>
        </a:accent2>
        <a:accent3>
          <a:srgbClr val="B7AEAC"/>
        </a:accent3>
        <a:accent4>
          <a:srgbClr val="DADADA"/>
        </a:accent4>
        <a:accent5>
          <a:srgbClr val="CEB0B0"/>
        </a:accent5>
        <a:accent6>
          <a:srgbClr val="B55A00"/>
        </a:accent6>
        <a:hlink>
          <a:srgbClr val="ECAE00"/>
        </a:hlink>
        <a:folHlink>
          <a:srgbClr val="BAA88A"/>
        </a:folHlink>
      </a:clrScheme>
      <a:clrMap bg1="dk2" tx1="lt1" bg2="dk1" tx2="lt2" accent1="accent1" accent2="accent2" accent3="accent3" accent4="accent4" accent5="accent5" accent6="accent6" hlink="hlink" folHlink="folHlink"/>
    </a:extraClrScheme>
    <a:extraClrScheme>
      <a:clrScheme name="Склон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clrMap bg1="dk2" tx1="lt1" bg2="dk1" tx2="lt2" accent1="accent1" accent2="accent2" accent3="accent3" accent4="accent4" accent5="accent5" accent6="accent6" hlink="hlink" folHlink="folHlink"/>
    </a:extraClrScheme>
    <a:extraClrScheme>
      <a:clrScheme name="Склон 6">
        <a:dk1>
          <a:srgbClr val="B8A47C"/>
        </a:dk1>
        <a:lt1>
          <a:srgbClr val="FFFFFF"/>
        </a:lt1>
        <a:dk2>
          <a:srgbClr val="A68A58"/>
        </a:dk2>
        <a:lt2>
          <a:srgbClr val="DAD79C"/>
        </a:lt2>
        <a:accent1>
          <a:srgbClr val="816B35"/>
        </a:accent1>
        <a:accent2>
          <a:srgbClr val="FFCC00"/>
        </a:accent2>
        <a:accent3>
          <a:srgbClr val="D0C4B4"/>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
      <a:clrScheme name="Склон 7">
        <a:dk1>
          <a:srgbClr val="336699"/>
        </a:dk1>
        <a:lt1>
          <a:srgbClr val="F8F8F8"/>
        </a:lt1>
        <a:dk2>
          <a:srgbClr val="003366"/>
        </a:dk2>
        <a:lt2>
          <a:srgbClr val="D1DDD4"/>
        </a:lt2>
        <a:accent1>
          <a:srgbClr val="3399FF"/>
        </a:accent1>
        <a:accent2>
          <a:srgbClr val="006699"/>
        </a:accent2>
        <a:accent3>
          <a:srgbClr val="AAADB8"/>
        </a:accent3>
        <a:accent4>
          <a:srgbClr val="D4D4D4"/>
        </a:accent4>
        <a:accent5>
          <a:srgbClr val="ADCAFF"/>
        </a:accent5>
        <a:accent6>
          <a:srgbClr val="005C8A"/>
        </a:accent6>
        <a:hlink>
          <a:srgbClr val="86C0CE"/>
        </a:hlink>
        <a:folHlink>
          <a:srgbClr val="0080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Палитра">
  <a:themeElements>
    <a:clrScheme name="Палитра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Палитра">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Палитра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Палитра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Палитра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Палитра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Палитра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Палитра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Сеть">
  <a:themeElements>
    <a:clrScheme name="Сеть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Сеть">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Сеть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Сеть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Сеть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Сеть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Сеть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Сеть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Сеть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Сеть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Сеть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Сеть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Студия">
  <a:themeElements>
    <a:clrScheme name="Студия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fontScheme name="Студия">
      <a:majorFont>
        <a:latin typeface="Arial Black"/>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Студия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clrMap bg1="lt1" tx1="dk1" bg2="lt2" tx2="dk2" accent1="accent1" accent2="accent2" accent3="accent3" accent4="accent4" accent5="accent5" accent6="accent6" hlink="hlink" folHlink="folHlink"/>
    </a:extraClrScheme>
    <a:extraClrScheme>
      <a:clrScheme name="Студия 2">
        <a:dk1>
          <a:srgbClr val="000000"/>
        </a:dk1>
        <a:lt1>
          <a:srgbClr val="FFFFFF"/>
        </a:lt1>
        <a:dk2>
          <a:srgbClr val="3732A0"/>
        </a:dk2>
        <a:lt2>
          <a:srgbClr val="666699"/>
        </a:lt2>
        <a:accent1>
          <a:srgbClr val="CCCCFF"/>
        </a:accent1>
        <a:accent2>
          <a:srgbClr val="009999"/>
        </a:accent2>
        <a:accent3>
          <a:srgbClr val="FFFFFF"/>
        </a:accent3>
        <a:accent4>
          <a:srgbClr val="000000"/>
        </a:accent4>
        <a:accent5>
          <a:srgbClr val="E2E2FF"/>
        </a:accent5>
        <a:accent6>
          <a:srgbClr val="008A8A"/>
        </a:accent6>
        <a:hlink>
          <a:srgbClr val="3366CC"/>
        </a:hlink>
        <a:folHlink>
          <a:srgbClr val="9094B8"/>
        </a:folHlink>
      </a:clrScheme>
      <a:clrMap bg1="lt1" tx1="dk1" bg2="lt2" tx2="dk2" accent1="accent1" accent2="accent2" accent3="accent3" accent4="accent4" accent5="accent5" accent6="accent6" hlink="hlink" folHlink="folHlink"/>
    </a:extraClrScheme>
    <a:extraClrScheme>
      <a:clrScheme name="Студия 3">
        <a:dk1>
          <a:srgbClr val="000000"/>
        </a:dk1>
        <a:lt1>
          <a:srgbClr val="FFFFFF"/>
        </a:lt1>
        <a:dk2>
          <a:srgbClr val="CD0505"/>
        </a:dk2>
        <a:lt2>
          <a:srgbClr val="5F5F5F"/>
        </a:lt2>
        <a:accent1>
          <a:srgbClr val="D2D5DE"/>
        </a:accent1>
        <a:accent2>
          <a:srgbClr val="D55757"/>
        </a:accent2>
        <a:accent3>
          <a:srgbClr val="FFFFFF"/>
        </a:accent3>
        <a:accent4>
          <a:srgbClr val="000000"/>
        </a:accent4>
        <a:accent5>
          <a:srgbClr val="E5E7EC"/>
        </a:accent5>
        <a:accent6>
          <a:srgbClr val="C14E4E"/>
        </a:accent6>
        <a:hlink>
          <a:srgbClr val="F42D1E"/>
        </a:hlink>
        <a:folHlink>
          <a:srgbClr val="7C849E"/>
        </a:folHlink>
      </a:clrScheme>
      <a:clrMap bg1="lt1" tx1="dk1" bg2="lt2" tx2="dk2" accent1="accent1" accent2="accent2" accent3="accent3" accent4="accent4" accent5="accent5" accent6="accent6" hlink="hlink" folHlink="folHlink"/>
    </a:extraClrScheme>
    <a:extraClrScheme>
      <a:clrScheme name="Студия 4">
        <a:dk1>
          <a:srgbClr val="000000"/>
        </a:dk1>
        <a:lt1>
          <a:srgbClr val="FFFFFF"/>
        </a:lt1>
        <a:dk2>
          <a:srgbClr val="551A07"/>
        </a:dk2>
        <a:lt2>
          <a:srgbClr val="CC3300"/>
        </a:lt2>
        <a:accent1>
          <a:srgbClr val="F4B400"/>
        </a:accent1>
        <a:accent2>
          <a:srgbClr val="993300"/>
        </a:accent2>
        <a:accent3>
          <a:srgbClr val="FFFFFF"/>
        </a:accent3>
        <a:accent4>
          <a:srgbClr val="000000"/>
        </a:accent4>
        <a:accent5>
          <a:srgbClr val="F8D6AA"/>
        </a:accent5>
        <a:accent6>
          <a:srgbClr val="8A2D00"/>
        </a:accent6>
        <a:hlink>
          <a:srgbClr val="FF3300"/>
        </a:hlink>
        <a:folHlink>
          <a:srgbClr val="666699"/>
        </a:folHlink>
      </a:clrScheme>
      <a:clrMap bg1="lt1" tx1="dk1" bg2="lt2" tx2="dk2" accent1="accent1" accent2="accent2" accent3="accent3" accent4="accent4" accent5="accent5" accent6="accent6" hlink="hlink" folHlink="folHlink"/>
    </a:extraClrScheme>
    <a:extraClrScheme>
      <a:clrScheme name="Студия 5">
        <a:dk1>
          <a:srgbClr val="000000"/>
        </a:dk1>
        <a:lt1>
          <a:srgbClr val="FFFFFF"/>
        </a:lt1>
        <a:dk2>
          <a:srgbClr val="FF0000"/>
        </a:dk2>
        <a:lt2>
          <a:srgbClr val="FFCC00"/>
        </a:lt2>
        <a:accent1>
          <a:srgbClr val="66CCFF"/>
        </a:accent1>
        <a:accent2>
          <a:srgbClr val="009900"/>
        </a:accent2>
        <a:accent3>
          <a:srgbClr val="FFFFFF"/>
        </a:accent3>
        <a:accent4>
          <a:srgbClr val="000000"/>
        </a:accent4>
        <a:accent5>
          <a:srgbClr val="B8E2FF"/>
        </a:accent5>
        <a:accent6>
          <a:srgbClr val="008A00"/>
        </a:accent6>
        <a:hlink>
          <a:srgbClr val="FF3300"/>
        </a:hlink>
        <a:folHlink>
          <a:srgbClr val="6600FF"/>
        </a:folHlink>
      </a:clrScheme>
      <a:clrMap bg1="lt1" tx1="dk1" bg2="lt2" tx2="dk2" accent1="accent1" accent2="accent2" accent3="accent3" accent4="accent4" accent5="accent5" accent6="accent6" hlink="hlink" folHlink="folHlink"/>
    </a:extraClrScheme>
    <a:extraClrScheme>
      <a:clrScheme name="Студия 6">
        <a:dk1>
          <a:srgbClr val="666633"/>
        </a:dk1>
        <a:lt1>
          <a:srgbClr val="FFFFFF"/>
        </a:lt1>
        <a:dk2>
          <a:srgbClr val="000000"/>
        </a:dk2>
        <a:lt2>
          <a:srgbClr val="CC3300"/>
        </a:lt2>
        <a:accent1>
          <a:srgbClr val="808000"/>
        </a:accent1>
        <a:accent2>
          <a:srgbClr val="FF9900"/>
        </a:accent2>
        <a:accent3>
          <a:srgbClr val="AAAAAA"/>
        </a:accent3>
        <a:accent4>
          <a:srgbClr val="DADADA"/>
        </a:accent4>
        <a:accent5>
          <a:srgbClr val="C0C0AA"/>
        </a:accent5>
        <a:accent6>
          <a:srgbClr val="E78A00"/>
        </a:accent6>
        <a:hlink>
          <a:srgbClr val="CC6600"/>
        </a:hlink>
        <a:folHlink>
          <a:srgbClr val="434B1F"/>
        </a:folHlink>
      </a:clrScheme>
      <a:clrMap bg1="dk2" tx1="lt1" bg2="dk1" tx2="lt2" accent1="accent1" accent2="accent2" accent3="accent3" accent4="accent4" accent5="accent5" accent6="accent6" hlink="hlink" folHlink="folHlink"/>
    </a:extraClrScheme>
    <a:extraClrScheme>
      <a:clrScheme name="Студия 7">
        <a:dk1>
          <a:srgbClr val="766997"/>
        </a:dk1>
        <a:lt1>
          <a:srgbClr val="FFFFFF"/>
        </a:lt1>
        <a:dk2>
          <a:srgbClr val="530901"/>
        </a:dk2>
        <a:lt2>
          <a:srgbClr val="FFFFFF"/>
        </a:lt2>
        <a:accent1>
          <a:srgbClr val="FF3300"/>
        </a:accent1>
        <a:accent2>
          <a:srgbClr val="CC6600"/>
        </a:accent2>
        <a:accent3>
          <a:srgbClr val="B3AAAA"/>
        </a:accent3>
        <a:accent4>
          <a:srgbClr val="DADADA"/>
        </a:accent4>
        <a:accent5>
          <a:srgbClr val="FFADAA"/>
        </a:accent5>
        <a:accent6>
          <a:srgbClr val="B95C00"/>
        </a:accent6>
        <a:hlink>
          <a:srgbClr val="FF9900"/>
        </a:hlink>
        <a:folHlink>
          <a:srgbClr val="993300"/>
        </a:folHlink>
      </a:clrScheme>
      <a:clrMap bg1="dk2" tx1="lt1" bg2="dk1" tx2="lt2" accent1="accent1" accent2="accent2" accent3="accent3" accent4="accent4" accent5="accent5" accent6="accent6" hlink="hlink" folHlink="folHlink"/>
    </a:extraClrScheme>
    <a:extraClrScheme>
      <a:clrScheme name="Студия 8">
        <a:dk1>
          <a:srgbClr val="666699"/>
        </a:dk1>
        <a:lt1>
          <a:srgbClr val="FFFFFF"/>
        </a:lt1>
        <a:dk2>
          <a:srgbClr val="4C004C"/>
        </a:dk2>
        <a:lt2>
          <a:srgbClr val="FFFFFF"/>
        </a:lt2>
        <a:accent1>
          <a:srgbClr val="0099CC"/>
        </a:accent1>
        <a:accent2>
          <a:srgbClr val="993366"/>
        </a:accent2>
        <a:accent3>
          <a:srgbClr val="B2AAB2"/>
        </a:accent3>
        <a:accent4>
          <a:srgbClr val="DADADA"/>
        </a:accent4>
        <a:accent5>
          <a:srgbClr val="AACAE2"/>
        </a:accent5>
        <a:accent6>
          <a:srgbClr val="8A2D5C"/>
        </a:accent6>
        <a:hlink>
          <a:srgbClr val="99CC00"/>
        </a:hlink>
        <a:folHlink>
          <a:srgbClr val="006699"/>
        </a:folHlink>
      </a:clrScheme>
      <a:clrMap bg1="dk2" tx1="lt1" bg2="dk1" tx2="lt2" accent1="accent1" accent2="accent2" accent3="accent3" accent4="accent4" accent5="accent5" accent6="accent6" hlink="hlink" folHlink="folHlink"/>
    </a:extraClrScheme>
    <a:extraClrScheme>
      <a:clrScheme name="Студия 9">
        <a:dk1>
          <a:srgbClr val="565682"/>
        </a:dk1>
        <a:lt1>
          <a:srgbClr val="FFFFFF"/>
        </a:lt1>
        <a:dk2>
          <a:srgbClr val="1E1551"/>
        </a:dk2>
        <a:lt2>
          <a:srgbClr val="CCFFFF"/>
        </a:lt2>
        <a:accent1>
          <a:srgbClr val="33CCCC"/>
        </a:accent1>
        <a:accent2>
          <a:srgbClr val="009999"/>
        </a:accent2>
        <a:accent3>
          <a:srgbClr val="ABAAB3"/>
        </a:accent3>
        <a:accent4>
          <a:srgbClr val="DADADA"/>
        </a:accent4>
        <a:accent5>
          <a:srgbClr val="ADE2E2"/>
        </a:accent5>
        <a:accent6>
          <a:srgbClr val="008A8A"/>
        </a:accent6>
        <a:hlink>
          <a:srgbClr val="FF9900"/>
        </a:hlink>
        <a:folHlink>
          <a:srgbClr val="005986"/>
        </a:folHlink>
      </a:clrScheme>
      <a:clrMap bg1="dk2" tx1="lt1" bg2="dk1" tx2="lt2" accent1="accent1" accent2="accent2" accent3="accent3" accent4="accent4" accent5="accent5" accent6="accent6" hlink="hlink" folHlink="folHlink"/>
    </a:extraClrScheme>
    <a:extraClrScheme>
      <a:clrScheme name="Студия 10">
        <a:dk1>
          <a:srgbClr val="CCCC99"/>
        </a:dk1>
        <a:lt1>
          <a:srgbClr val="FFFFFF"/>
        </a:lt1>
        <a:dk2>
          <a:srgbClr val="2E5D5C"/>
        </a:dk2>
        <a:lt2>
          <a:srgbClr val="FFFFFF"/>
        </a:lt2>
        <a:accent1>
          <a:srgbClr val="0099CC"/>
        </a:accent1>
        <a:accent2>
          <a:srgbClr val="D6E0E0"/>
        </a:accent2>
        <a:accent3>
          <a:srgbClr val="ADB6B5"/>
        </a:accent3>
        <a:accent4>
          <a:srgbClr val="DADADA"/>
        </a:accent4>
        <a:accent5>
          <a:srgbClr val="AACAE2"/>
        </a:accent5>
        <a:accent6>
          <a:srgbClr val="C2CBCB"/>
        </a:accent6>
        <a:hlink>
          <a:srgbClr val="CCCC99"/>
        </a:hlink>
        <a:folHlink>
          <a:srgbClr val="428A8C"/>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Капсулы">
  <a:themeElements>
    <a:clrScheme name="Капсулы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Капсулы">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Капсулы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Капсулы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Капсулы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Капсулы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Капсулы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Капсулы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Капсулы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Капсулы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Слои">
  <a:themeElements>
    <a:clrScheme name="Слои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Слои">
      <a:majorFont>
        <a:latin typeface="Times New Roman"/>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Слои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Слои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Слои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Слои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Слои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Слои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Слои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Слои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Слои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Слои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Скругленный">
  <a:themeElements>
    <a:clrScheme name="Скругленный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fontScheme name="Скругленный">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Скругленный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clrMap bg1="lt1" tx1="dk1" bg2="lt2" tx2="dk2" accent1="accent1" accent2="accent2" accent3="accent3" accent4="accent4" accent5="accent5" accent6="accent6" hlink="hlink" folHlink="folHlink"/>
    </a:extraClrScheme>
    <a:extraClrScheme>
      <a:clrScheme name="Скругленный 2">
        <a:dk1>
          <a:srgbClr val="000000"/>
        </a:dk1>
        <a:lt1>
          <a:srgbClr val="FFFFFF"/>
        </a:lt1>
        <a:dk2>
          <a:srgbClr val="FFFFFF"/>
        </a:dk2>
        <a:lt2>
          <a:srgbClr val="817F3F"/>
        </a:lt2>
        <a:accent1>
          <a:srgbClr val="FFCC00"/>
        </a:accent1>
        <a:accent2>
          <a:srgbClr val="CC9900"/>
        </a:accent2>
        <a:accent3>
          <a:srgbClr val="FFFFFF"/>
        </a:accent3>
        <a:accent4>
          <a:srgbClr val="000000"/>
        </a:accent4>
        <a:accent5>
          <a:srgbClr val="FFE2AA"/>
        </a:accent5>
        <a:accent6>
          <a:srgbClr val="B98A00"/>
        </a:accent6>
        <a:hlink>
          <a:srgbClr val="996666"/>
        </a:hlink>
        <a:folHlink>
          <a:srgbClr val="C94503"/>
        </a:folHlink>
      </a:clrScheme>
      <a:clrMap bg1="lt1" tx1="dk1" bg2="lt2" tx2="dk2" accent1="accent1" accent2="accent2" accent3="accent3" accent4="accent4" accent5="accent5" accent6="accent6" hlink="hlink" folHlink="folHlink"/>
    </a:extraClrScheme>
    <a:extraClrScheme>
      <a:clrScheme name="Скругленный 3">
        <a:dk1>
          <a:srgbClr val="CC6600"/>
        </a:dk1>
        <a:lt1>
          <a:srgbClr val="FFFFFF"/>
        </a:lt1>
        <a:dk2>
          <a:srgbClr val="800000"/>
        </a:dk2>
        <a:lt2>
          <a:srgbClr val="FFFFFF"/>
        </a:lt2>
        <a:accent1>
          <a:srgbClr val="FF6600"/>
        </a:accent1>
        <a:accent2>
          <a:srgbClr val="33CCCC"/>
        </a:accent2>
        <a:accent3>
          <a:srgbClr val="C0AAAA"/>
        </a:accent3>
        <a:accent4>
          <a:srgbClr val="DADADA"/>
        </a:accent4>
        <a:accent5>
          <a:srgbClr val="FFB8AA"/>
        </a:accent5>
        <a:accent6>
          <a:srgbClr val="2DB9B9"/>
        </a:accent6>
        <a:hlink>
          <a:srgbClr val="99FF33"/>
        </a:hlink>
        <a:folHlink>
          <a:srgbClr val="CC3300"/>
        </a:folHlink>
      </a:clrScheme>
      <a:clrMap bg1="dk2" tx1="lt1" bg2="dk1" tx2="lt2" accent1="accent1" accent2="accent2" accent3="accent3" accent4="accent4" accent5="accent5" accent6="accent6" hlink="hlink" folHlink="folHlink"/>
    </a:extraClrScheme>
    <a:extraClrScheme>
      <a:clrScheme name="Скругленный 4">
        <a:dk1>
          <a:srgbClr val="993300"/>
        </a:dk1>
        <a:lt1>
          <a:srgbClr val="FFFFFF"/>
        </a:lt1>
        <a:dk2>
          <a:srgbClr val="431A01"/>
        </a:dk2>
        <a:lt2>
          <a:srgbClr val="FFFFFF"/>
        </a:lt2>
        <a:accent1>
          <a:srgbClr val="FFCC00"/>
        </a:accent1>
        <a:accent2>
          <a:srgbClr val="FF9966"/>
        </a:accent2>
        <a:accent3>
          <a:srgbClr val="B0ABAA"/>
        </a:accent3>
        <a:accent4>
          <a:srgbClr val="DADADA"/>
        </a:accent4>
        <a:accent5>
          <a:srgbClr val="FFE2AA"/>
        </a:accent5>
        <a:accent6>
          <a:srgbClr val="E78A5C"/>
        </a:accent6>
        <a:hlink>
          <a:srgbClr val="FF6600"/>
        </a:hlink>
        <a:folHlink>
          <a:srgbClr val="CC3300"/>
        </a:folHlink>
      </a:clrScheme>
      <a:clrMap bg1="dk2" tx1="lt1" bg2="dk1" tx2="lt2" accent1="accent1" accent2="accent2" accent3="accent3" accent4="accent4" accent5="accent5" accent6="accent6" hlink="hlink" folHlink="folHlink"/>
    </a:extraClrScheme>
    <a:extraClrScheme>
      <a:clrScheme name="Скругленный 5">
        <a:dk1>
          <a:srgbClr val="75878B"/>
        </a:dk1>
        <a:lt1>
          <a:srgbClr val="FFFFFF"/>
        </a:lt1>
        <a:dk2>
          <a:srgbClr val="260000"/>
        </a:dk2>
        <a:lt2>
          <a:srgbClr val="FFFFFF"/>
        </a:lt2>
        <a:accent1>
          <a:srgbClr val="0099CC"/>
        </a:accent1>
        <a:accent2>
          <a:srgbClr val="FF3300"/>
        </a:accent2>
        <a:accent3>
          <a:srgbClr val="ACAAAA"/>
        </a:accent3>
        <a:accent4>
          <a:srgbClr val="DADADA"/>
        </a:accent4>
        <a:accent5>
          <a:srgbClr val="AACAE2"/>
        </a:accent5>
        <a:accent6>
          <a:srgbClr val="E72D00"/>
        </a:accent6>
        <a:hlink>
          <a:srgbClr val="FFCC00"/>
        </a:hlink>
        <a:folHlink>
          <a:srgbClr val="CC0000"/>
        </a:folHlink>
      </a:clrScheme>
      <a:clrMap bg1="dk2" tx1="lt1" bg2="dk1" tx2="lt2" accent1="accent1" accent2="accent2" accent3="accent3" accent4="accent4" accent5="accent5" accent6="accent6" hlink="hlink" folHlink="folHlink"/>
    </a:extraClrScheme>
    <a:extraClrScheme>
      <a:clrScheme name="Скругленный 6">
        <a:dk1>
          <a:srgbClr val="666699"/>
        </a:dk1>
        <a:lt1>
          <a:srgbClr val="FFFFFF"/>
        </a:lt1>
        <a:dk2>
          <a:srgbClr val="000000"/>
        </a:dk2>
        <a:lt2>
          <a:srgbClr val="FFFFFF"/>
        </a:lt2>
        <a:accent1>
          <a:srgbClr val="9966FF"/>
        </a:accent1>
        <a:accent2>
          <a:srgbClr val="99CCFF"/>
        </a:accent2>
        <a:accent3>
          <a:srgbClr val="AAAAAA"/>
        </a:accent3>
        <a:accent4>
          <a:srgbClr val="DADADA"/>
        </a:accent4>
        <a:accent5>
          <a:srgbClr val="CAB8FF"/>
        </a:accent5>
        <a:accent6>
          <a:srgbClr val="8AB9E7"/>
        </a:accent6>
        <a:hlink>
          <a:srgbClr val="FFFFCC"/>
        </a:hlink>
        <a:folHlink>
          <a:srgbClr val="6600CC"/>
        </a:folHlink>
      </a:clrScheme>
      <a:clrMap bg1="dk2" tx1="lt1" bg2="dk1" tx2="lt2" accent1="accent1" accent2="accent2" accent3="accent3" accent4="accent4" accent5="accent5" accent6="accent6" hlink="hlink" folHlink="folHlink"/>
    </a:extraClrScheme>
    <a:extraClrScheme>
      <a:clrScheme name="Скругленный 7">
        <a:dk1>
          <a:srgbClr val="666699"/>
        </a:dk1>
        <a:lt1>
          <a:srgbClr val="FFFFFF"/>
        </a:lt1>
        <a:dk2>
          <a:srgbClr val="2A2A40"/>
        </a:dk2>
        <a:lt2>
          <a:srgbClr val="FFFFFF"/>
        </a:lt2>
        <a:accent1>
          <a:srgbClr val="006699"/>
        </a:accent1>
        <a:accent2>
          <a:srgbClr val="CC9900"/>
        </a:accent2>
        <a:accent3>
          <a:srgbClr val="ACACAF"/>
        </a:accent3>
        <a:accent4>
          <a:srgbClr val="DADADA"/>
        </a:accent4>
        <a:accent5>
          <a:srgbClr val="AAB8CA"/>
        </a:accent5>
        <a:accent6>
          <a:srgbClr val="B98A00"/>
        </a:accent6>
        <a:hlink>
          <a:srgbClr val="CC6600"/>
        </a:hlink>
        <a:folHlink>
          <a:srgbClr val="6C948A"/>
        </a:folHlink>
      </a:clrScheme>
      <a:clrMap bg1="dk2" tx1="lt1" bg2="dk1" tx2="lt2" accent1="accent1" accent2="accent2" accent3="accent3" accent4="accent4" accent5="accent5" accent6="accent6" hlink="hlink" folHlink="folHlink"/>
    </a:extraClrScheme>
    <a:extraClrScheme>
      <a:clrScheme name="Скругленный 8">
        <a:dk1>
          <a:srgbClr val="BECBD8"/>
        </a:dk1>
        <a:lt1>
          <a:srgbClr val="FFFFFF"/>
        </a:lt1>
        <a:dk2>
          <a:srgbClr val="2B335B"/>
        </a:dk2>
        <a:lt2>
          <a:srgbClr val="FFFFFF"/>
        </a:lt2>
        <a:accent1>
          <a:srgbClr val="0099CC"/>
        </a:accent1>
        <a:accent2>
          <a:srgbClr val="B5DBE3"/>
        </a:accent2>
        <a:accent3>
          <a:srgbClr val="ACADB5"/>
        </a:accent3>
        <a:accent4>
          <a:srgbClr val="DADADA"/>
        </a:accent4>
        <a:accent5>
          <a:srgbClr val="AACAE2"/>
        </a:accent5>
        <a:accent6>
          <a:srgbClr val="A4C6CE"/>
        </a:accent6>
        <a:hlink>
          <a:srgbClr val="FFCC00"/>
        </a:hlink>
        <a:folHlink>
          <a:srgbClr val="58648C"/>
        </a:folHlink>
      </a:clrScheme>
      <a:clrMap bg1="dk2" tx1="lt1" bg2="dk1" tx2="lt2" accent1="accent1" accent2="accent2" accent3="accent3" accent4="accent4" accent5="accent5" accent6="accent6" hlink="hlink" folHlink="folHlink"/>
    </a:extraClrScheme>
    <a:extraClrScheme>
      <a:clrScheme name="Скругленный 9">
        <a:dk1>
          <a:srgbClr val="3333FF"/>
        </a:dk1>
        <a:lt1>
          <a:srgbClr val="FFFFFF"/>
        </a:lt1>
        <a:dk2>
          <a:srgbClr val="000099"/>
        </a:dk2>
        <a:lt2>
          <a:srgbClr val="FFFFFF"/>
        </a:lt2>
        <a:accent1>
          <a:srgbClr val="339966"/>
        </a:accent1>
        <a:accent2>
          <a:srgbClr val="9999FF"/>
        </a:accent2>
        <a:accent3>
          <a:srgbClr val="AAAACA"/>
        </a:accent3>
        <a:accent4>
          <a:srgbClr val="DADADA"/>
        </a:accent4>
        <a:accent5>
          <a:srgbClr val="ADCAB8"/>
        </a:accent5>
        <a:accent6>
          <a:srgbClr val="8A8AE7"/>
        </a:accent6>
        <a:hlink>
          <a:srgbClr val="FFFF99"/>
        </a:hlink>
        <a:folHlink>
          <a:srgbClr val="17A0D1"/>
        </a:folHlink>
      </a:clrScheme>
      <a:clrMap bg1="dk2" tx1="lt1" bg2="dk1" tx2="lt2" accent1="accent1" accent2="accent2" accent3="accent3" accent4="accent4" accent5="accent5" accent6="accent6" hlink="hlink" folHlink="folHlink"/>
    </a:extraClrScheme>
    <a:extraClrScheme>
      <a:clrScheme name="Скругленный 10">
        <a:dk1>
          <a:srgbClr val="808000"/>
        </a:dk1>
        <a:lt1>
          <a:srgbClr val="FFFFFF"/>
        </a:lt1>
        <a:dk2>
          <a:srgbClr val="354418"/>
        </a:dk2>
        <a:lt2>
          <a:srgbClr val="FFFFFF"/>
        </a:lt2>
        <a:accent1>
          <a:srgbClr val="60897C"/>
        </a:accent1>
        <a:accent2>
          <a:srgbClr val="99CC00"/>
        </a:accent2>
        <a:accent3>
          <a:srgbClr val="AEB0AB"/>
        </a:accent3>
        <a:accent4>
          <a:srgbClr val="DADADA"/>
        </a:accent4>
        <a:accent5>
          <a:srgbClr val="B6C4BF"/>
        </a:accent5>
        <a:accent6>
          <a:srgbClr val="8AB900"/>
        </a:accent6>
        <a:hlink>
          <a:srgbClr val="CCCC00"/>
        </a:hlink>
        <a:folHlink>
          <a:srgbClr val="66990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Пиксел">
  <a:themeElements>
    <a:clrScheme name="Пиксел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Пиксел">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Пиксел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Пиксел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Пиксел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Пиксел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Пиксел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Пиксел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Пиксел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Пиксел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Пиксел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Пиксел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Пиксел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Пиксел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Идея">
  <a:themeElements>
    <a:clrScheme name="Идея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fontScheme name="Идея">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Идея 1">
        <a:dk1>
          <a:srgbClr val="080808"/>
        </a:dk1>
        <a:lt1>
          <a:srgbClr val="F8F8F8"/>
        </a:lt1>
        <a:dk2>
          <a:srgbClr val="330000"/>
        </a:dk2>
        <a:lt2>
          <a:srgbClr val="FFFFFF"/>
        </a:lt2>
        <a:accent1>
          <a:srgbClr val="FF9900"/>
        </a:accent1>
        <a:accent2>
          <a:srgbClr val="CC3300"/>
        </a:accent2>
        <a:accent3>
          <a:srgbClr val="ADAAAA"/>
        </a:accent3>
        <a:accent4>
          <a:srgbClr val="D4D4D4"/>
        </a:accent4>
        <a:accent5>
          <a:srgbClr val="FFCAAA"/>
        </a:accent5>
        <a:accent6>
          <a:srgbClr val="B92D00"/>
        </a:accent6>
        <a:hlink>
          <a:srgbClr val="CC6600"/>
        </a:hlink>
        <a:folHlink>
          <a:srgbClr val="B2B282"/>
        </a:folHlink>
      </a:clrScheme>
      <a:clrMap bg1="dk2" tx1="lt1" bg2="dk1" tx2="lt2" accent1="accent1" accent2="accent2" accent3="accent3" accent4="accent4" accent5="accent5" accent6="accent6" hlink="hlink" folHlink="folHlink"/>
    </a:extraClrScheme>
    <a:extraClrScheme>
      <a:clrScheme name="Идея 2">
        <a:dk1>
          <a:srgbClr val="333333"/>
        </a:dk1>
        <a:lt1>
          <a:srgbClr val="F8F8F8"/>
        </a:lt1>
        <a:dk2>
          <a:srgbClr val="800000"/>
        </a:dk2>
        <a:lt2>
          <a:srgbClr val="FFFFFF"/>
        </a:lt2>
        <a:accent1>
          <a:srgbClr val="CC9900"/>
        </a:accent1>
        <a:accent2>
          <a:srgbClr val="666666"/>
        </a:accent2>
        <a:accent3>
          <a:srgbClr val="C0AAAA"/>
        </a:accent3>
        <a:accent4>
          <a:srgbClr val="D4D4D4"/>
        </a:accent4>
        <a:accent5>
          <a:srgbClr val="E2CAAA"/>
        </a:accent5>
        <a:accent6>
          <a:srgbClr val="5C5C5C"/>
        </a:accent6>
        <a:hlink>
          <a:srgbClr val="CC6600"/>
        </a:hlink>
        <a:folHlink>
          <a:srgbClr val="95A587"/>
        </a:folHlink>
      </a:clrScheme>
      <a:clrMap bg1="dk2" tx1="lt1" bg2="dk1" tx2="lt2" accent1="accent1" accent2="accent2" accent3="accent3" accent4="accent4" accent5="accent5" accent6="accent6" hlink="hlink" folHlink="folHlink"/>
    </a:extraClrScheme>
    <a:extraClrScheme>
      <a:clrScheme name="Идея 3">
        <a:dk1>
          <a:srgbClr val="5F5F5F"/>
        </a:dk1>
        <a:lt1>
          <a:srgbClr val="A4BEE0"/>
        </a:lt1>
        <a:dk2>
          <a:srgbClr val="013253"/>
        </a:dk2>
        <a:lt2>
          <a:srgbClr val="FFFFFF"/>
        </a:lt2>
        <a:accent1>
          <a:srgbClr val="588480"/>
        </a:accent1>
        <a:accent2>
          <a:srgbClr val="6600FF"/>
        </a:accent2>
        <a:accent3>
          <a:srgbClr val="AAADB3"/>
        </a:accent3>
        <a:accent4>
          <a:srgbClr val="8BA2BF"/>
        </a:accent4>
        <a:accent5>
          <a:srgbClr val="B4C2C0"/>
        </a:accent5>
        <a:accent6>
          <a:srgbClr val="5C00E7"/>
        </a:accent6>
        <a:hlink>
          <a:srgbClr val="CCCC00"/>
        </a:hlink>
        <a:folHlink>
          <a:srgbClr val="5F5F5F"/>
        </a:folHlink>
      </a:clrScheme>
      <a:clrMap bg1="dk2" tx1="lt1" bg2="dk1" tx2="lt2" accent1="accent1" accent2="accent2" accent3="accent3" accent4="accent4" accent5="accent5" accent6="accent6" hlink="hlink" folHlink="folHlink"/>
    </a:extraClrScheme>
    <a:extraClrScheme>
      <a:clrScheme name="Идея 4">
        <a:dk1>
          <a:srgbClr val="003300"/>
        </a:dk1>
        <a:lt1>
          <a:srgbClr val="F8F8F8"/>
        </a:lt1>
        <a:dk2>
          <a:srgbClr val="3D4A1C"/>
        </a:dk2>
        <a:lt2>
          <a:srgbClr val="FFFFFF"/>
        </a:lt2>
        <a:accent1>
          <a:srgbClr val="99CC00"/>
        </a:accent1>
        <a:accent2>
          <a:srgbClr val="669900"/>
        </a:accent2>
        <a:accent3>
          <a:srgbClr val="AFB1AB"/>
        </a:accent3>
        <a:accent4>
          <a:srgbClr val="D4D4D4"/>
        </a:accent4>
        <a:accent5>
          <a:srgbClr val="CAE2AA"/>
        </a:accent5>
        <a:accent6>
          <a:srgbClr val="5C8A00"/>
        </a:accent6>
        <a:hlink>
          <a:srgbClr val="CC9900"/>
        </a:hlink>
        <a:folHlink>
          <a:srgbClr val="B2B282"/>
        </a:folHlink>
      </a:clrScheme>
      <a:clrMap bg1="dk2" tx1="lt1" bg2="dk1" tx2="lt2" accent1="accent1" accent2="accent2" accent3="accent3" accent4="accent4" accent5="accent5" accent6="accent6" hlink="hlink" folHlink="folHlink"/>
    </a:extraClrScheme>
    <a:extraClrScheme>
      <a:clrScheme name="Идея 5">
        <a:dk1>
          <a:srgbClr val="333333"/>
        </a:dk1>
        <a:lt1>
          <a:srgbClr val="F8F8F8"/>
        </a:lt1>
        <a:dk2>
          <a:srgbClr val="005D8C"/>
        </a:dk2>
        <a:lt2>
          <a:srgbClr val="FFFFFF"/>
        </a:lt2>
        <a:accent1>
          <a:srgbClr val="00CC99"/>
        </a:accent1>
        <a:accent2>
          <a:srgbClr val="0099CC"/>
        </a:accent2>
        <a:accent3>
          <a:srgbClr val="AAB6C5"/>
        </a:accent3>
        <a:accent4>
          <a:srgbClr val="D4D4D4"/>
        </a:accent4>
        <a:accent5>
          <a:srgbClr val="AAE2CA"/>
        </a:accent5>
        <a:accent6>
          <a:srgbClr val="008AB9"/>
        </a:accent6>
        <a:hlink>
          <a:srgbClr val="FFCC00"/>
        </a:hlink>
        <a:folHlink>
          <a:srgbClr val="D8D48C"/>
        </a:folHlink>
      </a:clrScheme>
      <a:clrMap bg1="dk2" tx1="lt1" bg2="dk1" tx2="lt2" accent1="accent1" accent2="accent2" accent3="accent3" accent4="accent4" accent5="accent5" accent6="accent6" hlink="hlink" folHlink="folHlink"/>
    </a:extraClrScheme>
    <a:extraClrScheme>
      <a:clrScheme name="Идея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clrMap bg1="lt1" tx1="dk1" bg2="lt2" tx2="dk2" accent1="accent1" accent2="accent2" accent3="accent3" accent4="accent4" accent5="accent5" accent6="accent6" hlink="hlink" folHlink="folHlink"/>
    </a:extraClrScheme>
    <a:extraClrScheme>
      <a:clrScheme name="Идея 7">
        <a:dk1>
          <a:srgbClr val="000000"/>
        </a:dk1>
        <a:lt1>
          <a:srgbClr val="FFFFFF"/>
        </a:lt1>
        <a:dk2>
          <a:srgbClr val="372221"/>
        </a:dk2>
        <a:lt2>
          <a:srgbClr val="808080"/>
        </a:lt2>
        <a:accent1>
          <a:srgbClr val="009999"/>
        </a:accent1>
        <a:accent2>
          <a:srgbClr val="9AAC98"/>
        </a:accent2>
        <a:accent3>
          <a:srgbClr val="FFFFFF"/>
        </a:accent3>
        <a:accent4>
          <a:srgbClr val="000000"/>
        </a:accent4>
        <a:accent5>
          <a:srgbClr val="AACACA"/>
        </a:accent5>
        <a:accent6>
          <a:srgbClr val="8B9B89"/>
        </a:accent6>
        <a:hlink>
          <a:srgbClr val="666699"/>
        </a:hlink>
        <a:folHlink>
          <a:srgbClr val="B2B2B2"/>
        </a:folHlink>
      </a:clrScheme>
      <a:clrMap bg1="lt1" tx1="dk1" bg2="lt2" tx2="dk2" accent1="accent1" accent2="accent2" accent3="accent3" accent4="accent4" accent5="accent5" accent6="accent6" hlink="hlink" folHlink="folHlink"/>
    </a:extraClrScheme>
    <a:extraClrScheme>
      <a:clrScheme name="Идея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Proposal</Template>
  <TotalTime>251</TotalTime>
  <Words>2295</Words>
  <Application>Microsoft PowerPoint</Application>
  <PresentationFormat>Экран (4:3)</PresentationFormat>
  <Paragraphs>56</Paragraphs>
  <Slides>26</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11</vt:i4>
      </vt:variant>
      <vt:variant>
        <vt:lpstr>Заголовки слайдов</vt:lpstr>
      </vt:variant>
      <vt:variant>
        <vt:i4>26</vt:i4>
      </vt:variant>
    </vt:vector>
  </HeadingPairs>
  <TitlesOfParts>
    <vt:vector size="44" baseType="lpstr">
      <vt:lpstr>Arial</vt:lpstr>
      <vt:lpstr>Wingdings</vt:lpstr>
      <vt:lpstr>Tahoma</vt:lpstr>
      <vt:lpstr>Times New Roman</vt:lpstr>
      <vt:lpstr>Arial Black</vt:lpstr>
      <vt:lpstr>Verdana</vt:lpstr>
      <vt:lpstr>Comic Sans MS</vt:lpstr>
      <vt:lpstr>План</vt:lpstr>
      <vt:lpstr>Палитра</vt:lpstr>
      <vt:lpstr>Сеть</vt:lpstr>
      <vt:lpstr>Студия</vt:lpstr>
      <vt:lpstr>Капсулы</vt:lpstr>
      <vt:lpstr>Слои</vt:lpstr>
      <vt:lpstr>Скругленный</vt:lpstr>
      <vt:lpstr>Пиксел</vt:lpstr>
      <vt:lpstr>Идея</vt:lpstr>
      <vt:lpstr>Профиль</vt:lpstr>
      <vt:lpstr>Склон</vt:lpstr>
      <vt:lpstr>КОРПОРАТИВНАЯ СОЦИАЛЬНАЯ ОТВЕТСТВЕННОСТЬ</vt:lpstr>
      <vt:lpstr>Классические основы морально-нравственного поведения</vt:lpstr>
      <vt:lpstr>Представления о моральном поведении людей сложились еще в древнегреческой философии. Платон (IV до н.э.) рассматривал моральную философию как авторитетное руководство к правильной жизни. Позиция Аристотеля (IV в. до н.э.) представляется более приемлемой, т.е. более приземленной. Он предлагает анализировать существующие точки зрения по любой проблеме - их он называет взглядами многих и мудрых - и стремится обнаружить в них некие общие принципы. </vt:lpstr>
      <vt:lpstr>Различия между «нормативными» и «метафизическими» теориями моральной философии ХХ и начала XXI вв. можно разделить на два больших класса: 1. Телеологические; 2. Деонтологические.</vt:lpstr>
      <vt:lpstr>Слайд 5</vt:lpstr>
      <vt:lpstr>Корпоративная социальная ответственность базируется на принципах коллективной сообщественной справедливости. Общество и сообщество руководствуются разными принципами справедливости.</vt:lpstr>
      <vt:lpstr>Слайд 7</vt:lpstr>
      <vt:lpstr>Моральность экономических отношений</vt:lpstr>
      <vt:lpstr>Экономическая выгода включает в себя культурную составляющую. Без внутреннего желания каждого человека быть культурным не представляется возможным решать экономические задачи с помощью моральных принципов.</vt:lpstr>
      <vt:lpstr>Главной особенностью массового сознания и поведения считается конформность</vt:lpstr>
      <vt:lpstr>Гуманистические подходы отечественного экономического поведения в корпоративном сообществе</vt:lpstr>
      <vt:lpstr>Значительный вклад в развитие отечественного гуманизма внес В.М.Хвостов (1868- 1920), крупнейший российский философ, социолог и правовед. В своих работах (в частности, в работе: «Этика человеческого достоинства») он показал, что человек противоречив в своих делах. Он отмечал, что «...жизнь человека есть постоянная борьба противоположностей».  </vt:lpstr>
      <vt:lpstr>Гуманитарное наследие Д.И.Менделеева, известного ученого-химика, представлено в его работах: «К познанию России», «Заветные мысли», где он подробно исследовал демографическую ситуацию в России на рубеже XIX-XX вв., изучил тенденции в развитии отечественного народонаселения. По его мнению, например, к 2000 году в России должно было проживать около 600 млн. чел. Он обозначил пути повышения образованности населения «всеобщеобязательное образование».  </vt:lpstr>
      <vt:lpstr>Значительный вклад в теорию понимания нравственной природы человека внес Пьер Тейяр де Шарден, который в своей книге «Феномен человека» отмечал: «Вне всякого сомнения, материальная и духовная энергия чем-то связаны между собой и продолжают друг друга. В самой основе каким-то образом должна существовать и действовать в мире единая энергия. И первое, что здесь приходит на ум, - это представить себе «душу» как фокус преобразования, в котором, сходясь через разные каналы природы, сосредоточивается мощность тел, чтобы здесь интерьеризироваться и сублимироваться в красоту и истину».</vt:lpstr>
      <vt:lpstr>Наиболее ярким социальным философом первой половивы ХХ в. был Н.А.Бердяев (1874- 1948), который высказал важные и актуальные мысли по гуманизации социально-экономической жизни. Является oдним из основоположников отдельного направления философии - экзистенциализма, т.е. философии существования (одиночество человека перед лицом ничто). Он также считал, что личность находится в противостоянии объективного и субъективного. По его мнению: «Человек есть существо, испытывающее не только страх и ужас, но и тоску...тоска ближе к ужасу, чем к страху, но имеет свое качество». Н.А.Бердяев отмечает о существовании вечного конфликта между ценностями культуры и ценностями государства и общества. </vt:lpstr>
      <vt:lpstr>Существенный вклад в развитие гуманистических основ социально-экономической направленности внес С.Н.Булгаков (1874-1944), философ, экономист, публицист, религиозный деятель. Он затронул проблемы связи христианства и хозяйства, которые изложил в работе «Философия хозяйства» (1912). Экономическая наука и философия хозяйства - это разные течения познания реальности, хотя их объект исследования, по сути, один. </vt:lpstr>
      <vt:lpstr>Рассматривая гуманистические аспекты социально-экономического развития, нельзя не отметить работы В.И.Вернадского (1863-1945). Его гуманитарная заслуга заключается в том, что: он ввел в анализ связей системы «человек - природа» новое критериальное измерение «человечество как единое целое» и перевел социальный анализ в глобальный аспект. Как отмечал В.И.Вернадский «эволюционный процесс присущ только живому веществу». В биосфере, говорил он, существует «пленка жизни», в которой концентрация живого вещества максимальна. В результате закономерного процесса эволюции биосферы под влиянием научной мысли и коллективного труда, направленных на удовлетворение материальных и духовных потребностей, биосфера Земли должна перейти в новое состояние - нoocфepу». В соответствии с учением В.И.Вернадского о ноосфере, одновременно с накоплением суммы общественного богатства в обществе происходит накопление совокупного, полезного знания – глобальной информационной среды, которая составляет интеллектуальную оболочку планеты. </vt:lpstr>
      <vt:lpstr>Ответственность предпринимателя перед обществом </vt:lpstr>
      <vt:lpstr>Ответственность - это категория этики и права, отражающая особое социальное и морально-правовое отношение личности к людям, обществу (человечеству в целом), характеризующаяся выполнением своего нравственного долга и правовых норм.</vt:lpstr>
      <vt:lpstr>Социальная ответственность - это контракт между бизнесменом обществом, в котором он функционирует </vt:lpstr>
      <vt:lpstr>Основные подходы к определению ответственности бизнеса:</vt:lpstr>
      <vt:lpstr>Основные подходы к определению ответственности бизнеса:</vt:lpstr>
      <vt:lpstr>Основные подходы к определению ответственности бизнеса:</vt:lpstr>
      <vt:lpstr>Основные подходы к определению ответственности бизнеса:</vt:lpstr>
      <vt:lpstr>Культурологические основы социального рыночного хозяйства </vt:lpstr>
      <vt:lpstr>Слайд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Мариночка</dc:creator>
  <cp:lastModifiedBy>1</cp:lastModifiedBy>
  <cp:revision>32</cp:revision>
  <cp:lastPrinted>1601-01-01T00:00:00Z</cp:lastPrinted>
  <dcterms:created xsi:type="dcterms:W3CDTF">1601-01-01T00:00:00Z</dcterms:created>
  <dcterms:modified xsi:type="dcterms:W3CDTF">2014-12-05T17:41:08Z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