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2" r:id="rId4"/>
    <p:sldId id="265" r:id="rId5"/>
    <p:sldId id="258" r:id="rId6"/>
    <p:sldId id="259" r:id="rId7"/>
    <p:sldId id="260" r:id="rId8"/>
    <p:sldId id="261" r:id="rId9"/>
    <p:sldId id="263" r:id="rId10"/>
    <p:sldId id="264" r:id="rId11"/>
    <p:sldId id="275" r:id="rId12"/>
    <p:sldId id="276" r:id="rId13"/>
    <p:sldId id="266" r:id="rId14"/>
    <p:sldId id="267" r:id="rId15"/>
    <p:sldId id="268" r:id="rId16"/>
    <p:sldId id="271" r:id="rId17"/>
    <p:sldId id="272" r:id="rId18"/>
    <p:sldId id="273" r:id="rId19"/>
    <p:sldId id="274" r:id="rId20"/>
    <p:sldId id="269" r:id="rId21"/>
    <p:sldId id="277" r:id="rId22"/>
    <p:sldId id="278" r:id="rId23"/>
    <p:sldId id="279" r:id="rId24"/>
    <p:sldId id="280" r:id="rId25"/>
    <p:sldId id="281" r:id="rId26"/>
    <p:sldId id="282" r:id="rId27"/>
    <p:sldId id="284" r:id="rId28"/>
    <p:sldId id="283" r:id="rId29"/>
    <p:sldId id="270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26EF43-BD10-4E86-AC3A-BC7E60BB05DD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6ADFC5-EC91-4E08-83B2-C69180AA1B0D}">
      <dgm:prSet phldrT="[Текст]" custT="1"/>
      <dgm:spPr/>
      <dgm:t>
        <a:bodyPr/>
        <a:lstStyle/>
        <a:p>
          <a:r>
            <a:rPr lang="ru-RU" sz="1600" b="1" dirty="0" smtClean="0">
              <a:solidFill>
                <a:srgbClr val="FF0000"/>
              </a:solidFill>
            </a:rPr>
            <a:t>Суждением в большинстве случаев будет лишь повествовательное двусоставное предложение.</a:t>
          </a:r>
          <a:endParaRPr lang="ru-RU" sz="1600" b="1" dirty="0">
            <a:solidFill>
              <a:srgbClr val="FF0000"/>
            </a:solidFill>
          </a:endParaRPr>
        </a:p>
      </dgm:t>
    </dgm:pt>
    <dgm:pt modelId="{F1A239FC-4BDA-478F-92ED-DEE3E65B4AE5}" type="parTrans" cxnId="{B2E5546C-7D85-4D9A-B828-E63628DA83A4}">
      <dgm:prSet/>
      <dgm:spPr/>
      <dgm:t>
        <a:bodyPr/>
        <a:lstStyle/>
        <a:p>
          <a:endParaRPr lang="ru-RU"/>
        </a:p>
      </dgm:t>
    </dgm:pt>
    <dgm:pt modelId="{FD1A0480-E5F4-44FD-9642-2FE16E1F7102}" type="sibTrans" cxnId="{B2E5546C-7D85-4D9A-B828-E63628DA83A4}">
      <dgm:prSet/>
      <dgm:spPr/>
      <dgm:t>
        <a:bodyPr/>
        <a:lstStyle/>
        <a:p>
          <a:endParaRPr lang="ru-RU"/>
        </a:p>
      </dgm:t>
    </dgm:pt>
    <dgm:pt modelId="{AA80A219-E14B-4AFD-8239-DB7313729078}">
      <dgm:prSet phldrT="[Текст]" custT="1"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algn="ctr"/>
          <a:r>
            <a:rPr lang="ru-RU" sz="20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rPr>
            <a:t>Утверждают либо отрицают что-либо</a:t>
          </a:r>
          <a:r>
            <a:rPr lang="ru-RU" sz="2000" dirty="0" smtClean="0"/>
            <a:t>.</a:t>
          </a:r>
          <a:endParaRPr lang="ru-RU" sz="2000" dirty="0"/>
        </a:p>
      </dgm:t>
    </dgm:pt>
    <dgm:pt modelId="{A9980077-614C-4798-85D2-45F94DC8A900}" type="parTrans" cxnId="{A389E8D2-638A-43B4-BD83-6B1264A44B50}">
      <dgm:prSet/>
      <dgm:spPr/>
      <dgm:t>
        <a:bodyPr/>
        <a:lstStyle/>
        <a:p>
          <a:endParaRPr lang="ru-RU"/>
        </a:p>
      </dgm:t>
    </dgm:pt>
    <dgm:pt modelId="{AE757B45-0C7A-4F95-B15A-2EBDCE3F89D8}" type="sibTrans" cxnId="{A389E8D2-638A-43B4-BD83-6B1264A44B50}">
      <dgm:prSet/>
      <dgm:spPr/>
      <dgm:t>
        <a:bodyPr/>
        <a:lstStyle/>
        <a:p>
          <a:endParaRPr lang="ru-RU"/>
        </a:p>
      </dgm:t>
    </dgm:pt>
    <dgm:pt modelId="{D0F4996B-C11D-4912-95CE-AE1F1B0B8AC4}">
      <dgm:prSet phldrT="[Текст]" custT="1"/>
      <dgm:spPr/>
      <dgm:t>
        <a:bodyPr/>
        <a:lstStyle/>
        <a:p>
          <a:r>
            <a:rPr lang="ru-RU" sz="20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rPr>
            <a:t>Всегда являются либо истинными, либо ложными.</a:t>
          </a:r>
          <a:endParaRPr lang="ru-RU" sz="2000" b="1" cap="all" spc="0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glow rad="101600">
                <a:schemeClr val="accent5">
                  <a:satMod val="175000"/>
                  <a:alpha val="40000"/>
                </a:schemeClr>
              </a:glow>
              <a:reflection blurRad="12700" stA="28000" endPos="45000" dist="1000" dir="5400000" sy="-100000" algn="bl" rotWithShape="0"/>
            </a:effectLst>
          </a:endParaRPr>
        </a:p>
      </dgm:t>
    </dgm:pt>
    <dgm:pt modelId="{AB81E080-31C9-439C-BFC2-4DD59CB5EA3D}" type="parTrans" cxnId="{3BEC5FBC-67E4-4EF3-9079-C714538A0A65}">
      <dgm:prSet/>
      <dgm:spPr/>
      <dgm:t>
        <a:bodyPr/>
        <a:lstStyle/>
        <a:p>
          <a:endParaRPr lang="ru-RU"/>
        </a:p>
      </dgm:t>
    </dgm:pt>
    <dgm:pt modelId="{A9D89592-B76B-431D-AFFE-2A7CB653E3C5}" type="sibTrans" cxnId="{3BEC5FBC-67E4-4EF3-9079-C714538A0A65}">
      <dgm:prSet/>
      <dgm:spPr/>
      <dgm:t>
        <a:bodyPr/>
        <a:lstStyle/>
        <a:p>
          <a:endParaRPr lang="ru-RU"/>
        </a:p>
      </dgm:t>
    </dgm:pt>
    <dgm:pt modelId="{0A85B235-DF8F-4208-BE54-3F61F9C9BA16}">
      <dgm:prSet phldrT="[Текст]" custT="1"/>
      <dgm:spPr/>
      <dgm:t>
        <a:bodyPr/>
        <a:lstStyle/>
        <a:p>
          <a:r>
            <a:rPr lang="ru-RU" sz="1800" b="1" dirty="0" smtClean="0">
              <a:solidFill>
                <a:srgbClr val="FF0000"/>
              </a:solidFill>
            </a:rPr>
            <a:t>Должны иметь достаточные основания для утверждения истинности</a:t>
          </a:r>
          <a:r>
            <a:rPr lang="en-US" sz="1800" b="1" dirty="0" smtClean="0">
              <a:solidFill>
                <a:srgbClr val="FF0000"/>
              </a:solidFill>
            </a:rPr>
            <a:t>/</a:t>
          </a:r>
          <a:r>
            <a:rPr lang="ru-RU" sz="1800" b="1" dirty="0" smtClean="0">
              <a:solidFill>
                <a:srgbClr val="FF0000"/>
              </a:solidFill>
            </a:rPr>
            <a:t>ложности. </a:t>
          </a:r>
          <a:endParaRPr lang="ru-RU" sz="1800" b="1" dirty="0">
            <a:solidFill>
              <a:srgbClr val="FF0000"/>
            </a:solidFill>
          </a:endParaRPr>
        </a:p>
      </dgm:t>
    </dgm:pt>
    <dgm:pt modelId="{0C30B8E7-E4FA-48A2-B284-C7FD77B27BAE}" type="sibTrans" cxnId="{87894898-E1DD-4A37-9BEB-266C60F432D9}">
      <dgm:prSet/>
      <dgm:spPr/>
      <dgm:t>
        <a:bodyPr/>
        <a:lstStyle/>
        <a:p>
          <a:endParaRPr lang="ru-RU"/>
        </a:p>
      </dgm:t>
    </dgm:pt>
    <dgm:pt modelId="{F321E4C5-AAA1-4411-8CBF-76EFE698E8B1}" type="parTrans" cxnId="{87894898-E1DD-4A37-9BEB-266C60F432D9}">
      <dgm:prSet/>
      <dgm:spPr/>
      <dgm:t>
        <a:bodyPr/>
        <a:lstStyle/>
        <a:p>
          <a:endParaRPr lang="ru-RU"/>
        </a:p>
      </dgm:t>
    </dgm:pt>
    <dgm:pt modelId="{FF42857B-A9D7-40F2-9A65-10BD888D69D6}" type="pres">
      <dgm:prSet presAssocID="{1A26EF43-BD10-4E86-AC3A-BC7E60BB05DD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A41A126E-75FB-4378-8846-78C4057B5C7E}" type="pres">
      <dgm:prSet presAssocID="{366ADFC5-EC91-4E08-83B2-C69180AA1B0D}" presName="composite" presStyleCnt="0"/>
      <dgm:spPr/>
    </dgm:pt>
    <dgm:pt modelId="{805EFC0F-774D-4E51-82B3-C1D305F8364B}" type="pres">
      <dgm:prSet presAssocID="{366ADFC5-EC91-4E08-83B2-C69180AA1B0D}" presName="Parent1" presStyleLbl="node1" presStyleIdx="0" presStyleCnt="4" custScaleX="138011" custScaleY="88606" custLinFactNeighborX="-47910" custLinFactNeighborY="-581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DD66BC-0FC2-4DEF-AA5D-F38E749AD28B}" type="pres">
      <dgm:prSet presAssocID="{366ADFC5-EC91-4E08-83B2-C69180AA1B0D}" presName="Childtext1" presStyleLbl="revTx" presStyleIdx="0" presStyleCnt="2" custLinFactNeighborX="158" custLinFactNeighborY="450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077862-008C-4050-92BA-7360DA2292AA}" type="pres">
      <dgm:prSet presAssocID="{366ADFC5-EC91-4E08-83B2-C69180AA1B0D}" presName="BalanceSpacing" presStyleCnt="0"/>
      <dgm:spPr/>
    </dgm:pt>
    <dgm:pt modelId="{F8447941-47BF-4988-857D-7E232164F0A2}" type="pres">
      <dgm:prSet presAssocID="{366ADFC5-EC91-4E08-83B2-C69180AA1B0D}" presName="BalanceSpacing1" presStyleCnt="0"/>
      <dgm:spPr/>
    </dgm:pt>
    <dgm:pt modelId="{E942D8B3-CBE4-4798-AE2F-AEBD8550E333}" type="pres">
      <dgm:prSet presAssocID="{FD1A0480-E5F4-44FD-9642-2FE16E1F7102}" presName="Accent1Text" presStyleLbl="node1" presStyleIdx="1" presStyleCnt="4" custScaleX="45182" custScaleY="48126" custLinFactNeighborX="-45036" custLinFactNeighborY="2701"/>
      <dgm:spPr/>
      <dgm:t>
        <a:bodyPr/>
        <a:lstStyle/>
        <a:p>
          <a:endParaRPr lang="ru-RU"/>
        </a:p>
      </dgm:t>
    </dgm:pt>
    <dgm:pt modelId="{FAE0AB9C-A020-4B29-8395-E91CEC4BD764}" type="pres">
      <dgm:prSet presAssocID="{FD1A0480-E5F4-44FD-9642-2FE16E1F7102}" presName="spaceBetweenRectangles" presStyleCnt="0"/>
      <dgm:spPr/>
    </dgm:pt>
    <dgm:pt modelId="{FFDA8C98-7FC1-4611-8C60-4BF00B23F170}" type="pres">
      <dgm:prSet presAssocID="{0A85B235-DF8F-4208-BE54-3F61F9C9BA16}" presName="composite" presStyleCnt="0"/>
      <dgm:spPr/>
    </dgm:pt>
    <dgm:pt modelId="{84A0A60C-FE16-4F5C-92A5-40B83A1433CC}" type="pres">
      <dgm:prSet presAssocID="{0A85B235-DF8F-4208-BE54-3F61F9C9BA16}" presName="Parent1" presStyleLbl="node1" presStyleIdx="2" presStyleCnt="4" custScaleX="126093" custLinFactNeighborX="78620" custLinFactNeighborY="-378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D6E087-2077-4175-B637-54F773F6FD19}" type="pres">
      <dgm:prSet presAssocID="{0A85B235-DF8F-4208-BE54-3F61F9C9BA16}" presName="Childtext1" presStyleLbl="revTx" presStyleIdx="1" presStyleCnt="2" custLinFactNeighborX="24780" custLinFactNeighborY="766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BC4F8D-2B0A-45C2-A9C2-221CEDBEBD56}" type="pres">
      <dgm:prSet presAssocID="{0A85B235-DF8F-4208-BE54-3F61F9C9BA16}" presName="BalanceSpacing" presStyleCnt="0"/>
      <dgm:spPr/>
    </dgm:pt>
    <dgm:pt modelId="{F65127DD-B285-47D3-8BBA-EA8C729CB17B}" type="pres">
      <dgm:prSet presAssocID="{0A85B235-DF8F-4208-BE54-3F61F9C9BA16}" presName="BalanceSpacing1" presStyleCnt="0"/>
      <dgm:spPr/>
    </dgm:pt>
    <dgm:pt modelId="{3AC6819A-9FAA-4904-B92B-B82BB98961E1}" type="pres">
      <dgm:prSet presAssocID="{0C30B8E7-E4FA-48A2-B284-C7FD77B27BAE}" presName="Accent1Text" presStyleLbl="node1" presStyleIdx="3" presStyleCnt="4" custScaleX="49994" custScaleY="45677" custLinFactNeighborX="66303" custLinFactNeighborY="273"/>
      <dgm:spPr/>
      <dgm:t>
        <a:bodyPr/>
        <a:lstStyle/>
        <a:p>
          <a:endParaRPr lang="ru-RU"/>
        </a:p>
      </dgm:t>
    </dgm:pt>
  </dgm:ptLst>
  <dgm:cxnLst>
    <dgm:cxn modelId="{E1B40DA0-4BB2-45E5-9ECB-EBFF7437DE52}" type="presOf" srcId="{366ADFC5-EC91-4E08-83B2-C69180AA1B0D}" destId="{805EFC0F-774D-4E51-82B3-C1D305F8364B}" srcOrd="0" destOrd="0" presId="urn:microsoft.com/office/officeart/2008/layout/AlternatingHexagons"/>
    <dgm:cxn modelId="{9F0714B5-7C57-4EDF-BA80-623C470FC997}" type="presOf" srcId="{D0F4996B-C11D-4912-95CE-AE1F1B0B8AC4}" destId="{07D6E087-2077-4175-B637-54F773F6FD19}" srcOrd="0" destOrd="0" presId="urn:microsoft.com/office/officeart/2008/layout/AlternatingHexagons"/>
    <dgm:cxn modelId="{1D19C97E-3508-4805-8D7C-D5F1B5C0D828}" type="presOf" srcId="{0C30B8E7-E4FA-48A2-B284-C7FD77B27BAE}" destId="{3AC6819A-9FAA-4904-B92B-B82BB98961E1}" srcOrd="0" destOrd="0" presId="urn:microsoft.com/office/officeart/2008/layout/AlternatingHexagons"/>
    <dgm:cxn modelId="{A389E8D2-638A-43B4-BD83-6B1264A44B50}" srcId="{366ADFC5-EC91-4E08-83B2-C69180AA1B0D}" destId="{AA80A219-E14B-4AFD-8239-DB7313729078}" srcOrd="0" destOrd="0" parTransId="{A9980077-614C-4798-85D2-45F94DC8A900}" sibTransId="{AE757B45-0C7A-4F95-B15A-2EBDCE3F89D8}"/>
    <dgm:cxn modelId="{486A4892-47D3-4AE0-8C58-E7A3E2AE85B1}" type="presOf" srcId="{1A26EF43-BD10-4E86-AC3A-BC7E60BB05DD}" destId="{FF42857B-A9D7-40F2-9A65-10BD888D69D6}" srcOrd="0" destOrd="0" presId="urn:microsoft.com/office/officeart/2008/layout/AlternatingHexagons"/>
    <dgm:cxn modelId="{8D4E444F-EC8C-4FE1-AE84-F7BCD381590A}" type="presOf" srcId="{0A85B235-DF8F-4208-BE54-3F61F9C9BA16}" destId="{84A0A60C-FE16-4F5C-92A5-40B83A1433CC}" srcOrd="0" destOrd="0" presId="urn:microsoft.com/office/officeart/2008/layout/AlternatingHexagons"/>
    <dgm:cxn modelId="{B2E5546C-7D85-4D9A-B828-E63628DA83A4}" srcId="{1A26EF43-BD10-4E86-AC3A-BC7E60BB05DD}" destId="{366ADFC5-EC91-4E08-83B2-C69180AA1B0D}" srcOrd="0" destOrd="0" parTransId="{F1A239FC-4BDA-478F-92ED-DEE3E65B4AE5}" sibTransId="{FD1A0480-E5F4-44FD-9642-2FE16E1F7102}"/>
    <dgm:cxn modelId="{87894898-E1DD-4A37-9BEB-266C60F432D9}" srcId="{1A26EF43-BD10-4E86-AC3A-BC7E60BB05DD}" destId="{0A85B235-DF8F-4208-BE54-3F61F9C9BA16}" srcOrd="1" destOrd="0" parTransId="{F321E4C5-AAA1-4411-8CBF-76EFE698E8B1}" sibTransId="{0C30B8E7-E4FA-48A2-B284-C7FD77B27BAE}"/>
    <dgm:cxn modelId="{03F5A9ED-83F6-45D7-BCE7-FFD914F9D5D8}" type="presOf" srcId="{FD1A0480-E5F4-44FD-9642-2FE16E1F7102}" destId="{E942D8B3-CBE4-4798-AE2F-AEBD8550E333}" srcOrd="0" destOrd="0" presId="urn:microsoft.com/office/officeart/2008/layout/AlternatingHexagons"/>
    <dgm:cxn modelId="{3BEC5FBC-67E4-4EF3-9079-C714538A0A65}" srcId="{0A85B235-DF8F-4208-BE54-3F61F9C9BA16}" destId="{D0F4996B-C11D-4912-95CE-AE1F1B0B8AC4}" srcOrd="0" destOrd="0" parTransId="{AB81E080-31C9-439C-BFC2-4DD59CB5EA3D}" sibTransId="{A9D89592-B76B-431D-AFFE-2A7CB653E3C5}"/>
    <dgm:cxn modelId="{77DFF347-8683-42A6-9D30-096ADECD2769}" type="presOf" srcId="{AA80A219-E14B-4AFD-8239-DB7313729078}" destId="{7DDD66BC-0FC2-4DEF-AA5D-F38E749AD28B}" srcOrd="0" destOrd="0" presId="urn:microsoft.com/office/officeart/2008/layout/AlternatingHexagons"/>
    <dgm:cxn modelId="{68754AAD-66C9-4BC4-BB99-80D34A398DE7}" type="presParOf" srcId="{FF42857B-A9D7-40F2-9A65-10BD888D69D6}" destId="{A41A126E-75FB-4378-8846-78C4057B5C7E}" srcOrd="0" destOrd="0" presId="urn:microsoft.com/office/officeart/2008/layout/AlternatingHexagons"/>
    <dgm:cxn modelId="{CD9FE6A3-9BB1-4A4F-9B56-25562D82224B}" type="presParOf" srcId="{A41A126E-75FB-4378-8846-78C4057B5C7E}" destId="{805EFC0F-774D-4E51-82B3-C1D305F8364B}" srcOrd="0" destOrd="0" presId="urn:microsoft.com/office/officeart/2008/layout/AlternatingHexagons"/>
    <dgm:cxn modelId="{052F5A90-1E14-472F-8966-24FDD84FA27F}" type="presParOf" srcId="{A41A126E-75FB-4378-8846-78C4057B5C7E}" destId="{7DDD66BC-0FC2-4DEF-AA5D-F38E749AD28B}" srcOrd="1" destOrd="0" presId="urn:microsoft.com/office/officeart/2008/layout/AlternatingHexagons"/>
    <dgm:cxn modelId="{17C9A33D-D7CA-4526-9D75-D628D08A67D7}" type="presParOf" srcId="{A41A126E-75FB-4378-8846-78C4057B5C7E}" destId="{A8077862-008C-4050-92BA-7360DA2292AA}" srcOrd="2" destOrd="0" presId="urn:microsoft.com/office/officeart/2008/layout/AlternatingHexagons"/>
    <dgm:cxn modelId="{B9C1C6AF-7B9E-4991-B8FE-62A1B5452158}" type="presParOf" srcId="{A41A126E-75FB-4378-8846-78C4057B5C7E}" destId="{F8447941-47BF-4988-857D-7E232164F0A2}" srcOrd="3" destOrd="0" presId="urn:microsoft.com/office/officeart/2008/layout/AlternatingHexagons"/>
    <dgm:cxn modelId="{2B7B5DBB-808E-4B09-8A92-C9A157C94880}" type="presParOf" srcId="{A41A126E-75FB-4378-8846-78C4057B5C7E}" destId="{E942D8B3-CBE4-4798-AE2F-AEBD8550E333}" srcOrd="4" destOrd="0" presId="urn:microsoft.com/office/officeart/2008/layout/AlternatingHexagons"/>
    <dgm:cxn modelId="{4F2AFC9E-593B-4131-96AB-E5C37C70C7C4}" type="presParOf" srcId="{FF42857B-A9D7-40F2-9A65-10BD888D69D6}" destId="{FAE0AB9C-A020-4B29-8395-E91CEC4BD764}" srcOrd="1" destOrd="0" presId="urn:microsoft.com/office/officeart/2008/layout/AlternatingHexagons"/>
    <dgm:cxn modelId="{0E217BBB-1960-427A-BC4C-ABFF84B652B4}" type="presParOf" srcId="{FF42857B-A9D7-40F2-9A65-10BD888D69D6}" destId="{FFDA8C98-7FC1-4611-8C60-4BF00B23F170}" srcOrd="2" destOrd="0" presId="urn:microsoft.com/office/officeart/2008/layout/AlternatingHexagons"/>
    <dgm:cxn modelId="{C6546C2A-90C5-4880-8B76-05FAF8376D95}" type="presParOf" srcId="{FFDA8C98-7FC1-4611-8C60-4BF00B23F170}" destId="{84A0A60C-FE16-4F5C-92A5-40B83A1433CC}" srcOrd="0" destOrd="0" presId="urn:microsoft.com/office/officeart/2008/layout/AlternatingHexagons"/>
    <dgm:cxn modelId="{29D9B664-515C-4E6D-9184-BEA99A706082}" type="presParOf" srcId="{FFDA8C98-7FC1-4611-8C60-4BF00B23F170}" destId="{07D6E087-2077-4175-B637-54F773F6FD19}" srcOrd="1" destOrd="0" presId="urn:microsoft.com/office/officeart/2008/layout/AlternatingHexagons"/>
    <dgm:cxn modelId="{999F0541-462B-4C05-A9B4-FD7CDE498CF6}" type="presParOf" srcId="{FFDA8C98-7FC1-4611-8C60-4BF00B23F170}" destId="{67BC4F8D-2B0A-45C2-A9C2-221CEDBEBD56}" srcOrd="2" destOrd="0" presId="urn:microsoft.com/office/officeart/2008/layout/AlternatingHexagons"/>
    <dgm:cxn modelId="{8119C7A1-073C-4E08-9ADB-279926F42DF7}" type="presParOf" srcId="{FFDA8C98-7FC1-4611-8C60-4BF00B23F170}" destId="{F65127DD-B285-47D3-8BBA-EA8C729CB17B}" srcOrd="3" destOrd="0" presId="urn:microsoft.com/office/officeart/2008/layout/AlternatingHexagons"/>
    <dgm:cxn modelId="{E2053E36-AA99-4490-A620-5272182C4CA1}" type="presParOf" srcId="{FFDA8C98-7FC1-4611-8C60-4BF00B23F170}" destId="{3AC6819A-9FAA-4904-B92B-B82BB98961E1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658C5D-415D-424A-A224-56BBF0A4187D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3BB0C94C-5680-4A6D-95CD-3875E85FEE51}">
      <dgm:prSet phldrT="[Текст]"/>
      <dgm:spPr/>
      <dgm:t>
        <a:bodyPr/>
        <a:lstStyle/>
        <a:p>
          <a:pPr algn="ctr"/>
          <a:r>
            <a:rPr lang="ru-RU" i="1" u="none" dirty="0" smtClean="0"/>
            <a:t>Предложение</a:t>
          </a:r>
          <a:endParaRPr lang="ru-RU" i="1" u="none" dirty="0"/>
        </a:p>
      </dgm:t>
    </dgm:pt>
    <dgm:pt modelId="{14F780EE-B2E1-4779-9E21-9B107B0D5F4A}" type="parTrans" cxnId="{CDC47528-C8A7-4517-8424-EA042AE05BC9}">
      <dgm:prSet/>
      <dgm:spPr/>
      <dgm:t>
        <a:bodyPr/>
        <a:lstStyle/>
        <a:p>
          <a:endParaRPr lang="ru-RU"/>
        </a:p>
      </dgm:t>
    </dgm:pt>
    <dgm:pt modelId="{18572847-A30E-43FC-AB27-FF6A83A2C0C0}" type="sibTrans" cxnId="{CDC47528-C8A7-4517-8424-EA042AE05BC9}">
      <dgm:prSet/>
      <dgm:spPr/>
      <dgm:t>
        <a:bodyPr/>
        <a:lstStyle/>
        <a:p>
          <a:endParaRPr lang="ru-RU"/>
        </a:p>
      </dgm:t>
    </dgm:pt>
    <dgm:pt modelId="{72E4519E-4B90-4E1F-912B-14BC45A56849}">
      <dgm:prSet phldrT="[Текст]"/>
      <dgm:spPr/>
      <dgm:t>
        <a:bodyPr/>
        <a:lstStyle/>
        <a:p>
          <a:pPr algn="just"/>
          <a:r>
            <a:rPr lang="ru-RU" dirty="0" smtClean="0"/>
            <a:t>Форма выражения законченной мысли. </a:t>
          </a:r>
          <a:endParaRPr lang="ru-RU" dirty="0"/>
        </a:p>
      </dgm:t>
    </dgm:pt>
    <dgm:pt modelId="{3B36DDBD-433A-4F50-AB46-11261EEC976D}" type="parTrans" cxnId="{41F0D772-1B2F-4067-B5C6-5704CA2498E1}">
      <dgm:prSet/>
      <dgm:spPr/>
      <dgm:t>
        <a:bodyPr/>
        <a:lstStyle/>
        <a:p>
          <a:endParaRPr lang="ru-RU"/>
        </a:p>
      </dgm:t>
    </dgm:pt>
    <dgm:pt modelId="{DC808CB1-2C56-446F-82E4-C936833F437C}" type="sibTrans" cxnId="{41F0D772-1B2F-4067-B5C6-5704CA2498E1}">
      <dgm:prSet/>
      <dgm:spPr/>
      <dgm:t>
        <a:bodyPr/>
        <a:lstStyle/>
        <a:p>
          <a:endParaRPr lang="ru-RU"/>
        </a:p>
      </dgm:t>
    </dgm:pt>
    <dgm:pt modelId="{848D107F-AEF9-4F0F-9824-6A3941D46EC7}">
      <dgm:prSet phldrT="[Текст]"/>
      <dgm:spPr/>
      <dgm:t>
        <a:bodyPr/>
        <a:lstStyle/>
        <a:p>
          <a:pPr algn="ctr"/>
          <a:r>
            <a:rPr lang="ru-RU" i="1" dirty="0" smtClean="0"/>
            <a:t>Высказывание</a:t>
          </a:r>
          <a:endParaRPr lang="ru-RU" i="1" dirty="0"/>
        </a:p>
      </dgm:t>
    </dgm:pt>
    <dgm:pt modelId="{8BA297F8-27AB-4D3B-BE49-2DA19669388A}" type="parTrans" cxnId="{6E9C36E2-916E-4F25-B490-2FA65A25577D}">
      <dgm:prSet/>
      <dgm:spPr/>
      <dgm:t>
        <a:bodyPr/>
        <a:lstStyle/>
        <a:p>
          <a:endParaRPr lang="ru-RU"/>
        </a:p>
      </dgm:t>
    </dgm:pt>
    <dgm:pt modelId="{05CA22D3-F4FB-4A09-B5A7-E796EB914D08}" type="sibTrans" cxnId="{6E9C36E2-916E-4F25-B490-2FA65A25577D}">
      <dgm:prSet/>
      <dgm:spPr/>
      <dgm:t>
        <a:bodyPr/>
        <a:lstStyle/>
        <a:p>
          <a:endParaRPr lang="ru-RU"/>
        </a:p>
      </dgm:t>
    </dgm:pt>
    <dgm:pt modelId="{0EEFAF62-2B63-4251-B139-AC74B6F9053E}">
      <dgm:prSet phldrT="[Текст]"/>
      <dgm:spPr/>
      <dgm:t>
        <a:bodyPr/>
        <a:lstStyle/>
        <a:p>
          <a:pPr algn="just"/>
          <a:r>
            <a:rPr lang="ru-RU" dirty="0" smtClean="0"/>
            <a:t>Грамматически правильное предложение, взятое вместе с выражаемым им смыслом. </a:t>
          </a:r>
          <a:endParaRPr lang="ru-RU" dirty="0"/>
        </a:p>
      </dgm:t>
    </dgm:pt>
    <dgm:pt modelId="{70A755F8-5802-46F2-941D-499212AC01A0}" type="parTrans" cxnId="{BBA8CFBF-29F7-4F23-934C-B5AE671E77F2}">
      <dgm:prSet/>
      <dgm:spPr/>
      <dgm:t>
        <a:bodyPr/>
        <a:lstStyle/>
        <a:p>
          <a:endParaRPr lang="ru-RU"/>
        </a:p>
      </dgm:t>
    </dgm:pt>
    <dgm:pt modelId="{189A27B4-1543-427C-8F7B-631775089D1C}" type="sibTrans" cxnId="{BBA8CFBF-29F7-4F23-934C-B5AE671E77F2}">
      <dgm:prSet/>
      <dgm:spPr/>
      <dgm:t>
        <a:bodyPr/>
        <a:lstStyle/>
        <a:p>
          <a:endParaRPr lang="ru-RU"/>
        </a:p>
      </dgm:t>
    </dgm:pt>
    <dgm:pt modelId="{E846BF4B-A323-45F4-B683-FFCDC702E6A4}" type="pres">
      <dgm:prSet presAssocID="{AB658C5D-415D-424A-A224-56BBF0A4187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CBEDBC8-052A-40BD-97E7-BC5EDCAAB49A}" type="pres">
      <dgm:prSet presAssocID="{3BB0C94C-5680-4A6D-95CD-3875E85FEE51}" presName="parentText" presStyleLbl="node1" presStyleIdx="0" presStyleCnt="2" custLinFactNeighborX="-6699" custLinFactNeighborY="293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DA079D-71E8-4A2B-A740-87B270C6569B}" type="pres">
      <dgm:prSet presAssocID="{3BB0C94C-5680-4A6D-95CD-3875E85FEE5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DBF358-7746-4A5D-BA60-4820EFAD0035}" type="pres">
      <dgm:prSet presAssocID="{848D107F-AEF9-4F0F-9824-6A3941D46EC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15EB54-0B3F-41F0-B887-F178B36F91B2}" type="pres">
      <dgm:prSet presAssocID="{848D107F-AEF9-4F0F-9824-6A3941D46EC7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4703803-B3DC-4377-87EB-7AE9E72BAC35}" type="presOf" srcId="{3BB0C94C-5680-4A6D-95CD-3875E85FEE51}" destId="{4CBEDBC8-052A-40BD-97E7-BC5EDCAAB49A}" srcOrd="0" destOrd="0" presId="urn:microsoft.com/office/officeart/2005/8/layout/vList2"/>
    <dgm:cxn modelId="{327158F8-22B7-42FF-B038-C80009FCB171}" type="presOf" srcId="{848D107F-AEF9-4F0F-9824-6A3941D46EC7}" destId="{51DBF358-7746-4A5D-BA60-4820EFAD0035}" srcOrd="0" destOrd="0" presId="urn:microsoft.com/office/officeart/2005/8/layout/vList2"/>
    <dgm:cxn modelId="{2A686D4A-A314-4DC8-B452-30B79088F007}" type="presOf" srcId="{72E4519E-4B90-4E1F-912B-14BC45A56849}" destId="{EADA079D-71E8-4A2B-A740-87B270C6569B}" srcOrd="0" destOrd="0" presId="urn:microsoft.com/office/officeart/2005/8/layout/vList2"/>
    <dgm:cxn modelId="{54D54055-0451-46F8-9B0E-2B342F38A50A}" type="presOf" srcId="{AB658C5D-415D-424A-A224-56BBF0A4187D}" destId="{E846BF4B-A323-45F4-B683-FFCDC702E6A4}" srcOrd="0" destOrd="0" presId="urn:microsoft.com/office/officeart/2005/8/layout/vList2"/>
    <dgm:cxn modelId="{CDC47528-C8A7-4517-8424-EA042AE05BC9}" srcId="{AB658C5D-415D-424A-A224-56BBF0A4187D}" destId="{3BB0C94C-5680-4A6D-95CD-3875E85FEE51}" srcOrd="0" destOrd="0" parTransId="{14F780EE-B2E1-4779-9E21-9B107B0D5F4A}" sibTransId="{18572847-A30E-43FC-AB27-FF6A83A2C0C0}"/>
    <dgm:cxn modelId="{41F0D772-1B2F-4067-B5C6-5704CA2498E1}" srcId="{3BB0C94C-5680-4A6D-95CD-3875E85FEE51}" destId="{72E4519E-4B90-4E1F-912B-14BC45A56849}" srcOrd="0" destOrd="0" parTransId="{3B36DDBD-433A-4F50-AB46-11261EEC976D}" sibTransId="{DC808CB1-2C56-446F-82E4-C936833F437C}"/>
    <dgm:cxn modelId="{BBA8CFBF-29F7-4F23-934C-B5AE671E77F2}" srcId="{848D107F-AEF9-4F0F-9824-6A3941D46EC7}" destId="{0EEFAF62-2B63-4251-B139-AC74B6F9053E}" srcOrd="0" destOrd="0" parTransId="{70A755F8-5802-46F2-941D-499212AC01A0}" sibTransId="{189A27B4-1543-427C-8F7B-631775089D1C}"/>
    <dgm:cxn modelId="{CB951EBC-DE73-47F8-B23A-4B05361D85DC}" type="presOf" srcId="{0EEFAF62-2B63-4251-B139-AC74B6F9053E}" destId="{9215EB54-0B3F-41F0-B887-F178B36F91B2}" srcOrd="0" destOrd="0" presId="urn:microsoft.com/office/officeart/2005/8/layout/vList2"/>
    <dgm:cxn modelId="{6E9C36E2-916E-4F25-B490-2FA65A25577D}" srcId="{AB658C5D-415D-424A-A224-56BBF0A4187D}" destId="{848D107F-AEF9-4F0F-9824-6A3941D46EC7}" srcOrd="1" destOrd="0" parTransId="{8BA297F8-27AB-4D3B-BE49-2DA19669388A}" sibTransId="{05CA22D3-F4FB-4A09-B5A7-E796EB914D08}"/>
    <dgm:cxn modelId="{B362CC8A-C1E5-4365-8EE0-96F837072C8D}" type="presParOf" srcId="{E846BF4B-A323-45F4-B683-FFCDC702E6A4}" destId="{4CBEDBC8-052A-40BD-97E7-BC5EDCAAB49A}" srcOrd="0" destOrd="0" presId="urn:microsoft.com/office/officeart/2005/8/layout/vList2"/>
    <dgm:cxn modelId="{77ADAD78-1631-4CD9-8459-31256335B45E}" type="presParOf" srcId="{E846BF4B-A323-45F4-B683-FFCDC702E6A4}" destId="{EADA079D-71E8-4A2B-A740-87B270C6569B}" srcOrd="1" destOrd="0" presId="urn:microsoft.com/office/officeart/2005/8/layout/vList2"/>
    <dgm:cxn modelId="{927845AB-8B03-4989-84E3-90094EA78C3E}" type="presParOf" srcId="{E846BF4B-A323-45F4-B683-FFCDC702E6A4}" destId="{51DBF358-7746-4A5D-BA60-4820EFAD0035}" srcOrd="2" destOrd="0" presId="urn:microsoft.com/office/officeart/2005/8/layout/vList2"/>
    <dgm:cxn modelId="{E3834B31-F4C9-47CB-A764-9D244843131F}" type="presParOf" srcId="{E846BF4B-A323-45F4-B683-FFCDC702E6A4}" destId="{9215EB54-0B3F-41F0-B887-F178B36F91B2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6B7744-FC2A-43B0-9E6A-EA1065B3630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4EAC33F-E549-4243-9A00-AD6F11FB2B11}">
      <dgm:prSet phldrT="[Текст]" custT="1"/>
      <dgm:spPr/>
      <dgm:t>
        <a:bodyPr/>
        <a:lstStyle/>
        <a:p>
          <a:r>
            <a:rPr lang="ru-RU" sz="16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rPr>
            <a:t>Суждения</a:t>
          </a:r>
          <a:endParaRPr lang="ru-RU" sz="1600" b="1" cap="all" spc="0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2D0D51A9-03E2-4E05-AE58-812C6E3FE5F4}" type="parTrans" cxnId="{05CD25C9-4B2F-4852-97CC-21E2E4B1238E}">
      <dgm:prSet/>
      <dgm:spPr/>
      <dgm:t>
        <a:bodyPr/>
        <a:lstStyle/>
        <a:p>
          <a:endParaRPr lang="ru-RU"/>
        </a:p>
      </dgm:t>
    </dgm:pt>
    <dgm:pt modelId="{2CB2CF13-0EF2-43F7-8DE6-B1B1B27B7B80}" type="sibTrans" cxnId="{05CD25C9-4B2F-4852-97CC-21E2E4B1238E}">
      <dgm:prSet/>
      <dgm:spPr/>
      <dgm:t>
        <a:bodyPr/>
        <a:lstStyle/>
        <a:p>
          <a:endParaRPr lang="ru-RU"/>
        </a:p>
      </dgm:t>
    </dgm:pt>
    <dgm:pt modelId="{7876EBA6-AC31-400A-983F-40F6D5D68D1D}">
      <dgm:prSet phldrT="[Текст]" custT="1"/>
      <dgm:spPr/>
      <dgm:t>
        <a:bodyPr/>
        <a:lstStyle/>
        <a:p>
          <a:r>
            <a:rPr lang="ru-RU" sz="2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Простые</a:t>
          </a:r>
          <a:endParaRPr lang="ru-RU" sz="20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8C95438E-19DC-4B36-984C-42D4BDFCDD73}" type="parTrans" cxnId="{07BCC950-2FBB-4BB6-86A5-F5BA3C5D260A}">
      <dgm:prSet/>
      <dgm:spPr/>
      <dgm:t>
        <a:bodyPr/>
        <a:lstStyle/>
        <a:p>
          <a:endParaRPr lang="ru-RU"/>
        </a:p>
      </dgm:t>
    </dgm:pt>
    <dgm:pt modelId="{D762F9F4-C15F-46F5-A092-E132898795F3}" type="sibTrans" cxnId="{07BCC950-2FBB-4BB6-86A5-F5BA3C5D260A}">
      <dgm:prSet/>
      <dgm:spPr/>
      <dgm:t>
        <a:bodyPr/>
        <a:lstStyle/>
        <a:p>
          <a:endParaRPr lang="ru-RU"/>
        </a:p>
      </dgm:t>
    </dgm:pt>
    <dgm:pt modelId="{68F3040A-D937-40C9-B8C7-69CF7CA80585}">
      <dgm:prSet phldrT="[Текст]" custT="1"/>
      <dgm:spPr/>
      <dgm:t>
        <a:bodyPr>
          <a:scene3d>
            <a:camera prst="orthographicFront">
              <a:rot lat="0" lon="0" rev="0"/>
            </a:camera>
            <a:lightRig rig="contrasting" dir="t">
              <a:rot lat="0" lon="0" rev="4500000"/>
            </a:lightRig>
          </a:scene3d>
          <a:sp3d contourW="6350" prstMaterial="metal">
            <a:bevelT w="127000" h="31750" prst="relaxedInset"/>
            <a:contourClr>
              <a:schemeClr val="accent1">
                <a:shade val="75000"/>
              </a:schemeClr>
            </a:contourClr>
          </a:sp3d>
        </a:bodyPr>
        <a:lstStyle/>
        <a:p>
          <a:r>
            <a:rPr lang="ru-RU" sz="1400" b="1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rPr>
            <a:t>Атрибутивные</a:t>
          </a:r>
          <a:endParaRPr lang="ru-RU" sz="1400" b="1" cap="all" spc="0" dirty="0">
            <a:ln w="0"/>
            <a:gradFill flip="none">
              <a:gsLst>
                <a:gs pos="0">
                  <a:schemeClr val="accent1">
                    <a:tint val="75000"/>
                    <a:shade val="75000"/>
                    <a:satMod val="170000"/>
                  </a:schemeClr>
                </a:gs>
                <a:gs pos="49000">
                  <a:schemeClr val="accent1">
                    <a:tint val="88000"/>
                    <a:shade val="65000"/>
                    <a:satMod val="172000"/>
                  </a:schemeClr>
                </a:gs>
                <a:gs pos="50000">
                  <a:schemeClr val="accent1">
                    <a:shade val="65000"/>
                    <a:satMod val="130000"/>
                  </a:schemeClr>
                </a:gs>
                <a:gs pos="92000">
                  <a:schemeClr val="accent1">
                    <a:shade val="50000"/>
                    <a:satMod val="120000"/>
                  </a:schemeClr>
                </a:gs>
                <a:gs pos="100000">
                  <a:schemeClr val="accent1">
                    <a:shade val="48000"/>
                    <a:satMod val="120000"/>
                  </a:schemeClr>
                </a:gs>
              </a:gsLst>
              <a:lin ang="5400000"/>
            </a:gradFill>
            <a:effectLst>
              <a:reflection blurRad="12700" stA="50000" endPos="50000" dist="5000" dir="5400000" sy="-100000" rotWithShape="0"/>
            </a:effectLst>
          </a:endParaRPr>
        </a:p>
      </dgm:t>
    </dgm:pt>
    <dgm:pt modelId="{7F469A3B-9DFA-488C-BB23-BBCA547835BA}" type="parTrans" cxnId="{8B7E0081-E221-46C8-8B72-576D857A7094}">
      <dgm:prSet/>
      <dgm:spPr/>
      <dgm:t>
        <a:bodyPr/>
        <a:lstStyle/>
        <a:p>
          <a:endParaRPr lang="ru-RU"/>
        </a:p>
      </dgm:t>
    </dgm:pt>
    <dgm:pt modelId="{BD9DDC8A-ADAC-4430-AC52-100A7C81E058}" type="sibTrans" cxnId="{8B7E0081-E221-46C8-8B72-576D857A7094}">
      <dgm:prSet/>
      <dgm:spPr/>
      <dgm:t>
        <a:bodyPr/>
        <a:lstStyle/>
        <a:p>
          <a:endParaRPr lang="ru-RU"/>
        </a:p>
      </dgm:t>
    </dgm:pt>
    <dgm:pt modelId="{232F3851-C1E5-430B-A98B-1BA25DD37A6A}">
      <dgm:prSet phldrT="[Текст]"/>
      <dgm:spPr/>
      <dgm:t>
        <a:bodyPr>
          <a:scene3d>
            <a:camera prst="orthographicFront">
              <a:rot lat="0" lon="0" rev="0"/>
            </a:camera>
            <a:lightRig rig="contrasting" dir="t">
              <a:rot lat="0" lon="0" rev="4500000"/>
            </a:lightRig>
          </a:scene3d>
          <a:sp3d contourW="6350" prstMaterial="metal">
            <a:bevelT w="127000" h="31750" prst="relaxedInset"/>
            <a:contourClr>
              <a:schemeClr val="accent1">
                <a:shade val="75000"/>
              </a:schemeClr>
            </a:contourClr>
          </a:sp3d>
        </a:bodyPr>
        <a:lstStyle/>
        <a:p>
          <a:r>
            <a:rPr lang="ru-RU" b="1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rPr>
            <a:t>Суждения существования</a:t>
          </a:r>
          <a:endParaRPr lang="ru-RU" b="1" cap="all" spc="0" dirty="0">
            <a:ln w="0"/>
            <a:gradFill flip="none">
              <a:gsLst>
                <a:gs pos="0">
                  <a:schemeClr val="accent1">
                    <a:tint val="75000"/>
                    <a:shade val="75000"/>
                    <a:satMod val="170000"/>
                  </a:schemeClr>
                </a:gs>
                <a:gs pos="49000">
                  <a:schemeClr val="accent1">
                    <a:tint val="88000"/>
                    <a:shade val="65000"/>
                    <a:satMod val="172000"/>
                  </a:schemeClr>
                </a:gs>
                <a:gs pos="50000">
                  <a:schemeClr val="accent1">
                    <a:shade val="65000"/>
                    <a:satMod val="130000"/>
                  </a:schemeClr>
                </a:gs>
                <a:gs pos="92000">
                  <a:schemeClr val="accent1">
                    <a:shade val="50000"/>
                    <a:satMod val="120000"/>
                  </a:schemeClr>
                </a:gs>
                <a:gs pos="100000">
                  <a:schemeClr val="accent1">
                    <a:shade val="48000"/>
                    <a:satMod val="120000"/>
                  </a:schemeClr>
                </a:gs>
              </a:gsLst>
              <a:lin ang="5400000"/>
            </a:gradFill>
            <a:effectLst>
              <a:reflection blurRad="12700" stA="50000" endPos="50000" dist="5000" dir="5400000" sy="-100000" rotWithShape="0"/>
            </a:effectLst>
          </a:endParaRPr>
        </a:p>
      </dgm:t>
    </dgm:pt>
    <dgm:pt modelId="{9546CEE9-AAE1-47BC-AD72-3F1D375F078B}" type="parTrans" cxnId="{FE95EEC2-18A5-4ABD-9A0D-516B59B1FE74}">
      <dgm:prSet/>
      <dgm:spPr/>
      <dgm:t>
        <a:bodyPr/>
        <a:lstStyle/>
        <a:p>
          <a:endParaRPr lang="ru-RU"/>
        </a:p>
      </dgm:t>
    </dgm:pt>
    <dgm:pt modelId="{52E3AD56-A970-4A4D-B150-7F2CBBE033D2}" type="sibTrans" cxnId="{FE95EEC2-18A5-4ABD-9A0D-516B59B1FE74}">
      <dgm:prSet/>
      <dgm:spPr/>
      <dgm:t>
        <a:bodyPr/>
        <a:lstStyle/>
        <a:p>
          <a:endParaRPr lang="ru-RU"/>
        </a:p>
      </dgm:t>
    </dgm:pt>
    <dgm:pt modelId="{CC13BEEE-F1F8-40ED-8EB3-66AE83568449}">
      <dgm:prSet phldrT="[Текст]" custT="1"/>
      <dgm:spPr/>
      <dgm:t>
        <a:bodyPr/>
        <a:lstStyle/>
        <a:p>
          <a:r>
            <a:rPr lang="ru-RU" sz="2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Сложные</a:t>
          </a:r>
          <a:endParaRPr lang="ru-RU" sz="20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6C653F03-2727-4C1F-8FC2-D1223DEED683}" type="parTrans" cxnId="{EABF7037-A196-4BFD-B583-8C27C4CB5DCE}">
      <dgm:prSet/>
      <dgm:spPr/>
      <dgm:t>
        <a:bodyPr/>
        <a:lstStyle/>
        <a:p>
          <a:endParaRPr lang="ru-RU"/>
        </a:p>
      </dgm:t>
    </dgm:pt>
    <dgm:pt modelId="{9B4E8527-81C4-4A2B-B70A-3B5EB608271D}" type="sibTrans" cxnId="{EABF7037-A196-4BFD-B583-8C27C4CB5DCE}">
      <dgm:prSet/>
      <dgm:spPr/>
      <dgm:t>
        <a:bodyPr/>
        <a:lstStyle/>
        <a:p>
          <a:endParaRPr lang="ru-RU"/>
        </a:p>
      </dgm:t>
    </dgm:pt>
    <dgm:pt modelId="{0BC0AC5F-C2EA-4931-ADEE-490B467D41E9}">
      <dgm:prSet/>
      <dgm:spPr/>
      <dgm:t>
        <a:bodyPr>
          <a:scene3d>
            <a:camera prst="orthographicFront">
              <a:rot lat="0" lon="0" rev="0"/>
            </a:camera>
            <a:lightRig rig="contrasting" dir="t">
              <a:rot lat="0" lon="0" rev="4500000"/>
            </a:lightRig>
          </a:scene3d>
          <a:sp3d contourW="6350" prstMaterial="metal">
            <a:bevelT w="127000" h="31750" prst="relaxedInset"/>
            <a:contourClr>
              <a:schemeClr val="accent1">
                <a:shade val="75000"/>
              </a:schemeClr>
            </a:contourClr>
          </a:sp3d>
        </a:bodyPr>
        <a:lstStyle/>
        <a:p>
          <a:r>
            <a:rPr lang="ru-RU" b="1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rPr>
            <a:t>Реляционные</a:t>
          </a:r>
          <a:endParaRPr lang="ru-RU" b="1" cap="all" spc="0" dirty="0">
            <a:ln w="0"/>
            <a:gradFill flip="none">
              <a:gsLst>
                <a:gs pos="0">
                  <a:schemeClr val="accent1">
                    <a:tint val="75000"/>
                    <a:shade val="75000"/>
                    <a:satMod val="170000"/>
                  </a:schemeClr>
                </a:gs>
                <a:gs pos="49000">
                  <a:schemeClr val="accent1">
                    <a:tint val="88000"/>
                    <a:shade val="65000"/>
                    <a:satMod val="172000"/>
                  </a:schemeClr>
                </a:gs>
                <a:gs pos="50000">
                  <a:schemeClr val="accent1">
                    <a:shade val="65000"/>
                    <a:satMod val="130000"/>
                  </a:schemeClr>
                </a:gs>
                <a:gs pos="92000">
                  <a:schemeClr val="accent1">
                    <a:shade val="50000"/>
                    <a:satMod val="120000"/>
                  </a:schemeClr>
                </a:gs>
                <a:gs pos="100000">
                  <a:schemeClr val="accent1">
                    <a:shade val="48000"/>
                    <a:satMod val="120000"/>
                  </a:schemeClr>
                </a:gs>
              </a:gsLst>
              <a:lin ang="5400000"/>
            </a:gradFill>
            <a:effectLst>
              <a:reflection blurRad="12700" stA="50000" endPos="50000" dist="5000" dir="5400000" sy="-100000" rotWithShape="0"/>
            </a:effectLst>
          </a:endParaRPr>
        </a:p>
      </dgm:t>
    </dgm:pt>
    <dgm:pt modelId="{AB40A7B2-FC1F-4774-9C20-58ABE719884C}" type="parTrans" cxnId="{A5567967-BFCA-49ED-972B-E20F5703FE26}">
      <dgm:prSet/>
      <dgm:spPr/>
      <dgm:t>
        <a:bodyPr/>
        <a:lstStyle/>
        <a:p>
          <a:endParaRPr lang="ru-RU"/>
        </a:p>
      </dgm:t>
    </dgm:pt>
    <dgm:pt modelId="{D8851437-97C8-4C3F-B517-485A3CD0DA6C}" type="sibTrans" cxnId="{A5567967-BFCA-49ED-972B-E20F5703FE26}">
      <dgm:prSet/>
      <dgm:spPr/>
      <dgm:t>
        <a:bodyPr/>
        <a:lstStyle/>
        <a:p>
          <a:endParaRPr lang="ru-RU"/>
        </a:p>
      </dgm:t>
    </dgm:pt>
    <dgm:pt modelId="{B064D3BF-7A92-4EF3-BAA7-DD9270DB3867}" type="pres">
      <dgm:prSet presAssocID="{F66B7744-FC2A-43B0-9E6A-EA1065B3630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A10CA42-7FF6-40AA-9AC7-F7AA7316DB8B}" type="pres">
      <dgm:prSet presAssocID="{94EAC33F-E549-4243-9A00-AD6F11FB2B11}" presName="hierRoot1" presStyleCnt="0"/>
      <dgm:spPr/>
    </dgm:pt>
    <dgm:pt modelId="{451A0393-9DE1-481E-B954-49C77BD8A2D7}" type="pres">
      <dgm:prSet presAssocID="{94EAC33F-E549-4243-9A00-AD6F11FB2B11}" presName="composite" presStyleCnt="0"/>
      <dgm:spPr/>
    </dgm:pt>
    <dgm:pt modelId="{90BD7C7A-3070-4316-BF03-2D339A9485CE}" type="pres">
      <dgm:prSet presAssocID="{94EAC33F-E549-4243-9A00-AD6F11FB2B11}" presName="background" presStyleLbl="node0" presStyleIdx="0" presStyleCnt="1"/>
      <dgm:spPr/>
    </dgm:pt>
    <dgm:pt modelId="{C83CE3F7-245C-421B-8D7E-F4A17F59B187}" type="pres">
      <dgm:prSet presAssocID="{94EAC33F-E549-4243-9A00-AD6F11FB2B11}" presName="text" presStyleLbl="fgAcc0" presStyleIdx="0" presStyleCnt="1" custLinFactNeighborX="-54305" custLinFactNeighborY="-35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B01BA12-FC77-4031-93E2-03030C2ECC20}" type="pres">
      <dgm:prSet presAssocID="{94EAC33F-E549-4243-9A00-AD6F11FB2B11}" presName="hierChild2" presStyleCnt="0"/>
      <dgm:spPr/>
    </dgm:pt>
    <dgm:pt modelId="{CD70753E-BAA1-4F9B-9062-EC16B95511F7}" type="pres">
      <dgm:prSet presAssocID="{8C95438E-19DC-4B36-984C-42D4BDFCDD73}" presName="Name10" presStyleLbl="parChTrans1D2" presStyleIdx="0" presStyleCnt="2"/>
      <dgm:spPr/>
      <dgm:t>
        <a:bodyPr/>
        <a:lstStyle/>
        <a:p>
          <a:endParaRPr lang="ru-RU"/>
        </a:p>
      </dgm:t>
    </dgm:pt>
    <dgm:pt modelId="{A819D370-0600-4A3B-8511-9A37F48BACF1}" type="pres">
      <dgm:prSet presAssocID="{7876EBA6-AC31-400A-983F-40F6D5D68D1D}" presName="hierRoot2" presStyleCnt="0"/>
      <dgm:spPr/>
    </dgm:pt>
    <dgm:pt modelId="{5162E84D-33D6-4056-BF7C-D481BDF7C7D8}" type="pres">
      <dgm:prSet presAssocID="{7876EBA6-AC31-400A-983F-40F6D5D68D1D}" presName="composite2" presStyleCnt="0"/>
      <dgm:spPr/>
    </dgm:pt>
    <dgm:pt modelId="{DD742D0C-9DBE-4CE6-AAC8-84B2FBAFC107}" type="pres">
      <dgm:prSet presAssocID="{7876EBA6-AC31-400A-983F-40F6D5D68D1D}" presName="background2" presStyleLbl="node2" presStyleIdx="0" presStyleCnt="2"/>
      <dgm:spPr/>
    </dgm:pt>
    <dgm:pt modelId="{B009E06A-9155-480E-9140-370159128404}" type="pres">
      <dgm:prSet presAssocID="{7876EBA6-AC31-400A-983F-40F6D5D68D1D}" presName="text2" presStyleLbl="fgAcc2" presStyleIdx="0" presStyleCnt="2" custLinFactNeighborX="-86635" custLinFactNeighborY="-96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B14D978-8E6E-4B09-9A14-EC24D7522BA8}" type="pres">
      <dgm:prSet presAssocID="{7876EBA6-AC31-400A-983F-40F6D5D68D1D}" presName="hierChild3" presStyleCnt="0"/>
      <dgm:spPr/>
    </dgm:pt>
    <dgm:pt modelId="{4DA02A20-0E92-4044-8CF4-685CED57F4DC}" type="pres">
      <dgm:prSet presAssocID="{7F469A3B-9DFA-488C-BB23-BBCA547835BA}" presName="Name17" presStyleLbl="parChTrans1D3" presStyleIdx="0" presStyleCnt="3"/>
      <dgm:spPr/>
      <dgm:t>
        <a:bodyPr/>
        <a:lstStyle/>
        <a:p>
          <a:endParaRPr lang="ru-RU"/>
        </a:p>
      </dgm:t>
    </dgm:pt>
    <dgm:pt modelId="{BECBA90D-3540-4CE1-90DF-8B6AFC44FE55}" type="pres">
      <dgm:prSet presAssocID="{68F3040A-D937-40C9-B8C7-69CF7CA80585}" presName="hierRoot3" presStyleCnt="0"/>
      <dgm:spPr/>
    </dgm:pt>
    <dgm:pt modelId="{F0248640-ED10-4092-A482-6BEC00B9EB3B}" type="pres">
      <dgm:prSet presAssocID="{68F3040A-D937-40C9-B8C7-69CF7CA80585}" presName="composite3" presStyleCnt="0"/>
      <dgm:spPr/>
    </dgm:pt>
    <dgm:pt modelId="{D4738EFB-B2A9-4D0E-9643-820CA4C1B2E1}" type="pres">
      <dgm:prSet presAssocID="{68F3040A-D937-40C9-B8C7-69CF7CA80585}" presName="background3" presStyleLbl="node3" presStyleIdx="0" presStyleCnt="3"/>
      <dgm:spPr/>
    </dgm:pt>
    <dgm:pt modelId="{A07C6F13-E90B-4263-9E6C-EEA5901AF2B7}" type="pres">
      <dgm:prSet presAssocID="{68F3040A-D937-40C9-B8C7-69CF7CA80585}" presName="text3" presStyleLbl="fgAcc3" presStyleIdx="0" presStyleCnt="3" custLinFactNeighborX="-63348" custLinFactNeighborY="-53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F7FBC7D-D077-4D51-A32F-82AC157BA10F}" type="pres">
      <dgm:prSet presAssocID="{68F3040A-D937-40C9-B8C7-69CF7CA80585}" presName="hierChild4" presStyleCnt="0"/>
      <dgm:spPr/>
    </dgm:pt>
    <dgm:pt modelId="{1AFAD4C4-4E39-4A80-B032-8A62EBB94A9F}" type="pres">
      <dgm:prSet presAssocID="{9546CEE9-AAE1-47BC-AD72-3F1D375F078B}" presName="Name17" presStyleLbl="parChTrans1D3" presStyleIdx="1" presStyleCnt="3"/>
      <dgm:spPr/>
      <dgm:t>
        <a:bodyPr/>
        <a:lstStyle/>
        <a:p>
          <a:endParaRPr lang="ru-RU"/>
        </a:p>
      </dgm:t>
    </dgm:pt>
    <dgm:pt modelId="{398FEDAB-9A30-4FB3-BC4E-56C86A670B82}" type="pres">
      <dgm:prSet presAssocID="{232F3851-C1E5-430B-A98B-1BA25DD37A6A}" presName="hierRoot3" presStyleCnt="0"/>
      <dgm:spPr/>
    </dgm:pt>
    <dgm:pt modelId="{EF5F440E-DA5D-42F4-95F9-49A3D4C983C2}" type="pres">
      <dgm:prSet presAssocID="{232F3851-C1E5-430B-A98B-1BA25DD37A6A}" presName="composite3" presStyleCnt="0"/>
      <dgm:spPr/>
    </dgm:pt>
    <dgm:pt modelId="{ED251C49-E264-4D91-B867-711288E2CA15}" type="pres">
      <dgm:prSet presAssocID="{232F3851-C1E5-430B-A98B-1BA25DD37A6A}" presName="background3" presStyleLbl="node3" presStyleIdx="1" presStyleCnt="3"/>
      <dgm:spPr/>
    </dgm:pt>
    <dgm:pt modelId="{55D22397-4B7A-43B2-A88C-70D1FBDAEF04}" type="pres">
      <dgm:prSet presAssocID="{232F3851-C1E5-430B-A98B-1BA25DD37A6A}" presName="text3" presStyleLbl="fgAcc3" presStyleIdx="1" presStyleCnt="3" custLinFactNeighborX="-60108" custLinFactNeighborY="-53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0AB5B99-363B-4351-A9CC-A06F3022CD99}" type="pres">
      <dgm:prSet presAssocID="{232F3851-C1E5-430B-A98B-1BA25DD37A6A}" presName="hierChild4" presStyleCnt="0"/>
      <dgm:spPr/>
    </dgm:pt>
    <dgm:pt modelId="{F5944C35-413E-48B8-A8DA-0EE15865645D}" type="pres">
      <dgm:prSet presAssocID="{AB40A7B2-FC1F-4774-9C20-58ABE719884C}" presName="Name17" presStyleLbl="parChTrans1D3" presStyleIdx="2" presStyleCnt="3"/>
      <dgm:spPr/>
      <dgm:t>
        <a:bodyPr/>
        <a:lstStyle/>
        <a:p>
          <a:endParaRPr lang="ru-RU"/>
        </a:p>
      </dgm:t>
    </dgm:pt>
    <dgm:pt modelId="{C06904B5-BBE6-436A-AA61-38CD8729D657}" type="pres">
      <dgm:prSet presAssocID="{0BC0AC5F-C2EA-4931-ADEE-490B467D41E9}" presName="hierRoot3" presStyleCnt="0"/>
      <dgm:spPr/>
    </dgm:pt>
    <dgm:pt modelId="{2EDCA42E-B180-4E2F-B7FC-070631DB31A7}" type="pres">
      <dgm:prSet presAssocID="{0BC0AC5F-C2EA-4931-ADEE-490B467D41E9}" presName="composite3" presStyleCnt="0"/>
      <dgm:spPr/>
    </dgm:pt>
    <dgm:pt modelId="{3C492BE8-0D4E-4E20-A3F5-58C3FD970569}" type="pres">
      <dgm:prSet presAssocID="{0BC0AC5F-C2EA-4931-ADEE-490B467D41E9}" presName="background3" presStyleLbl="node3" presStyleIdx="2" presStyleCnt="3"/>
      <dgm:spPr/>
    </dgm:pt>
    <dgm:pt modelId="{38A59F19-D9C1-4CE7-B0C8-9D1EB7474E4E}" type="pres">
      <dgm:prSet presAssocID="{0BC0AC5F-C2EA-4931-ADEE-490B467D41E9}" presName="text3" presStyleLbl="fgAcc3" presStyleIdx="2" presStyleCnt="3" custLinFactNeighborX="-44321" custLinFactNeighborY="-53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38DE2BF-CFBB-4BDC-B9F8-DB2395318FDB}" type="pres">
      <dgm:prSet presAssocID="{0BC0AC5F-C2EA-4931-ADEE-490B467D41E9}" presName="hierChild4" presStyleCnt="0"/>
      <dgm:spPr/>
    </dgm:pt>
    <dgm:pt modelId="{8ADA95AC-B323-4F13-8FD6-2E5032731227}" type="pres">
      <dgm:prSet presAssocID="{6C653F03-2727-4C1F-8FC2-D1223DEED683}" presName="Name10" presStyleLbl="parChTrans1D2" presStyleIdx="1" presStyleCnt="2"/>
      <dgm:spPr/>
      <dgm:t>
        <a:bodyPr/>
        <a:lstStyle/>
        <a:p>
          <a:endParaRPr lang="ru-RU"/>
        </a:p>
      </dgm:t>
    </dgm:pt>
    <dgm:pt modelId="{30F89776-0DF6-43B4-B25E-36C5CA4FB03C}" type="pres">
      <dgm:prSet presAssocID="{CC13BEEE-F1F8-40ED-8EB3-66AE83568449}" presName="hierRoot2" presStyleCnt="0"/>
      <dgm:spPr/>
    </dgm:pt>
    <dgm:pt modelId="{3179BB44-8C76-4ECD-B412-7D8461EAAC77}" type="pres">
      <dgm:prSet presAssocID="{CC13BEEE-F1F8-40ED-8EB3-66AE83568449}" presName="composite2" presStyleCnt="0"/>
      <dgm:spPr/>
    </dgm:pt>
    <dgm:pt modelId="{1308BEB3-D93C-4160-B2A1-FAF840F25E04}" type="pres">
      <dgm:prSet presAssocID="{CC13BEEE-F1F8-40ED-8EB3-66AE83568449}" presName="background2" presStyleLbl="node2" presStyleIdx="1" presStyleCnt="2"/>
      <dgm:spPr/>
    </dgm:pt>
    <dgm:pt modelId="{53EF034C-DF12-491B-B714-C38D419ABE76}" type="pres">
      <dgm:prSet presAssocID="{CC13BEEE-F1F8-40ED-8EB3-66AE83568449}" presName="text2" presStyleLbl="fgAcc2" presStyleIdx="1" presStyleCnt="2" custLinFactNeighborX="30956" custLinFactNeighborY="-441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3B2B1C3-0593-464F-8F5F-F41F5B0148D3}" type="pres">
      <dgm:prSet presAssocID="{CC13BEEE-F1F8-40ED-8EB3-66AE83568449}" presName="hierChild3" presStyleCnt="0"/>
      <dgm:spPr/>
    </dgm:pt>
  </dgm:ptLst>
  <dgm:cxnLst>
    <dgm:cxn modelId="{2ECD206B-9F87-4F60-8F9E-660D2A49F55F}" type="presOf" srcId="{94EAC33F-E549-4243-9A00-AD6F11FB2B11}" destId="{C83CE3F7-245C-421B-8D7E-F4A17F59B187}" srcOrd="0" destOrd="0" presId="urn:microsoft.com/office/officeart/2005/8/layout/hierarchy1"/>
    <dgm:cxn modelId="{A5567967-BFCA-49ED-972B-E20F5703FE26}" srcId="{7876EBA6-AC31-400A-983F-40F6D5D68D1D}" destId="{0BC0AC5F-C2EA-4931-ADEE-490B467D41E9}" srcOrd="2" destOrd="0" parTransId="{AB40A7B2-FC1F-4774-9C20-58ABE719884C}" sibTransId="{D8851437-97C8-4C3F-B517-485A3CD0DA6C}"/>
    <dgm:cxn modelId="{59F5CB9A-1FFE-41D9-88A0-115AFA1D3191}" type="presOf" srcId="{7876EBA6-AC31-400A-983F-40F6D5D68D1D}" destId="{B009E06A-9155-480E-9140-370159128404}" srcOrd="0" destOrd="0" presId="urn:microsoft.com/office/officeart/2005/8/layout/hierarchy1"/>
    <dgm:cxn modelId="{E049EC9B-39D8-4434-9C03-20A91E5B0B7C}" type="presOf" srcId="{CC13BEEE-F1F8-40ED-8EB3-66AE83568449}" destId="{53EF034C-DF12-491B-B714-C38D419ABE76}" srcOrd="0" destOrd="0" presId="urn:microsoft.com/office/officeart/2005/8/layout/hierarchy1"/>
    <dgm:cxn modelId="{D0ADBAF2-74BC-45F8-B26C-48796DFE2BE3}" type="presOf" srcId="{AB40A7B2-FC1F-4774-9C20-58ABE719884C}" destId="{F5944C35-413E-48B8-A8DA-0EE15865645D}" srcOrd="0" destOrd="0" presId="urn:microsoft.com/office/officeart/2005/8/layout/hierarchy1"/>
    <dgm:cxn modelId="{2A090E96-0B5C-4CCA-946E-1CDAE2C4F4D8}" type="presOf" srcId="{8C95438E-19DC-4B36-984C-42D4BDFCDD73}" destId="{CD70753E-BAA1-4F9B-9062-EC16B95511F7}" srcOrd="0" destOrd="0" presId="urn:microsoft.com/office/officeart/2005/8/layout/hierarchy1"/>
    <dgm:cxn modelId="{B403A5E8-8651-4ABA-AAAB-209A95688C87}" type="presOf" srcId="{6C653F03-2727-4C1F-8FC2-D1223DEED683}" destId="{8ADA95AC-B323-4F13-8FD6-2E5032731227}" srcOrd="0" destOrd="0" presId="urn:microsoft.com/office/officeart/2005/8/layout/hierarchy1"/>
    <dgm:cxn modelId="{A54A025F-FE7A-496B-B190-681B280A8B6A}" type="presOf" srcId="{232F3851-C1E5-430B-A98B-1BA25DD37A6A}" destId="{55D22397-4B7A-43B2-A88C-70D1FBDAEF04}" srcOrd="0" destOrd="0" presId="urn:microsoft.com/office/officeart/2005/8/layout/hierarchy1"/>
    <dgm:cxn modelId="{07BCC950-2FBB-4BB6-86A5-F5BA3C5D260A}" srcId="{94EAC33F-E549-4243-9A00-AD6F11FB2B11}" destId="{7876EBA6-AC31-400A-983F-40F6D5D68D1D}" srcOrd="0" destOrd="0" parTransId="{8C95438E-19DC-4B36-984C-42D4BDFCDD73}" sibTransId="{D762F9F4-C15F-46F5-A092-E132898795F3}"/>
    <dgm:cxn modelId="{FE95EEC2-18A5-4ABD-9A0D-516B59B1FE74}" srcId="{7876EBA6-AC31-400A-983F-40F6D5D68D1D}" destId="{232F3851-C1E5-430B-A98B-1BA25DD37A6A}" srcOrd="1" destOrd="0" parTransId="{9546CEE9-AAE1-47BC-AD72-3F1D375F078B}" sibTransId="{52E3AD56-A970-4A4D-B150-7F2CBBE033D2}"/>
    <dgm:cxn modelId="{84E47635-B334-4966-833A-19E2F10F887A}" type="presOf" srcId="{7F469A3B-9DFA-488C-BB23-BBCA547835BA}" destId="{4DA02A20-0E92-4044-8CF4-685CED57F4DC}" srcOrd="0" destOrd="0" presId="urn:microsoft.com/office/officeart/2005/8/layout/hierarchy1"/>
    <dgm:cxn modelId="{8B7E0081-E221-46C8-8B72-576D857A7094}" srcId="{7876EBA6-AC31-400A-983F-40F6D5D68D1D}" destId="{68F3040A-D937-40C9-B8C7-69CF7CA80585}" srcOrd="0" destOrd="0" parTransId="{7F469A3B-9DFA-488C-BB23-BBCA547835BA}" sibTransId="{BD9DDC8A-ADAC-4430-AC52-100A7C81E058}"/>
    <dgm:cxn modelId="{9D9A8754-1F95-41F2-BF75-FCCC08CF8096}" type="presOf" srcId="{0BC0AC5F-C2EA-4931-ADEE-490B467D41E9}" destId="{38A59F19-D9C1-4CE7-B0C8-9D1EB7474E4E}" srcOrd="0" destOrd="0" presId="urn:microsoft.com/office/officeart/2005/8/layout/hierarchy1"/>
    <dgm:cxn modelId="{C05FD1A3-3046-4BA2-92D3-8BDBC57EA12B}" type="presOf" srcId="{68F3040A-D937-40C9-B8C7-69CF7CA80585}" destId="{A07C6F13-E90B-4263-9E6C-EEA5901AF2B7}" srcOrd="0" destOrd="0" presId="urn:microsoft.com/office/officeart/2005/8/layout/hierarchy1"/>
    <dgm:cxn modelId="{DD8A9366-F470-4E18-806F-9E3C1316E426}" type="presOf" srcId="{9546CEE9-AAE1-47BC-AD72-3F1D375F078B}" destId="{1AFAD4C4-4E39-4A80-B032-8A62EBB94A9F}" srcOrd="0" destOrd="0" presId="urn:microsoft.com/office/officeart/2005/8/layout/hierarchy1"/>
    <dgm:cxn modelId="{EABF7037-A196-4BFD-B583-8C27C4CB5DCE}" srcId="{94EAC33F-E549-4243-9A00-AD6F11FB2B11}" destId="{CC13BEEE-F1F8-40ED-8EB3-66AE83568449}" srcOrd="1" destOrd="0" parTransId="{6C653F03-2727-4C1F-8FC2-D1223DEED683}" sibTransId="{9B4E8527-81C4-4A2B-B70A-3B5EB608271D}"/>
    <dgm:cxn modelId="{CF5FE16E-F521-4C43-85F8-8D32FB74F9C4}" type="presOf" srcId="{F66B7744-FC2A-43B0-9E6A-EA1065B36300}" destId="{B064D3BF-7A92-4EF3-BAA7-DD9270DB3867}" srcOrd="0" destOrd="0" presId="urn:microsoft.com/office/officeart/2005/8/layout/hierarchy1"/>
    <dgm:cxn modelId="{05CD25C9-4B2F-4852-97CC-21E2E4B1238E}" srcId="{F66B7744-FC2A-43B0-9E6A-EA1065B36300}" destId="{94EAC33F-E549-4243-9A00-AD6F11FB2B11}" srcOrd="0" destOrd="0" parTransId="{2D0D51A9-03E2-4E05-AE58-812C6E3FE5F4}" sibTransId="{2CB2CF13-0EF2-43F7-8DE6-B1B1B27B7B80}"/>
    <dgm:cxn modelId="{EACF283B-A232-4D38-918D-B86F32398510}" type="presParOf" srcId="{B064D3BF-7A92-4EF3-BAA7-DD9270DB3867}" destId="{9A10CA42-7FF6-40AA-9AC7-F7AA7316DB8B}" srcOrd="0" destOrd="0" presId="urn:microsoft.com/office/officeart/2005/8/layout/hierarchy1"/>
    <dgm:cxn modelId="{070951D2-6625-4FBF-AF26-0971E0C848CA}" type="presParOf" srcId="{9A10CA42-7FF6-40AA-9AC7-F7AA7316DB8B}" destId="{451A0393-9DE1-481E-B954-49C77BD8A2D7}" srcOrd="0" destOrd="0" presId="urn:microsoft.com/office/officeart/2005/8/layout/hierarchy1"/>
    <dgm:cxn modelId="{38B7CA3E-97D6-49EB-A6CB-C31451771816}" type="presParOf" srcId="{451A0393-9DE1-481E-B954-49C77BD8A2D7}" destId="{90BD7C7A-3070-4316-BF03-2D339A9485CE}" srcOrd="0" destOrd="0" presId="urn:microsoft.com/office/officeart/2005/8/layout/hierarchy1"/>
    <dgm:cxn modelId="{87B6B84F-9FBA-4499-B316-785600A34842}" type="presParOf" srcId="{451A0393-9DE1-481E-B954-49C77BD8A2D7}" destId="{C83CE3F7-245C-421B-8D7E-F4A17F59B187}" srcOrd="1" destOrd="0" presId="urn:microsoft.com/office/officeart/2005/8/layout/hierarchy1"/>
    <dgm:cxn modelId="{0DD1DD4D-16C0-40A9-9756-64A09CCF73AD}" type="presParOf" srcId="{9A10CA42-7FF6-40AA-9AC7-F7AA7316DB8B}" destId="{4B01BA12-FC77-4031-93E2-03030C2ECC20}" srcOrd="1" destOrd="0" presId="urn:microsoft.com/office/officeart/2005/8/layout/hierarchy1"/>
    <dgm:cxn modelId="{E4568D8B-DFFF-41F0-8BA7-BC3040C65A59}" type="presParOf" srcId="{4B01BA12-FC77-4031-93E2-03030C2ECC20}" destId="{CD70753E-BAA1-4F9B-9062-EC16B95511F7}" srcOrd="0" destOrd="0" presId="urn:microsoft.com/office/officeart/2005/8/layout/hierarchy1"/>
    <dgm:cxn modelId="{23AB396D-B810-47F7-955D-40B64BE6EAAA}" type="presParOf" srcId="{4B01BA12-FC77-4031-93E2-03030C2ECC20}" destId="{A819D370-0600-4A3B-8511-9A37F48BACF1}" srcOrd="1" destOrd="0" presId="urn:microsoft.com/office/officeart/2005/8/layout/hierarchy1"/>
    <dgm:cxn modelId="{7CACA02A-C658-4EF2-AD81-C29C85654469}" type="presParOf" srcId="{A819D370-0600-4A3B-8511-9A37F48BACF1}" destId="{5162E84D-33D6-4056-BF7C-D481BDF7C7D8}" srcOrd="0" destOrd="0" presId="urn:microsoft.com/office/officeart/2005/8/layout/hierarchy1"/>
    <dgm:cxn modelId="{E16BCD53-6B3B-4E83-ABFE-77729AF00C4D}" type="presParOf" srcId="{5162E84D-33D6-4056-BF7C-D481BDF7C7D8}" destId="{DD742D0C-9DBE-4CE6-AAC8-84B2FBAFC107}" srcOrd="0" destOrd="0" presId="urn:microsoft.com/office/officeart/2005/8/layout/hierarchy1"/>
    <dgm:cxn modelId="{1EC504EE-005E-435A-9AAB-582ADD6FDAA7}" type="presParOf" srcId="{5162E84D-33D6-4056-BF7C-D481BDF7C7D8}" destId="{B009E06A-9155-480E-9140-370159128404}" srcOrd="1" destOrd="0" presId="urn:microsoft.com/office/officeart/2005/8/layout/hierarchy1"/>
    <dgm:cxn modelId="{2B271A2E-A6E5-49FF-BF8F-4E4302E58AE8}" type="presParOf" srcId="{A819D370-0600-4A3B-8511-9A37F48BACF1}" destId="{FB14D978-8E6E-4B09-9A14-EC24D7522BA8}" srcOrd="1" destOrd="0" presId="urn:microsoft.com/office/officeart/2005/8/layout/hierarchy1"/>
    <dgm:cxn modelId="{8623520D-CD01-4F7D-98F3-F125560411CE}" type="presParOf" srcId="{FB14D978-8E6E-4B09-9A14-EC24D7522BA8}" destId="{4DA02A20-0E92-4044-8CF4-685CED57F4DC}" srcOrd="0" destOrd="0" presId="urn:microsoft.com/office/officeart/2005/8/layout/hierarchy1"/>
    <dgm:cxn modelId="{34E29D8C-1713-4C1C-8839-16EB2E164DF4}" type="presParOf" srcId="{FB14D978-8E6E-4B09-9A14-EC24D7522BA8}" destId="{BECBA90D-3540-4CE1-90DF-8B6AFC44FE55}" srcOrd="1" destOrd="0" presId="urn:microsoft.com/office/officeart/2005/8/layout/hierarchy1"/>
    <dgm:cxn modelId="{7B633861-E775-48E5-9DE4-20FF623B727F}" type="presParOf" srcId="{BECBA90D-3540-4CE1-90DF-8B6AFC44FE55}" destId="{F0248640-ED10-4092-A482-6BEC00B9EB3B}" srcOrd="0" destOrd="0" presId="urn:microsoft.com/office/officeart/2005/8/layout/hierarchy1"/>
    <dgm:cxn modelId="{84B67A62-F731-4D6D-B9CB-B27927B7E505}" type="presParOf" srcId="{F0248640-ED10-4092-A482-6BEC00B9EB3B}" destId="{D4738EFB-B2A9-4D0E-9643-820CA4C1B2E1}" srcOrd="0" destOrd="0" presId="urn:microsoft.com/office/officeart/2005/8/layout/hierarchy1"/>
    <dgm:cxn modelId="{08B350DF-3F99-4E18-A532-C8E5D206D713}" type="presParOf" srcId="{F0248640-ED10-4092-A482-6BEC00B9EB3B}" destId="{A07C6F13-E90B-4263-9E6C-EEA5901AF2B7}" srcOrd="1" destOrd="0" presId="urn:microsoft.com/office/officeart/2005/8/layout/hierarchy1"/>
    <dgm:cxn modelId="{0FD84DA7-2098-46D6-B18D-981B23C91A1F}" type="presParOf" srcId="{BECBA90D-3540-4CE1-90DF-8B6AFC44FE55}" destId="{DF7FBC7D-D077-4D51-A32F-82AC157BA10F}" srcOrd="1" destOrd="0" presId="urn:microsoft.com/office/officeart/2005/8/layout/hierarchy1"/>
    <dgm:cxn modelId="{AF1346B6-FB15-4009-AC9E-0DD18B1D449D}" type="presParOf" srcId="{FB14D978-8E6E-4B09-9A14-EC24D7522BA8}" destId="{1AFAD4C4-4E39-4A80-B032-8A62EBB94A9F}" srcOrd="2" destOrd="0" presId="urn:microsoft.com/office/officeart/2005/8/layout/hierarchy1"/>
    <dgm:cxn modelId="{47BC9DAE-DB7A-4CDE-B14C-61F397654BB1}" type="presParOf" srcId="{FB14D978-8E6E-4B09-9A14-EC24D7522BA8}" destId="{398FEDAB-9A30-4FB3-BC4E-56C86A670B82}" srcOrd="3" destOrd="0" presId="urn:microsoft.com/office/officeart/2005/8/layout/hierarchy1"/>
    <dgm:cxn modelId="{6D12A3A2-BDF9-4259-8A32-D8E6167733F9}" type="presParOf" srcId="{398FEDAB-9A30-4FB3-BC4E-56C86A670B82}" destId="{EF5F440E-DA5D-42F4-95F9-49A3D4C983C2}" srcOrd="0" destOrd="0" presId="urn:microsoft.com/office/officeart/2005/8/layout/hierarchy1"/>
    <dgm:cxn modelId="{08B08C4A-51B1-4AF1-995F-0F56C122F3D9}" type="presParOf" srcId="{EF5F440E-DA5D-42F4-95F9-49A3D4C983C2}" destId="{ED251C49-E264-4D91-B867-711288E2CA15}" srcOrd="0" destOrd="0" presId="urn:microsoft.com/office/officeart/2005/8/layout/hierarchy1"/>
    <dgm:cxn modelId="{7035F148-0162-4860-9E6E-809A19E75570}" type="presParOf" srcId="{EF5F440E-DA5D-42F4-95F9-49A3D4C983C2}" destId="{55D22397-4B7A-43B2-A88C-70D1FBDAEF04}" srcOrd="1" destOrd="0" presId="urn:microsoft.com/office/officeart/2005/8/layout/hierarchy1"/>
    <dgm:cxn modelId="{99DC088C-F713-4D2E-88DF-3142A2456B27}" type="presParOf" srcId="{398FEDAB-9A30-4FB3-BC4E-56C86A670B82}" destId="{70AB5B99-363B-4351-A9CC-A06F3022CD99}" srcOrd="1" destOrd="0" presId="urn:microsoft.com/office/officeart/2005/8/layout/hierarchy1"/>
    <dgm:cxn modelId="{0FBE1593-DEC0-490E-8E6C-DCEE0730D37A}" type="presParOf" srcId="{FB14D978-8E6E-4B09-9A14-EC24D7522BA8}" destId="{F5944C35-413E-48B8-A8DA-0EE15865645D}" srcOrd="4" destOrd="0" presId="urn:microsoft.com/office/officeart/2005/8/layout/hierarchy1"/>
    <dgm:cxn modelId="{3174742C-8AF2-45B3-BE3B-28FB1C0E7BD0}" type="presParOf" srcId="{FB14D978-8E6E-4B09-9A14-EC24D7522BA8}" destId="{C06904B5-BBE6-436A-AA61-38CD8729D657}" srcOrd="5" destOrd="0" presId="urn:microsoft.com/office/officeart/2005/8/layout/hierarchy1"/>
    <dgm:cxn modelId="{755B423E-C9EE-40A4-8649-618447B938E2}" type="presParOf" srcId="{C06904B5-BBE6-436A-AA61-38CD8729D657}" destId="{2EDCA42E-B180-4E2F-B7FC-070631DB31A7}" srcOrd="0" destOrd="0" presId="urn:microsoft.com/office/officeart/2005/8/layout/hierarchy1"/>
    <dgm:cxn modelId="{D7A8ECBA-7F66-43C0-AC38-39F482374C85}" type="presParOf" srcId="{2EDCA42E-B180-4E2F-B7FC-070631DB31A7}" destId="{3C492BE8-0D4E-4E20-A3F5-58C3FD970569}" srcOrd="0" destOrd="0" presId="urn:microsoft.com/office/officeart/2005/8/layout/hierarchy1"/>
    <dgm:cxn modelId="{B0F16A10-CDBF-405A-AF12-826F9C4384B0}" type="presParOf" srcId="{2EDCA42E-B180-4E2F-B7FC-070631DB31A7}" destId="{38A59F19-D9C1-4CE7-B0C8-9D1EB7474E4E}" srcOrd="1" destOrd="0" presId="urn:microsoft.com/office/officeart/2005/8/layout/hierarchy1"/>
    <dgm:cxn modelId="{17F780B7-A683-4762-8884-5EE791642061}" type="presParOf" srcId="{C06904B5-BBE6-436A-AA61-38CD8729D657}" destId="{838DE2BF-CFBB-4BDC-B9F8-DB2395318FDB}" srcOrd="1" destOrd="0" presId="urn:microsoft.com/office/officeart/2005/8/layout/hierarchy1"/>
    <dgm:cxn modelId="{C2E5ADAE-983D-401B-87BE-77421256D8D8}" type="presParOf" srcId="{4B01BA12-FC77-4031-93E2-03030C2ECC20}" destId="{8ADA95AC-B323-4F13-8FD6-2E5032731227}" srcOrd="2" destOrd="0" presId="urn:microsoft.com/office/officeart/2005/8/layout/hierarchy1"/>
    <dgm:cxn modelId="{94D4B558-CC9B-4415-852A-C786045FE3EC}" type="presParOf" srcId="{4B01BA12-FC77-4031-93E2-03030C2ECC20}" destId="{30F89776-0DF6-43B4-B25E-36C5CA4FB03C}" srcOrd="3" destOrd="0" presId="urn:microsoft.com/office/officeart/2005/8/layout/hierarchy1"/>
    <dgm:cxn modelId="{F2396A20-071D-4BD4-8C48-EE213E580394}" type="presParOf" srcId="{30F89776-0DF6-43B4-B25E-36C5CA4FB03C}" destId="{3179BB44-8C76-4ECD-B412-7D8461EAAC77}" srcOrd="0" destOrd="0" presId="urn:microsoft.com/office/officeart/2005/8/layout/hierarchy1"/>
    <dgm:cxn modelId="{1304630C-139A-4CCE-8F9F-A2741785B739}" type="presParOf" srcId="{3179BB44-8C76-4ECD-B412-7D8461EAAC77}" destId="{1308BEB3-D93C-4160-B2A1-FAF840F25E04}" srcOrd="0" destOrd="0" presId="urn:microsoft.com/office/officeart/2005/8/layout/hierarchy1"/>
    <dgm:cxn modelId="{FB80C911-753F-4206-BE08-19DB702551B1}" type="presParOf" srcId="{3179BB44-8C76-4ECD-B412-7D8461EAAC77}" destId="{53EF034C-DF12-491B-B714-C38D419ABE76}" srcOrd="1" destOrd="0" presId="urn:microsoft.com/office/officeart/2005/8/layout/hierarchy1"/>
    <dgm:cxn modelId="{188AEDC8-2C87-42B6-8104-B9E4901DE2AD}" type="presParOf" srcId="{30F89776-0DF6-43B4-B25E-36C5CA4FB03C}" destId="{43B2B1C3-0593-464F-8F5F-F41F5B0148D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57C2F10-6126-48DF-A2DA-4FA329C4175B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</dgm:pt>
    <dgm:pt modelId="{8BF17C65-405C-4C1A-B877-C617AF63FE5A}">
      <dgm:prSet phldrT="[Текст]" custT="1"/>
      <dgm:spPr/>
      <dgm:t>
        <a:bodyPr/>
        <a:lstStyle/>
        <a:p>
          <a:r>
            <a:rPr lang="ru-RU" sz="18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Квантор: </a:t>
          </a:r>
          <a:r>
            <a:rPr lang="ru-RU" sz="1800" b="1" dirty="0" smtClean="0">
              <a:solidFill>
                <a:srgbClr val="0070C0"/>
              </a:solidFill>
            </a:rPr>
            <a:t>характеризует количественную сторону субъекта</a:t>
          </a:r>
          <a:endParaRPr lang="ru-RU" sz="1800" b="1" dirty="0">
            <a:solidFill>
              <a:srgbClr val="0070C0"/>
            </a:solidFill>
          </a:endParaRPr>
        </a:p>
      </dgm:t>
    </dgm:pt>
    <dgm:pt modelId="{6BC30B97-B72C-47FD-8E5D-952DD751D0F5}" type="parTrans" cxnId="{45F715C6-A7CD-41C3-AE37-45603EACC62A}">
      <dgm:prSet/>
      <dgm:spPr/>
      <dgm:t>
        <a:bodyPr/>
        <a:lstStyle/>
        <a:p>
          <a:endParaRPr lang="ru-RU"/>
        </a:p>
      </dgm:t>
    </dgm:pt>
    <dgm:pt modelId="{4D1CEA60-68BB-4FAC-8D79-B93DE0A4D2F3}" type="sibTrans" cxnId="{45F715C6-A7CD-41C3-AE37-45603EACC62A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995857D3-0422-4064-9A2C-989E365C072B}">
      <dgm:prSet phldrT="[Текст]" custT="1"/>
      <dgm:spPr/>
      <dgm:t>
        <a:bodyPr/>
        <a:lstStyle/>
        <a:p>
          <a:r>
            <a:rPr lang="ru-RU" sz="18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Субъект: </a:t>
          </a:r>
          <a:r>
            <a:rPr lang="ru-RU" sz="1800" b="1" dirty="0" smtClean="0">
              <a:solidFill>
                <a:srgbClr val="0070C0"/>
              </a:solidFill>
            </a:rPr>
            <a:t>то, о чем говорится в суждении (логическое подлежащее)</a:t>
          </a:r>
          <a:endParaRPr lang="ru-RU" sz="1800" b="1" dirty="0">
            <a:solidFill>
              <a:srgbClr val="0070C0"/>
            </a:solidFill>
          </a:endParaRPr>
        </a:p>
      </dgm:t>
    </dgm:pt>
    <dgm:pt modelId="{559DA9B9-521E-4E55-B5BF-AA30E3C1F787}" type="parTrans" cxnId="{6FA5780C-5974-435B-8927-A23F60DEB158}">
      <dgm:prSet/>
      <dgm:spPr/>
      <dgm:t>
        <a:bodyPr/>
        <a:lstStyle/>
        <a:p>
          <a:endParaRPr lang="ru-RU"/>
        </a:p>
      </dgm:t>
    </dgm:pt>
    <dgm:pt modelId="{AE49E4A8-8BE8-4628-A833-8A25D30A41F6}" type="sibTrans" cxnId="{6FA5780C-5974-435B-8927-A23F60DEB158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F7ED5CA2-5C4F-486E-916F-B7416DEF10F2}">
      <dgm:prSet custT="1"/>
      <dgm:spPr/>
      <dgm:t>
        <a:bodyPr/>
        <a:lstStyle/>
        <a:p>
          <a:pPr algn="just"/>
          <a:r>
            <a:rPr lang="ru-RU" sz="2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Связка: </a:t>
          </a:r>
          <a:r>
            <a:rPr lang="ru-RU" sz="2000" b="1" dirty="0" smtClean="0">
              <a:solidFill>
                <a:srgbClr val="0070C0"/>
              </a:solidFill>
            </a:rPr>
            <a:t>выражает связь предиката и субъекта</a:t>
          </a:r>
          <a:endParaRPr lang="ru-RU" sz="2000" b="1" dirty="0">
            <a:solidFill>
              <a:srgbClr val="0070C0"/>
            </a:solidFill>
          </a:endParaRPr>
        </a:p>
      </dgm:t>
    </dgm:pt>
    <dgm:pt modelId="{77441E85-5FB5-4E20-9423-2C61403E26FE}" type="parTrans" cxnId="{9A8FD643-7A9B-44C4-B75C-712CA04DB5EF}">
      <dgm:prSet/>
      <dgm:spPr/>
      <dgm:t>
        <a:bodyPr/>
        <a:lstStyle/>
        <a:p>
          <a:endParaRPr lang="ru-RU"/>
        </a:p>
      </dgm:t>
    </dgm:pt>
    <dgm:pt modelId="{7D89D1DF-9F72-435A-A7B5-73272AD81A01}" type="sibTrans" cxnId="{9A8FD643-7A9B-44C4-B75C-712CA04DB5EF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32EC2673-A7B7-4D68-B238-34091B08E7C2}">
      <dgm:prSet custT="1"/>
      <dgm:spPr/>
      <dgm:t>
        <a:bodyPr/>
        <a:lstStyle/>
        <a:p>
          <a:pPr algn="just"/>
          <a:r>
            <a:rPr lang="ru-RU" sz="18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Предикат: </a:t>
          </a:r>
          <a:r>
            <a:rPr lang="ru-RU" sz="1800" b="1" dirty="0" smtClean="0">
              <a:solidFill>
                <a:srgbClr val="0070C0"/>
              </a:solidFill>
            </a:rPr>
            <a:t>то, что мыслится о субъекте (логическое сказуемое)</a:t>
          </a:r>
          <a:endParaRPr lang="ru-RU" sz="1800" b="1" dirty="0">
            <a:solidFill>
              <a:srgbClr val="0070C0"/>
            </a:solidFill>
          </a:endParaRPr>
        </a:p>
      </dgm:t>
    </dgm:pt>
    <dgm:pt modelId="{F26BF2A3-E4CC-451F-BB56-28190424EDEC}" type="parTrans" cxnId="{B5033392-3D6B-4DF5-80FC-4DAC3B7492F1}">
      <dgm:prSet/>
      <dgm:spPr/>
      <dgm:t>
        <a:bodyPr/>
        <a:lstStyle/>
        <a:p>
          <a:endParaRPr lang="ru-RU"/>
        </a:p>
      </dgm:t>
    </dgm:pt>
    <dgm:pt modelId="{58930F7C-DD0E-49D4-8587-78465914B1F0}" type="sibTrans" cxnId="{B5033392-3D6B-4DF5-80FC-4DAC3B7492F1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E4485A9E-E46C-4CCB-921C-7085E3A0D249}" type="pres">
      <dgm:prSet presAssocID="{A57C2F10-6126-48DF-A2DA-4FA329C4175B}" presName="rootnode" presStyleCnt="0">
        <dgm:presLayoutVars>
          <dgm:chMax/>
          <dgm:chPref/>
          <dgm:dir/>
          <dgm:animLvl val="lvl"/>
        </dgm:presLayoutVars>
      </dgm:prSet>
      <dgm:spPr/>
    </dgm:pt>
    <dgm:pt modelId="{EC2B4598-9F23-499F-B0BA-3285D92BA589}" type="pres">
      <dgm:prSet presAssocID="{8BF17C65-405C-4C1A-B877-C617AF63FE5A}" presName="composite" presStyleCnt="0"/>
      <dgm:spPr/>
    </dgm:pt>
    <dgm:pt modelId="{5F0D5AE0-2096-4BD5-B8FD-527860F24B6B}" type="pres">
      <dgm:prSet presAssocID="{8BF17C65-405C-4C1A-B877-C617AF63FE5A}" presName="LShape" presStyleLbl="alignNode1" presStyleIdx="0" presStyleCnt="7"/>
      <dgm:spPr/>
    </dgm:pt>
    <dgm:pt modelId="{0EEA83EA-54BA-4935-BA6E-5EA7D1366DC3}" type="pres">
      <dgm:prSet presAssocID="{8BF17C65-405C-4C1A-B877-C617AF63FE5A}" presName="ParentText" presStyleLbl="revTx" presStyleIdx="0" presStyleCnt="4" custScaleX="102248" custScaleY="128088" custLinFactNeighborX="-123" custLinFactNeighborY="125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1131A0-758B-41B4-BD90-CEF6BF0ABD26}" type="pres">
      <dgm:prSet presAssocID="{8BF17C65-405C-4C1A-B877-C617AF63FE5A}" presName="Triangle" presStyleLbl="alignNode1" presStyleIdx="1" presStyleCnt="7"/>
      <dgm:spPr/>
    </dgm:pt>
    <dgm:pt modelId="{D2E08585-9B81-41B4-A907-1EC41CB312BA}" type="pres">
      <dgm:prSet presAssocID="{4D1CEA60-68BB-4FAC-8D79-B93DE0A4D2F3}" presName="sibTrans" presStyleCnt="0"/>
      <dgm:spPr/>
    </dgm:pt>
    <dgm:pt modelId="{CE5FFBBB-CC71-43CC-944E-003C90F7E4B4}" type="pres">
      <dgm:prSet presAssocID="{4D1CEA60-68BB-4FAC-8D79-B93DE0A4D2F3}" presName="space" presStyleCnt="0"/>
      <dgm:spPr/>
    </dgm:pt>
    <dgm:pt modelId="{633904B6-2D57-43E8-9B7C-D7FC1A7B4992}" type="pres">
      <dgm:prSet presAssocID="{995857D3-0422-4064-9A2C-989E365C072B}" presName="composite" presStyleCnt="0"/>
      <dgm:spPr/>
    </dgm:pt>
    <dgm:pt modelId="{90CA2088-5CBE-4CA4-BD40-BEE58DC70F61}" type="pres">
      <dgm:prSet presAssocID="{995857D3-0422-4064-9A2C-989E365C072B}" presName="LShape" presStyleLbl="alignNode1" presStyleIdx="2" presStyleCnt="7"/>
      <dgm:spPr/>
    </dgm:pt>
    <dgm:pt modelId="{E615F7C3-1194-4077-804B-795379CDB52F}" type="pres">
      <dgm:prSet presAssocID="{995857D3-0422-4064-9A2C-989E365C072B}" presName="ParentText" presStyleLbl="revTx" presStyleIdx="1" presStyleCnt="4" custScaleX="113340" custLinFactNeighborX="4922" custLinFactNeighborY="-6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F7496E-B4A1-4986-ACCC-DC27A56034FB}" type="pres">
      <dgm:prSet presAssocID="{995857D3-0422-4064-9A2C-989E365C072B}" presName="Triangle" presStyleLbl="alignNode1" presStyleIdx="3" presStyleCnt="7"/>
      <dgm:spPr/>
    </dgm:pt>
    <dgm:pt modelId="{215F965D-DAD4-4F24-8802-D9A3B4112DDC}" type="pres">
      <dgm:prSet presAssocID="{AE49E4A8-8BE8-4628-A833-8A25D30A41F6}" presName="sibTrans" presStyleCnt="0"/>
      <dgm:spPr/>
    </dgm:pt>
    <dgm:pt modelId="{2E59BAA5-8CEB-4B3B-9C71-49AEA0C5B43A}" type="pres">
      <dgm:prSet presAssocID="{AE49E4A8-8BE8-4628-A833-8A25D30A41F6}" presName="space" presStyleCnt="0"/>
      <dgm:spPr/>
    </dgm:pt>
    <dgm:pt modelId="{AB99AD26-EC2F-410B-B4E3-F6E1B7737A10}" type="pres">
      <dgm:prSet presAssocID="{F7ED5CA2-5C4F-486E-916F-B7416DEF10F2}" presName="composite" presStyleCnt="0"/>
      <dgm:spPr/>
    </dgm:pt>
    <dgm:pt modelId="{8318F5BF-6FE3-439E-9612-48AA4B7BFB36}" type="pres">
      <dgm:prSet presAssocID="{F7ED5CA2-5C4F-486E-916F-B7416DEF10F2}" presName="LShape" presStyleLbl="alignNode1" presStyleIdx="4" presStyleCnt="7"/>
      <dgm:spPr/>
    </dgm:pt>
    <dgm:pt modelId="{23FE77A4-6389-454F-A35B-503B1C2203D2}" type="pres">
      <dgm:prSet presAssocID="{F7ED5CA2-5C4F-486E-916F-B7416DEF10F2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8CD01B-BDCD-4F88-86CB-9E6F92BBE38A}" type="pres">
      <dgm:prSet presAssocID="{F7ED5CA2-5C4F-486E-916F-B7416DEF10F2}" presName="Triangle" presStyleLbl="alignNode1" presStyleIdx="5" presStyleCnt="7"/>
      <dgm:spPr/>
    </dgm:pt>
    <dgm:pt modelId="{352DB48F-B877-48F3-BCF3-E5564235FBAC}" type="pres">
      <dgm:prSet presAssocID="{7D89D1DF-9F72-435A-A7B5-73272AD81A01}" presName="sibTrans" presStyleCnt="0"/>
      <dgm:spPr/>
    </dgm:pt>
    <dgm:pt modelId="{6728A0D6-FAA7-4AA2-80F1-0F98FB310E9F}" type="pres">
      <dgm:prSet presAssocID="{7D89D1DF-9F72-435A-A7B5-73272AD81A01}" presName="space" presStyleCnt="0"/>
      <dgm:spPr/>
    </dgm:pt>
    <dgm:pt modelId="{68044EF8-265C-4190-87A2-243B2FA6B36A}" type="pres">
      <dgm:prSet presAssocID="{32EC2673-A7B7-4D68-B238-34091B08E7C2}" presName="composite" presStyleCnt="0"/>
      <dgm:spPr/>
    </dgm:pt>
    <dgm:pt modelId="{9D537CCE-9591-4657-B191-48D4F56C70CF}" type="pres">
      <dgm:prSet presAssocID="{32EC2673-A7B7-4D68-B238-34091B08E7C2}" presName="LShape" presStyleLbl="alignNode1" presStyleIdx="6" presStyleCnt="7"/>
      <dgm:spPr/>
    </dgm:pt>
    <dgm:pt modelId="{E922EA88-0AEE-4D0E-9D5C-D92FCC4CF5BB}" type="pres">
      <dgm:prSet presAssocID="{32EC2673-A7B7-4D68-B238-34091B08E7C2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53BAE6-0D8E-4D3C-A5E8-BEF31CBB2665}" type="presOf" srcId="{A57C2F10-6126-48DF-A2DA-4FA329C4175B}" destId="{E4485A9E-E46C-4CCB-921C-7085E3A0D249}" srcOrd="0" destOrd="0" presId="urn:microsoft.com/office/officeart/2009/3/layout/StepUpProcess"/>
    <dgm:cxn modelId="{6DADD5E4-A38B-4A6D-B24F-41C3FBE87A6F}" type="presOf" srcId="{32EC2673-A7B7-4D68-B238-34091B08E7C2}" destId="{E922EA88-0AEE-4D0E-9D5C-D92FCC4CF5BB}" srcOrd="0" destOrd="0" presId="urn:microsoft.com/office/officeart/2009/3/layout/StepUpProcess"/>
    <dgm:cxn modelId="{9A8FD643-7A9B-44C4-B75C-712CA04DB5EF}" srcId="{A57C2F10-6126-48DF-A2DA-4FA329C4175B}" destId="{F7ED5CA2-5C4F-486E-916F-B7416DEF10F2}" srcOrd="2" destOrd="0" parTransId="{77441E85-5FB5-4E20-9423-2C61403E26FE}" sibTransId="{7D89D1DF-9F72-435A-A7B5-73272AD81A01}"/>
    <dgm:cxn modelId="{8F604BBF-0168-45FB-A546-AE0F00D516DF}" type="presOf" srcId="{F7ED5CA2-5C4F-486E-916F-B7416DEF10F2}" destId="{23FE77A4-6389-454F-A35B-503B1C2203D2}" srcOrd="0" destOrd="0" presId="urn:microsoft.com/office/officeart/2009/3/layout/StepUpProcess"/>
    <dgm:cxn modelId="{E42F0416-009D-4B71-83BB-3792CC242F47}" type="presOf" srcId="{995857D3-0422-4064-9A2C-989E365C072B}" destId="{E615F7C3-1194-4077-804B-795379CDB52F}" srcOrd="0" destOrd="0" presId="urn:microsoft.com/office/officeart/2009/3/layout/StepUpProcess"/>
    <dgm:cxn modelId="{6FA5780C-5974-435B-8927-A23F60DEB158}" srcId="{A57C2F10-6126-48DF-A2DA-4FA329C4175B}" destId="{995857D3-0422-4064-9A2C-989E365C072B}" srcOrd="1" destOrd="0" parTransId="{559DA9B9-521E-4E55-B5BF-AA30E3C1F787}" sibTransId="{AE49E4A8-8BE8-4628-A833-8A25D30A41F6}"/>
    <dgm:cxn modelId="{89FF1182-484B-4EB9-9A6C-C95781D21782}" type="presOf" srcId="{8BF17C65-405C-4C1A-B877-C617AF63FE5A}" destId="{0EEA83EA-54BA-4935-BA6E-5EA7D1366DC3}" srcOrd="0" destOrd="0" presId="urn:microsoft.com/office/officeart/2009/3/layout/StepUpProcess"/>
    <dgm:cxn modelId="{B5033392-3D6B-4DF5-80FC-4DAC3B7492F1}" srcId="{A57C2F10-6126-48DF-A2DA-4FA329C4175B}" destId="{32EC2673-A7B7-4D68-B238-34091B08E7C2}" srcOrd="3" destOrd="0" parTransId="{F26BF2A3-E4CC-451F-BB56-28190424EDEC}" sibTransId="{58930F7C-DD0E-49D4-8587-78465914B1F0}"/>
    <dgm:cxn modelId="{45F715C6-A7CD-41C3-AE37-45603EACC62A}" srcId="{A57C2F10-6126-48DF-A2DA-4FA329C4175B}" destId="{8BF17C65-405C-4C1A-B877-C617AF63FE5A}" srcOrd="0" destOrd="0" parTransId="{6BC30B97-B72C-47FD-8E5D-952DD751D0F5}" sibTransId="{4D1CEA60-68BB-4FAC-8D79-B93DE0A4D2F3}"/>
    <dgm:cxn modelId="{68F51D2B-FA4B-4B25-A368-5ABE7A014ED9}" type="presParOf" srcId="{E4485A9E-E46C-4CCB-921C-7085E3A0D249}" destId="{EC2B4598-9F23-499F-B0BA-3285D92BA589}" srcOrd="0" destOrd="0" presId="urn:microsoft.com/office/officeart/2009/3/layout/StepUpProcess"/>
    <dgm:cxn modelId="{D61C34E5-3A8F-4AE1-BED6-AA963925B93A}" type="presParOf" srcId="{EC2B4598-9F23-499F-B0BA-3285D92BA589}" destId="{5F0D5AE0-2096-4BD5-B8FD-527860F24B6B}" srcOrd="0" destOrd="0" presId="urn:microsoft.com/office/officeart/2009/3/layout/StepUpProcess"/>
    <dgm:cxn modelId="{218D50C8-DD7E-4DBC-A756-2E81116ED96C}" type="presParOf" srcId="{EC2B4598-9F23-499F-B0BA-3285D92BA589}" destId="{0EEA83EA-54BA-4935-BA6E-5EA7D1366DC3}" srcOrd="1" destOrd="0" presId="urn:microsoft.com/office/officeart/2009/3/layout/StepUpProcess"/>
    <dgm:cxn modelId="{58721487-BE8E-42F0-BFA2-7CD02CCEC686}" type="presParOf" srcId="{EC2B4598-9F23-499F-B0BA-3285D92BA589}" destId="{071131A0-758B-41B4-BD90-CEF6BF0ABD26}" srcOrd="2" destOrd="0" presId="urn:microsoft.com/office/officeart/2009/3/layout/StepUpProcess"/>
    <dgm:cxn modelId="{D4C5431B-B8B7-4C45-A24B-76485B9874D2}" type="presParOf" srcId="{E4485A9E-E46C-4CCB-921C-7085E3A0D249}" destId="{D2E08585-9B81-41B4-A907-1EC41CB312BA}" srcOrd="1" destOrd="0" presId="urn:microsoft.com/office/officeart/2009/3/layout/StepUpProcess"/>
    <dgm:cxn modelId="{BF294DF3-9708-4640-B34B-CADB5A332A37}" type="presParOf" srcId="{D2E08585-9B81-41B4-A907-1EC41CB312BA}" destId="{CE5FFBBB-CC71-43CC-944E-003C90F7E4B4}" srcOrd="0" destOrd="0" presId="urn:microsoft.com/office/officeart/2009/3/layout/StepUpProcess"/>
    <dgm:cxn modelId="{5C1C48FC-F43B-40FA-888F-F9CF6C60B122}" type="presParOf" srcId="{E4485A9E-E46C-4CCB-921C-7085E3A0D249}" destId="{633904B6-2D57-43E8-9B7C-D7FC1A7B4992}" srcOrd="2" destOrd="0" presId="urn:microsoft.com/office/officeart/2009/3/layout/StepUpProcess"/>
    <dgm:cxn modelId="{3D82B4A2-7062-45F0-92E9-B5E4874B52E5}" type="presParOf" srcId="{633904B6-2D57-43E8-9B7C-D7FC1A7B4992}" destId="{90CA2088-5CBE-4CA4-BD40-BEE58DC70F61}" srcOrd="0" destOrd="0" presId="urn:microsoft.com/office/officeart/2009/3/layout/StepUpProcess"/>
    <dgm:cxn modelId="{A8EFC448-CDB9-4182-853D-4318CF5502AC}" type="presParOf" srcId="{633904B6-2D57-43E8-9B7C-D7FC1A7B4992}" destId="{E615F7C3-1194-4077-804B-795379CDB52F}" srcOrd="1" destOrd="0" presId="urn:microsoft.com/office/officeart/2009/3/layout/StepUpProcess"/>
    <dgm:cxn modelId="{B22A9880-26D1-481F-9CAE-610588CE3078}" type="presParOf" srcId="{633904B6-2D57-43E8-9B7C-D7FC1A7B4992}" destId="{B1F7496E-B4A1-4986-ACCC-DC27A56034FB}" srcOrd="2" destOrd="0" presId="urn:microsoft.com/office/officeart/2009/3/layout/StepUpProcess"/>
    <dgm:cxn modelId="{C2C7C9E2-322B-4EA7-9C2C-F084BEC08333}" type="presParOf" srcId="{E4485A9E-E46C-4CCB-921C-7085E3A0D249}" destId="{215F965D-DAD4-4F24-8802-D9A3B4112DDC}" srcOrd="3" destOrd="0" presId="urn:microsoft.com/office/officeart/2009/3/layout/StepUpProcess"/>
    <dgm:cxn modelId="{D60CA3F0-9BDE-45C5-A7BA-B8C01062E069}" type="presParOf" srcId="{215F965D-DAD4-4F24-8802-D9A3B4112DDC}" destId="{2E59BAA5-8CEB-4B3B-9C71-49AEA0C5B43A}" srcOrd="0" destOrd="0" presId="urn:microsoft.com/office/officeart/2009/3/layout/StepUpProcess"/>
    <dgm:cxn modelId="{FDA93918-EAE3-41CA-8672-68C2CCE9EC95}" type="presParOf" srcId="{E4485A9E-E46C-4CCB-921C-7085E3A0D249}" destId="{AB99AD26-EC2F-410B-B4E3-F6E1B7737A10}" srcOrd="4" destOrd="0" presId="urn:microsoft.com/office/officeart/2009/3/layout/StepUpProcess"/>
    <dgm:cxn modelId="{9D5E155C-83D7-4400-B717-B4BDDED66B1C}" type="presParOf" srcId="{AB99AD26-EC2F-410B-B4E3-F6E1B7737A10}" destId="{8318F5BF-6FE3-439E-9612-48AA4B7BFB36}" srcOrd="0" destOrd="0" presId="urn:microsoft.com/office/officeart/2009/3/layout/StepUpProcess"/>
    <dgm:cxn modelId="{34357068-DA8D-451E-AEB4-9796387D7505}" type="presParOf" srcId="{AB99AD26-EC2F-410B-B4E3-F6E1B7737A10}" destId="{23FE77A4-6389-454F-A35B-503B1C2203D2}" srcOrd="1" destOrd="0" presId="urn:microsoft.com/office/officeart/2009/3/layout/StepUpProcess"/>
    <dgm:cxn modelId="{7E8E3E2D-96B8-4B15-A0C9-C9E444DD6DEC}" type="presParOf" srcId="{AB99AD26-EC2F-410B-B4E3-F6E1B7737A10}" destId="{438CD01B-BDCD-4F88-86CB-9E6F92BBE38A}" srcOrd="2" destOrd="0" presId="urn:microsoft.com/office/officeart/2009/3/layout/StepUpProcess"/>
    <dgm:cxn modelId="{1469ACC9-7F20-4463-9B5D-082B9AD6359E}" type="presParOf" srcId="{E4485A9E-E46C-4CCB-921C-7085E3A0D249}" destId="{352DB48F-B877-48F3-BCF3-E5564235FBAC}" srcOrd="5" destOrd="0" presId="urn:microsoft.com/office/officeart/2009/3/layout/StepUpProcess"/>
    <dgm:cxn modelId="{A5ED0656-2F1E-4FCA-8A6C-EF1D016DB9B2}" type="presParOf" srcId="{352DB48F-B877-48F3-BCF3-E5564235FBAC}" destId="{6728A0D6-FAA7-4AA2-80F1-0F98FB310E9F}" srcOrd="0" destOrd="0" presId="urn:microsoft.com/office/officeart/2009/3/layout/StepUpProcess"/>
    <dgm:cxn modelId="{3A53ACEF-4DD6-478B-9534-B061B42F268B}" type="presParOf" srcId="{E4485A9E-E46C-4CCB-921C-7085E3A0D249}" destId="{68044EF8-265C-4190-87A2-243B2FA6B36A}" srcOrd="6" destOrd="0" presId="urn:microsoft.com/office/officeart/2009/3/layout/StepUpProcess"/>
    <dgm:cxn modelId="{2A21A712-83EB-4A3E-B5BD-C5AC9B7C5939}" type="presParOf" srcId="{68044EF8-265C-4190-87A2-243B2FA6B36A}" destId="{9D537CCE-9591-4657-B191-48D4F56C70CF}" srcOrd="0" destOrd="0" presId="urn:microsoft.com/office/officeart/2009/3/layout/StepUpProcess"/>
    <dgm:cxn modelId="{23839585-203B-4192-80CD-8072239CA911}" type="presParOf" srcId="{68044EF8-265C-4190-87A2-243B2FA6B36A}" destId="{E922EA88-0AEE-4D0E-9D5C-D92FCC4CF5BB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DC501C0-F863-4248-ABAD-C5FC42F8BBDC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66B965D-900A-49DC-AE7B-34A280C43546}">
      <dgm:prSet phldrT="[Текст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2">
                  <a:lumMod val="50000"/>
                </a:schemeClr>
              </a:solidFill>
            </a:rPr>
            <a:t>Общеутвердительные:</a:t>
          </a:r>
        </a:p>
        <a:p>
          <a:r>
            <a:rPr lang="en-US" sz="1800" b="1" dirty="0" smtClean="0">
              <a:solidFill>
                <a:schemeClr val="tx2">
                  <a:lumMod val="50000"/>
                </a:schemeClr>
              </a:solidFill>
            </a:rPr>
            <a:t>S +</a:t>
          </a:r>
        </a:p>
        <a:p>
          <a:r>
            <a:rPr lang="ru-RU" sz="1800" b="1" dirty="0" smtClean="0">
              <a:solidFill>
                <a:schemeClr val="tx2">
                  <a:lumMod val="50000"/>
                </a:schemeClr>
              </a:solidFill>
            </a:rPr>
            <a:t>Р</a:t>
          </a:r>
          <a:r>
            <a:rPr lang="en-US" sz="1800" b="1" dirty="0" smtClean="0">
              <a:solidFill>
                <a:schemeClr val="tx2">
                  <a:lumMod val="50000"/>
                </a:schemeClr>
              </a:solidFill>
            </a:rPr>
            <a:t> -</a:t>
          </a:r>
          <a:endParaRPr lang="ru-RU" sz="1800" b="1" dirty="0">
            <a:solidFill>
              <a:schemeClr val="tx2">
                <a:lumMod val="50000"/>
              </a:schemeClr>
            </a:solidFill>
          </a:endParaRPr>
        </a:p>
      </dgm:t>
    </dgm:pt>
    <dgm:pt modelId="{91FD8627-8E52-4964-85D7-BD367D86D9A3}" type="parTrans" cxnId="{00BCC119-CB47-423D-82E6-A9646EB46C99}">
      <dgm:prSet/>
      <dgm:spPr/>
      <dgm:t>
        <a:bodyPr/>
        <a:lstStyle/>
        <a:p>
          <a:endParaRPr lang="ru-RU"/>
        </a:p>
      </dgm:t>
    </dgm:pt>
    <dgm:pt modelId="{1C3E0136-922E-47F5-8ED9-EE251C5E8DAB}" type="sibTrans" cxnId="{00BCC119-CB47-423D-82E6-A9646EB46C99}">
      <dgm:prSet/>
      <dgm:spPr/>
      <dgm:t>
        <a:bodyPr/>
        <a:lstStyle/>
        <a:p>
          <a:endParaRPr lang="ru-RU"/>
        </a:p>
      </dgm:t>
    </dgm:pt>
    <dgm:pt modelId="{B48A6270-BB53-4F9E-BB94-DB3F437BD619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sz="2000" b="1" dirty="0" smtClean="0">
              <a:solidFill>
                <a:schemeClr val="tx2">
                  <a:lumMod val="50000"/>
                </a:schemeClr>
              </a:solidFill>
            </a:rPr>
            <a:t>Общеотрицательные:</a:t>
          </a:r>
        </a:p>
        <a:p>
          <a:r>
            <a:rPr lang="en-US" sz="2000" b="1" dirty="0" smtClean="0">
              <a:solidFill>
                <a:schemeClr val="tx2">
                  <a:lumMod val="50000"/>
                </a:schemeClr>
              </a:solidFill>
            </a:rPr>
            <a:t>S</a:t>
          </a:r>
          <a:r>
            <a:rPr lang="ru-RU" sz="2000" b="1" dirty="0" smtClean="0">
              <a:solidFill>
                <a:schemeClr val="tx2">
                  <a:lumMod val="50000"/>
                </a:schemeClr>
              </a:solidFill>
            </a:rPr>
            <a:t> +</a:t>
          </a:r>
        </a:p>
        <a:p>
          <a:r>
            <a:rPr lang="ru-RU" sz="2000" b="1" dirty="0" smtClean="0">
              <a:solidFill>
                <a:schemeClr val="tx2">
                  <a:lumMod val="50000"/>
                </a:schemeClr>
              </a:solidFill>
            </a:rPr>
            <a:t>Р +</a:t>
          </a:r>
          <a:endParaRPr lang="ru-RU" sz="2000" b="1" dirty="0">
            <a:solidFill>
              <a:schemeClr val="tx2">
                <a:lumMod val="50000"/>
              </a:schemeClr>
            </a:solidFill>
          </a:endParaRPr>
        </a:p>
      </dgm:t>
    </dgm:pt>
    <dgm:pt modelId="{BE5B9327-9E1C-4B08-BF38-9414A6C84DAC}" type="parTrans" cxnId="{FCFC2D9A-37B7-4379-BF54-2E0896845EE7}">
      <dgm:prSet/>
      <dgm:spPr/>
      <dgm:t>
        <a:bodyPr/>
        <a:lstStyle/>
        <a:p>
          <a:endParaRPr lang="ru-RU"/>
        </a:p>
      </dgm:t>
    </dgm:pt>
    <dgm:pt modelId="{E90D9BDA-3CE9-4488-AB03-54FDD6E58564}" type="sibTrans" cxnId="{FCFC2D9A-37B7-4379-BF54-2E0896845EE7}">
      <dgm:prSet/>
      <dgm:spPr/>
      <dgm:t>
        <a:bodyPr/>
        <a:lstStyle/>
        <a:p>
          <a:endParaRPr lang="ru-RU"/>
        </a:p>
      </dgm:t>
    </dgm:pt>
    <dgm:pt modelId="{2EFF8B3A-394C-49FE-BC62-F96EDFE5AC93}">
      <dgm:prSet phldrT="[Текст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ru-RU" sz="1600" b="1" dirty="0" err="1" smtClean="0">
              <a:solidFill>
                <a:schemeClr val="tx2">
                  <a:lumMod val="50000"/>
                </a:schemeClr>
              </a:solidFill>
            </a:rPr>
            <a:t>Частноутвердительные</a:t>
          </a:r>
          <a:r>
            <a:rPr lang="ru-RU" sz="1600" b="1" dirty="0" smtClean="0">
              <a:solidFill>
                <a:schemeClr val="tx2">
                  <a:lumMod val="50000"/>
                </a:schemeClr>
              </a:solidFill>
            </a:rPr>
            <a:t>:</a:t>
          </a:r>
        </a:p>
        <a:p>
          <a:r>
            <a:rPr lang="en-US" sz="1800" b="1" dirty="0" smtClean="0">
              <a:solidFill>
                <a:schemeClr val="tx2">
                  <a:lumMod val="50000"/>
                </a:schemeClr>
              </a:solidFill>
            </a:rPr>
            <a:t>S -</a:t>
          </a:r>
        </a:p>
        <a:p>
          <a:r>
            <a:rPr lang="ru-RU" sz="1800" b="1" dirty="0" smtClean="0">
              <a:solidFill>
                <a:schemeClr val="tx2">
                  <a:lumMod val="50000"/>
                </a:schemeClr>
              </a:solidFill>
            </a:rPr>
            <a:t>Р</a:t>
          </a:r>
          <a:r>
            <a:rPr lang="en-US" sz="1800" b="1" dirty="0" smtClean="0">
              <a:solidFill>
                <a:schemeClr val="tx2">
                  <a:lumMod val="50000"/>
                </a:schemeClr>
              </a:solidFill>
            </a:rPr>
            <a:t> -</a:t>
          </a:r>
          <a:endParaRPr lang="ru-RU" sz="1800" b="1" dirty="0">
            <a:solidFill>
              <a:schemeClr val="tx2">
                <a:lumMod val="50000"/>
              </a:schemeClr>
            </a:solidFill>
          </a:endParaRPr>
        </a:p>
      </dgm:t>
    </dgm:pt>
    <dgm:pt modelId="{7986C828-AD17-4CE2-B9DB-DA8A45082737}" type="parTrans" cxnId="{7D0116B0-F60C-47EB-A616-671D108C398F}">
      <dgm:prSet/>
      <dgm:spPr/>
      <dgm:t>
        <a:bodyPr/>
        <a:lstStyle/>
        <a:p>
          <a:endParaRPr lang="ru-RU"/>
        </a:p>
      </dgm:t>
    </dgm:pt>
    <dgm:pt modelId="{916F8625-7B71-4D8D-85CB-649DC5BD5EF6}" type="sibTrans" cxnId="{7D0116B0-F60C-47EB-A616-671D108C398F}">
      <dgm:prSet/>
      <dgm:spPr/>
      <dgm:t>
        <a:bodyPr/>
        <a:lstStyle/>
        <a:p>
          <a:endParaRPr lang="ru-RU"/>
        </a:p>
      </dgm:t>
    </dgm:pt>
    <dgm:pt modelId="{80BC5AC1-0E01-4CAA-B925-A73985823106}">
      <dgm:prSet phldrT="[Текст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u-RU" b="1" dirty="0" err="1" smtClean="0">
              <a:solidFill>
                <a:schemeClr val="tx2">
                  <a:lumMod val="50000"/>
                </a:schemeClr>
              </a:solidFill>
            </a:rPr>
            <a:t>Частноотрицательные</a:t>
          </a:r>
          <a:r>
            <a:rPr lang="ru-RU" b="1" dirty="0" smtClean="0">
              <a:solidFill>
                <a:schemeClr val="tx2">
                  <a:lumMod val="50000"/>
                </a:schemeClr>
              </a:solidFill>
            </a:rPr>
            <a:t>:</a:t>
          </a:r>
        </a:p>
        <a:p>
          <a:r>
            <a:rPr lang="en-US" b="1" dirty="0" smtClean="0">
              <a:solidFill>
                <a:schemeClr val="tx2">
                  <a:lumMod val="50000"/>
                </a:schemeClr>
              </a:solidFill>
            </a:rPr>
            <a:t>S</a:t>
          </a:r>
          <a:r>
            <a:rPr lang="ru-RU" b="1" dirty="0" smtClean="0">
              <a:solidFill>
                <a:schemeClr val="tx2">
                  <a:lumMod val="50000"/>
                </a:schemeClr>
              </a:solidFill>
            </a:rPr>
            <a:t> -</a:t>
          </a:r>
        </a:p>
        <a:p>
          <a:r>
            <a:rPr lang="ru-RU" b="1" dirty="0" smtClean="0">
              <a:solidFill>
                <a:schemeClr val="tx2">
                  <a:lumMod val="50000"/>
                </a:schemeClr>
              </a:solidFill>
            </a:rPr>
            <a:t>Р +</a:t>
          </a:r>
        </a:p>
      </dgm:t>
    </dgm:pt>
    <dgm:pt modelId="{E55CD155-4C63-49C2-BC72-C048F108158C}" type="parTrans" cxnId="{A35FB6E5-F70C-414F-A4D3-A5E5E5F0A2C4}">
      <dgm:prSet/>
      <dgm:spPr/>
      <dgm:t>
        <a:bodyPr/>
        <a:lstStyle/>
        <a:p>
          <a:endParaRPr lang="ru-RU"/>
        </a:p>
      </dgm:t>
    </dgm:pt>
    <dgm:pt modelId="{341519A1-BF12-4929-933E-EC1B74CD61C0}" type="sibTrans" cxnId="{A35FB6E5-F70C-414F-A4D3-A5E5E5F0A2C4}">
      <dgm:prSet/>
      <dgm:spPr/>
      <dgm:t>
        <a:bodyPr/>
        <a:lstStyle/>
        <a:p>
          <a:endParaRPr lang="ru-RU"/>
        </a:p>
      </dgm:t>
    </dgm:pt>
    <dgm:pt modelId="{693B5F72-0EE5-413B-AA9E-123452745BC9}" type="pres">
      <dgm:prSet presAssocID="{EDC501C0-F863-4248-ABAD-C5FC42F8BBDC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0C04C0-A5AE-4485-BB23-11AED354944A}" type="pres">
      <dgm:prSet presAssocID="{EDC501C0-F863-4248-ABAD-C5FC42F8BBDC}" presName="diamond" presStyleLbl="bgShp" presStyleIdx="0" presStyleCnt="1"/>
      <dgm:spPr>
        <a:solidFill>
          <a:schemeClr val="accent2">
            <a:lumMod val="60000"/>
            <a:lumOff val="40000"/>
          </a:schemeClr>
        </a:solidFill>
      </dgm:spPr>
    </dgm:pt>
    <dgm:pt modelId="{259BB916-5C90-44DC-A6F7-6408D38ADB66}" type="pres">
      <dgm:prSet presAssocID="{EDC501C0-F863-4248-ABAD-C5FC42F8BBDC}" presName="quad1" presStyleLbl="node1" presStyleIdx="0" presStyleCnt="4" custScaleX="163249" custScaleY="123077" custLinFactX="-1068" custLinFactNeighborX="-100000" custLinFactNeighborY="-854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49D122-17DB-462F-AA69-F417125EE69A}" type="pres">
      <dgm:prSet presAssocID="{EDC501C0-F863-4248-ABAD-C5FC42F8BBDC}" presName="quad2" presStyleLbl="node1" presStyleIdx="1" presStyleCnt="4" custScaleX="179006" custScaleY="123077" custLinFactNeighborX="96060" custLinFactNeighborY="-42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E24BF3-3848-45AA-A29C-E3C6F6E6A02A}" type="pres">
      <dgm:prSet presAssocID="{EDC501C0-F863-4248-ABAD-C5FC42F8BBDC}" presName="quad3" presStyleLbl="node1" presStyleIdx="2" presStyleCnt="4" custScaleX="168164" custScaleY="123077" custLinFactX="-108" custLinFactNeighborX="-100000" custLinFactNeighborY="119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47C0DC-59E6-4EC2-8B78-77292317F784}" type="pres">
      <dgm:prSet presAssocID="{EDC501C0-F863-4248-ABAD-C5FC42F8BBDC}" presName="quad4" presStyleLbl="node1" presStyleIdx="3" presStyleCnt="4" custScaleX="175507" custScaleY="116239" custLinFactNeighborX="94310" custLinFactNeighborY="1623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591BEB-E593-4F06-8ED9-18C753FB4887}" type="presOf" srcId="{B48A6270-BB53-4F9E-BB94-DB3F437BD619}" destId="{1B49D122-17DB-462F-AA69-F417125EE69A}" srcOrd="0" destOrd="0" presId="urn:microsoft.com/office/officeart/2005/8/layout/matrix3"/>
    <dgm:cxn modelId="{7D0116B0-F60C-47EB-A616-671D108C398F}" srcId="{EDC501C0-F863-4248-ABAD-C5FC42F8BBDC}" destId="{2EFF8B3A-394C-49FE-BC62-F96EDFE5AC93}" srcOrd="2" destOrd="0" parTransId="{7986C828-AD17-4CE2-B9DB-DA8A45082737}" sibTransId="{916F8625-7B71-4D8D-85CB-649DC5BD5EF6}"/>
    <dgm:cxn modelId="{333C619A-FEE7-4028-A508-8C11F2C9F09A}" type="presOf" srcId="{80BC5AC1-0E01-4CAA-B925-A73985823106}" destId="{A247C0DC-59E6-4EC2-8B78-77292317F784}" srcOrd="0" destOrd="0" presId="urn:microsoft.com/office/officeart/2005/8/layout/matrix3"/>
    <dgm:cxn modelId="{8BFBB030-A7D0-49E5-ABEE-41750A61354E}" type="presOf" srcId="{EDC501C0-F863-4248-ABAD-C5FC42F8BBDC}" destId="{693B5F72-0EE5-413B-AA9E-123452745BC9}" srcOrd="0" destOrd="0" presId="urn:microsoft.com/office/officeart/2005/8/layout/matrix3"/>
    <dgm:cxn modelId="{FCFC2D9A-37B7-4379-BF54-2E0896845EE7}" srcId="{EDC501C0-F863-4248-ABAD-C5FC42F8BBDC}" destId="{B48A6270-BB53-4F9E-BB94-DB3F437BD619}" srcOrd="1" destOrd="0" parTransId="{BE5B9327-9E1C-4B08-BF38-9414A6C84DAC}" sibTransId="{E90D9BDA-3CE9-4488-AB03-54FDD6E58564}"/>
    <dgm:cxn modelId="{00BCC119-CB47-423D-82E6-A9646EB46C99}" srcId="{EDC501C0-F863-4248-ABAD-C5FC42F8BBDC}" destId="{F66B965D-900A-49DC-AE7B-34A280C43546}" srcOrd="0" destOrd="0" parTransId="{91FD8627-8E52-4964-85D7-BD367D86D9A3}" sibTransId="{1C3E0136-922E-47F5-8ED9-EE251C5E8DAB}"/>
    <dgm:cxn modelId="{33FE787B-B522-47BB-ADE4-E4094EC688F7}" type="presOf" srcId="{2EFF8B3A-394C-49FE-BC62-F96EDFE5AC93}" destId="{79E24BF3-3848-45AA-A29C-E3C6F6E6A02A}" srcOrd="0" destOrd="0" presId="urn:microsoft.com/office/officeart/2005/8/layout/matrix3"/>
    <dgm:cxn modelId="{C3E4E6D6-92FE-432F-9088-5F99654F8995}" type="presOf" srcId="{F66B965D-900A-49DC-AE7B-34A280C43546}" destId="{259BB916-5C90-44DC-A6F7-6408D38ADB66}" srcOrd="0" destOrd="0" presId="urn:microsoft.com/office/officeart/2005/8/layout/matrix3"/>
    <dgm:cxn modelId="{A35FB6E5-F70C-414F-A4D3-A5E5E5F0A2C4}" srcId="{EDC501C0-F863-4248-ABAD-C5FC42F8BBDC}" destId="{80BC5AC1-0E01-4CAA-B925-A73985823106}" srcOrd="3" destOrd="0" parTransId="{E55CD155-4C63-49C2-BC72-C048F108158C}" sibTransId="{341519A1-BF12-4929-933E-EC1B74CD61C0}"/>
    <dgm:cxn modelId="{BC9F2BFB-666D-494C-B1E1-C008B9B5EF8F}" type="presParOf" srcId="{693B5F72-0EE5-413B-AA9E-123452745BC9}" destId="{500C04C0-A5AE-4485-BB23-11AED354944A}" srcOrd="0" destOrd="0" presId="urn:microsoft.com/office/officeart/2005/8/layout/matrix3"/>
    <dgm:cxn modelId="{DB89DB7E-6F46-4D3B-9B34-6A276850E651}" type="presParOf" srcId="{693B5F72-0EE5-413B-AA9E-123452745BC9}" destId="{259BB916-5C90-44DC-A6F7-6408D38ADB66}" srcOrd="1" destOrd="0" presId="urn:microsoft.com/office/officeart/2005/8/layout/matrix3"/>
    <dgm:cxn modelId="{AAEFFDF2-265E-4029-9CAA-65CC75FD598C}" type="presParOf" srcId="{693B5F72-0EE5-413B-AA9E-123452745BC9}" destId="{1B49D122-17DB-462F-AA69-F417125EE69A}" srcOrd="2" destOrd="0" presId="urn:microsoft.com/office/officeart/2005/8/layout/matrix3"/>
    <dgm:cxn modelId="{862CE6C0-0603-4BD8-9553-236ED8C23FD0}" type="presParOf" srcId="{693B5F72-0EE5-413B-AA9E-123452745BC9}" destId="{79E24BF3-3848-45AA-A29C-E3C6F6E6A02A}" srcOrd="3" destOrd="0" presId="urn:microsoft.com/office/officeart/2005/8/layout/matrix3"/>
    <dgm:cxn modelId="{FB9E4D52-CF6D-40FF-B15F-CAD188617B9D}" type="presParOf" srcId="{693B5F72-0EE5-413B-AA9E-123452745BC9}" destId="{A247C0DC-59E6-4EC2-8B78-77292317F784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5EFC0F-774D-4E51-82B3-C1D305F8364B}">
      <dsp:nvSpPr>
        <dsp:cNvPr id="0" name=""/>
        <dsp:cNvSpPr/>
      </dsp:nvSpPr>
      <dsp:spPr>
        <a:xfrm rot="5400000">
          <a:off x="2954973" y="-371261"/>
          <a:ext cx="2248394" cy="304678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FF0000"/>
              </a:solidFill>
            </a:rPr>
            <a:t>Суждением в большинстве случаев будет лишь повествовательное двусоставное предложение.</a:t>
          </a:r>
          <a:endParaRPr lang="ru-RU" sz="1600" b="1" kern="1200" dirty="0">
            <a:solidFill>
              <a:srgbClr val="FF0000"/>
            </a:solidFill>
          </a:endParaRPr>
        </a:p>
      </dsp:txBody>
      <dsp:txXfrm rot="-5400000">
        <a:off x="3063574" y="402668"/>
        <a:ext cx="2031192" cy="1498930"/>
      </dsp:txXfrm>
    </dsp:sp>
    <dsp:sp modelId="{7DDD66BC-0FC2-4DEF-AA5D-F38E749AD28B}">
      <dsp:nvSpPr>
        <dsp:cNvPr id="0" name=""/>
        <dsp:cNvSpPr/>
      </dsp:nvSpPr>
      <dsp:spPr>
        <a:xfrm>
          <a:off x="6312128" y="606901"/>
          <a:ext cx="2831871" cy="15225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rPr>
            <a:t>Утверждают либо отрицают что-либо</a:t>
          </a:r>
          <a:r>
            <a:rPr lang="ru-RU" sz="2000" kern="1200" dirty="0" smtClean="0"/>
            <a:t>.</a:t>
          </a:r>
          <a:endParaRPr lang="ru-RU" sz="2000" kern="1200" dirty="0"/>
        </a:p>
      </dsp:txBody>
      <dsp:txXfrm>
        <a:off x="6312128" y="606901"/>
        <a:ext cx="2831871" cy="1522511"/>
      </dsp:txXfrm>
    </dsp:sp>
    <dsp:sp modelId="{E942D8B3-CBE4-4798-AE2F-AEBD8550E333}">
      <dsp:nvSpPr>
        <dsp:cNvPr id="0" name=""/>
        <dsp:cNvSpPr/>
      </dsp:nvSpPr>
      <dsp:spPr>
        <a:xfrm rot="5400000">
          <a:off x="1147761" y="869423"/>
          <a:ext cx="1221206" cy="99745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 rot="-5400000">
        <a:off x="1410649" y="942438"/>
        <a:ext cx="695430" cy="851429"/>
      </dsp:txXfrm>
    </dsp:sp>
    <dsp:sp modelId="{84A0A60C-FE16-4F5C-92A5-40B83A1433CC}">
      <dsp:nvSpPr>
        <dsp:cNvPr id="0" name=""/>
        <dsp:cNvSpPr/>
      </dsp:nvSpPr>
      <dsp:spPr>
        <a:xfrm rot="5400000">
          <a:off x="4407046" y="1821138"/>
          <a:ext cx="2537519" cy="278368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0000"/>
              </a:solidFill>
            </a:rPr>
            <a:t>Должны иметь достаточные основания для утверждения истинности</a:t>
          </a:r>
          <a:r>
            <a:rPr lang="en-US" sz="1800" b="1" kern="1200" dirty="0" smtClean="0">
              <a:solidFill>
                <a:srgbClr val="FF0000"/>
              </a:solidFill>
            </a:rPr>
            <a:t>/</a:t>
          </a:r>
          <a:r>
            <a:rPr lang="ru-RU" sz="1800" b="1" kern="1200" dirty="0" smtClean="0">
              <a:solidFill>
                <a:srgbClr val="FF0000"/>
              </a:solidFill>
            </a:rPr>
            <a:t>ложности. </a:t>
          </a:r>
          <a:endParaRPr lang="ru-RU" sz="1800" b="1" kern="1200" dirty="0">
            <a:solidFill>
              <a:srgbClr val="FF0000"/>
            </a:solidFill>
          </a:endParaRPr>
        </a:p>
      </dsp:txBody>
      <dsp:txXfrm rot="-5400000">
        <a:off x="4747912" y="2367139"/>
        <a:ext cx="1855788" cy="1691679"/>
      </dsp:txXfrm>
    </dsp:sp>
    <dsp:sp modelId="{07D6E087-2077-4175-B637-54F773F6FD19}">
      <dsp:nvSpPr>
        <dsp:cNvPr id="0" name=""/>
        <dsp:cNvSpPr/>
      </dsp:nvSpPr>
      <dsp:spPr>
        <a:xfrm>
          <a:off x="683565" y="2664297"/>
          <a:ext cx="2740521" cy="15225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rPr>
            <a:t>Всегда являются либо истинными, либо ложными.</a:t>
          </a:r>
          <a:endParaRPr lang="ru-RU" sz="2000" b="1" kern="1200" cap="all" spc="0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glow rad="101600">
                <a:schemeClr val="accent5">
                  <a:satMod val="175000"/>
                  <a:alpha val="40000"/>
                </a:schemeClr>
              </a:glow>
              <a:reflection blurRad="12700" stA="28000" endPos="45000" dist="1000" dir="5400000" sy="-100000" algn="bl" rotWithShape="0"/>
            </a:effectLst>
          </a:endParaRPr>
        </a:p>
      </dsp:txBody>
      <dsp:txXfrm>
        <a:off x="683565" y="2664297"/>
        <a:ext cx="2740521" cy="1522511"/>
      </dsp:txXfrm>
    </dsp:sp>
    <dsp:sp modelId="{3AC6819A-9FAA-4904-B92B-B82BB98961E1}">
      <dsp:nvSpPr>
        <dsp:cNvPr id="0" name=""/>
        <dsp:cNvSpPr/>
      </dsp:nvSpPr>
      <dsp:spPr>
        <a:xfrm rot="5400000">
          <a:off x="7208612" y="2763981"/>
          <a:ext cx="1159062" cy="110368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 rot="-5400000">
        <a:off x="7415853" y="2924858"/>
        <a:ext cx="744580" cy="7819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BEDBC8-052A-40BD-97E7-BC5EDCAAB49A}">
      <dsp:nvSpPr>
        <dsp:cNvPr id="0" name=""/>
        <dsp:cNvSpPr/>
      </dsp:nvSpPr>
      <dsp:spPr>
        <a:xfrm>
          <a:off x="0" y="28972"/>
          <a:ext cx="7747000" cy="9360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i="1" u="none" kern="1200" dirty="0" smtClean="0"/>
            <a:t>Предложение</a:t>
          </a:r>
          <a:endParaRPr lang="ru-RU" sz="4000" i="1" u="none" kern="1200" dirty="0"/>
        </a:p>
      </dsp:txBody>
      <dsp:txXfrm>
        <a:off x="45692" y="74664"/>
        <a:ext cx="7655616" cy="844616"/>
      </dsp:txXfrm>
    </dsp:sp>
    <dsp:sp modelId="{EADA079D-71E8-4A2B-A740-87B270C6569B}">
      <dsp:nvSpPr>
        <dsp:cNvPr id="0" name=""/>
        <dsp:cNvSpPr/>
      </dsp:nvSpPr>
      <dsp:spPr>
        <a:xfrm>
          <a:off x="0" y="945531"/>
          <a:ext cx="7747000" cy="66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5967" tIns="50800" rIns="284480" bIns="50800" numCol="1" spcCol="1270" anchor="t" anchorCtr="0">
          <a:noAutofit/>
        </a:bodyPr>
        <a:lstStyle/>
        <a:p>
          <a:pPr marL="285750" lvl="1" indent="-285750" algn="just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100" kern="1200" dirty="0" smtClean="0"/>
            <a:t>Форма выражения законченной мысли. </a:t>
          </a:r>
          <a:endParaRPr lang="ru-RU" sz="3100" kern="1200" dirty="0"/>
        </a:p>
      </dsp:txBody>
      <dsp:txXfrm>
        <a:off x="0" y="945531"/>
        <a:ext cx="7747000" cy="662400"/>
      </dsp:txXfrm>
    </dsp:sp>
    <dsp:sp modelId="{51DBF358-7746-4A5D-BA60-4820EFAD0035}">
      <dsp:nvSpPr>
        <dsp:cNvPr id="0" name=""/>
        <dsp:cNvSpPr/>
      </dsp:nvSpPr>
      <dsp:spPr>
        <a:xfrm>
          <a:off x="0" y="1607931"/>
          <a:ext cx="7747000" cy="936000"/>
        </a:xfrm>
        <a:prstGeom prst="roundRect">
          <a:avLst/>
        </a:prstGeom>
        <a:solidFill>
          <a:schemeClr val="accent3">
            <a:hueOff val="-13803598"/>
            <a:satOff val="-36385"/>
            <a:lumOff val="-941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i="1" kern="1200" dirty="0" smtClean="0"/>
            <a:t>Высказывание</a:t>
          </a:r>
          <a:endParaRPr lang="ru-RU" sz="4000" i="1" kern="1200" dirty="0"/>
        </a:p>
      </dsp:txBody>
      <dsp:txXfrm>
        <a:off x="45692" y="1653623"/>
        <a:ext cx="7655616" cy="844616"/>
      </dsp:txXfrm>
    </dsp:sp>
    <dsp:sp modelId="{9215EB54-0B3F-41F0-B887-F178B36F91B2}">
      <dsp:nvSpPr>
        <dsp:cNvPr id="0" name=""/>
        <dsp:cNvSpPr/>
      </dsp:nvSpPr>
      <dsp:spPr>
        <a:xfrm>
          <a:off x="0" y="2543931"/>
          <a:ext cx="7747000" cy="132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5967" tIns="50800" rIns="284480" bIns="50800" numCol="1" spcCol="1270" anchor="t" anchorCtr="0">
          <a:noAutofit/>
        </a:bodyPr>
        <a:lstStyle/>
        <a:p>
          <a:pPr marL="285750" lvl="1" indent="-285750" algn="just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100" kern="1200" dirty="0" smtClean="0"/>
            <a:t>Грамматически правильное предложение, взятое вместе с выражаемым им смыслом. </a:t>
          </a:r>
          <a:endParaRPr lang="ru-RU" sz="3100" kern="1200" dirty="0"/>
        </a:p>
      </dsp:txBody>
      <dsp:txXfrm>
        <a:off x="0" y="2543931"/>
        <a:ext cx="7747000" cy="13248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DA95AC-B323-4F13-8FD6-2E5032731227}">
      <dsp:nvSpPr>
        <dsp:cNvPr id="0" name=""/>
        <dsp:cNvSpPr/>
      </dsp:nvSpPr>
      <dsp:spPr>
        <a:xfrm>
          <a:off x="4414020" y="1055621"/>
          <a:ext cx="2520265" cy="4908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316"/>
              </a:lnTo>
              <a:lnTo>
                <a:pt x="2520265" y="331316"/>
              </a:lnTo>
              <a:lnTo>
                <a:pt x="2520265" y="490824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944C35-413E-48B8-A8DA-0EE15865645D}">
      <dsp:nvSpPr>
        <dsp:cNvPr id="0" name=""/>
        <dsp:cNvSpPr/>
      </dsp:nvSpPr>
      <dsp:spPr>
        <a:xfrm>
          <a:off x="2805131" y="2677534"/>
          <a:ext cx="2833019" cy="4530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574"/>
              </a:lnTo>
              <a:lnTo>
                <a:pt x="2833019" y="293574"/>
              </a:lnTo>
              <a:lnTo>
                <a:pt x="2833019" y="453081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FAD4C4-4E39-4A80-B032-8A62EBB94A9F}">
      <dsp:nvSpPr>
        <dsp:cNvPr id="0" name=""/>
        <dsp:cNvSpPr/>
      </dsp:nvSpPr>
      <dsp:spPr>
        <a:xfrm>
          <a:off x="2805131" y="2677534"/>
          <a:ext cx="456747" cy="4530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574"/>
              </a:lnTo>
              <a:lnTo>
                <a:pt x="456747" y="293574"/>
              </a:lnTo>
              <a:lnTo>
                <a:pt x="456747" y="453081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A02A20-0E92-4044-8CF4-685CED57F4DC}">
      <dsp:nvSpPr>
        <dsp:cNvPr id="0" name=""/>
        <dsp:cNvSpPr/>
      </dsp:nvSpPr>
      <dsp:spPr>
        <a:xfrm>
          <a:off x="1101644" y="2677534"/>
          <a:ext cx="1703487" cy="453081"/>
        </a:xfrm>
        <a:custGeom>
          <a:avLst/>
          <a:gdLst/>
          <a:ahLst/>
          <a:cxnLst/>
          <a:rect l="0" t="0" r="0" b="0"/>
          <a:pathLst>
            <a:path>
              <a:moveTo>
                <a:pt x="1703487" y="0"/>
              </a:moveTo>
              <a:lnTo>
                <a:pt x="1703487" y="293574"/>
              </a:lnTo>
              <a:lnTo>
                <a:pt x="0" y="293574"/>
              </a:lnTo>
              <a:lnTo>
                <a:pt x="0" y="453081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70753E-BAA1-4F9B-9062-EC16B95511F7}">
      <dsp:nvSpPr>
        <dsp:cNvPr id="0" name=""/>
        <dsp:cNvSpPr/>
      </dsp:nvSpPr>
      <dsp:spPr>
        <a:xfrm>
          <a:off x="2805131" y="1055621"/>
          <a:ext cx="1608888" cy="528556"/>
        </a:xfrm>
        <a:custGeom>
          <a:avLst/>
          <a:gdLst/>
          <a:ahLst/>
          <a:cxnLst/>
          <a:rect l="0" t="0" r="0" b="0"/>
          <a:pathLst>
            <a:path>
              <a:moveTo>
                <a:pt x="1608888" y="0"/>
              </a:moveTo>
              <a:lnTo>
                <a:pt x="1608888" y="369048"/>
              </a:lnTo>
              <a:lnTo>
                <a:pt x="0" y="369048"/>
              </a:lnTo>
              <a:lnTo>
                <a:pt x="0" y="52855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BD7C7A-3070-4316-BF03-2D339A9485CE}">
      <dsp:nvSpPr>
        <dsp:cNvPr id="0" name=""/>
        <dsp:cNvSpPr/>
      </dsp:nvSpPr>
      <dsp:spPr>
        <a:xfrm>
          <a:off x="3553109" y="-37734"/>
          <a:ext cx="1721820" cy="109335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3CE3F7-245C-421B-8D7E-F4A17F59B187}">
      <dsp:nvSpPr>
        <dsp:cNvPr id="0" name=""/>
        <dsp:cNvSpPr/>
      </dsp:nvSpPr>
      <dsp:spPr>
        <a:xfrm>
          <a:off x="3744423" y="144013"/>
          <a:ext cx="1721820" cy="10933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rPr>
            <a:t>Суждения</a:t>
          </a:r>
          <a:endParaRPr lang="ru-RU" sz="1600" b="1" kern="1200" cap="all" spc="0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sp:txBody>
      <dsp:txXfrm>
        <a:off x="3776446" y="176036"/>
        <a:ext cx="1657774" cy="1029310"/>
      </dsp:txXfrm>
    </dsp:sp>
    <dsp:sp modelId="{DD742D0C-9DBE-4CE6-AAC8-84B2FBAFC107}">
      <dsp:nvSpPr>
        <dsp:cNvPr id="0" name=""/>
        <dsp:cNvSpPr/>
      </dsp:nvSpPr>
      <dsp:spPr>
        <a:xfrm>
          <a:off x="1944221" y="1584177"/>
          <a:ext cx="1721820" cy="109335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09E06A-9155-480E-9140-370159128404}">
      <dsp:nvSpPr>
        <dsp:cNvPr id="0" name=""/>
        <dsp:cNvSpPr/>
      </dsp:nvSpPr>
      <dsp:spPr>
        <a:xfrm>
          <a:off x="2135534" y="1765925"/>
          <a:ext cx="1721820" cy="10933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Простые</a:t>
          </a:r>
          <a:endParaRPr lang="ru-RU" sz="20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2167557" y="1797948"/>
        <a:ext cx="1657774" cy="1029310"/>
      </dsp:txXfrm>
    </dsp:sp>
    <dsp:sp modelId="{D4738EFB-B2A9-4D0E-9643-820CA4C1B2E1}">
      <dsp:nvSpPr>
        <dsp:cNvPr id="0" name=""/>
        <dsp:cNvSpPr/>
      </dsp:nvSpPr>
      <dsp:spPr>
        <a:xfrm>
          <a:off x="240733" y="3130615"/>
          <a:ext cx="1721820" cy="1093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7C6F13-E90B-4263-9E6C-EEA5901AF2B7}">
      <dsp:nvSpPr>
        <dsp:cNvPr id="0" name=""/>
        <dsp:cNvSpPr/>
      </dsp:nvSpPr>
      <dsp:spPr>
        <a:xfrm>
          <a:off x="432047" y="3312363"/>
          <a:ext cx="1721820" cy="10933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  <a:scene3d>
            <a:camera prst="orthographicFront">
              <a:rot lat="0" lon="0" rev="0"/>
            </a:camera>
            <a:lightRig rig="contrasting" dir="t">
              <a:rot lat="0" lon="0" rev="4500000"/>
            </a:lightRig>
          </a:scene3d>
          <a:sp3d contourW="6350" prstMaterial="metal">
            <a:bevelT w="127000" h="31750" prst="relaxedInset"/>
            <a:contourClr>
              <a:schemeClr val="accent1">
                <a:shade val="75000"/>
              </a:schemeClr>
            </a:contourClr>
          </a:sp3d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rPr>
            <a:t>Атрибутивные</a:t>
          </a:r>
          <a:endParaRPr lang="ru-RU" sz="1400" b="1" kern="1200" cap="all" spc="0" dirty="0">
            <a:ln w="0"/>
            <a:gradFill flip="none">
              <a:gsLst>
                <a:gs pos="0">
                  <a:schemeClr val="accent1">
                    <a:tint val="75000"/>
                    <a:shade val="75000"/>
                    <a:satMod val="170000"/>
                  </a:schemeClr>
                </a:gs>
                <a:gs pos="49000">
                  <a:schemeClr val="accent1">
                    <a:tint val="88000"/>
                    <a:shade val="65000"/>
                    <a:satMod val="172000"/>
                  </a:schemeClr>
                </a:gs>
                <a:gs pos="50000">
                  <a:schemeClr val="accent1">
                    <a:shade val="65000"/>
                    <a:satMod val="130000"/>
                  </a:schemeClr>
                </a:gs>
                <a:gs pos="92000">
                  <a:schemeClr val="accent1">
                    <a:shade val="50000"/>
                    <a:satMod val="120000"/>
                  </a:schemeClr>
                </a:gs>
                <a:gs pos="100000">
                  <a:schemeClr val="accent1">
                    <a:shade val="48000"/>
                    <a:satMod val="120000"/>
                  </a:schemeClr>
                </a:gs>
              </a:gsLst>
              <a:lin ang="5400000"/>
            </a:gradFill>
            <a:effectLst>
              <a:reflection blurRad="12700" stA="50000" endPos="50000" dist="5000" dir="5400000" sy="-100000" rotWithShape="0"/>
            </a:effectLst>
          </a:endParaRPr>
        </a:p>
      </dsp:txBody>
      <dsp:txXfrm>
        <a:off x="464070" y="3344386"/>
        <a:ext cx="1657774" cy="1029310"/>
      </dsp:txXfrm>
    </dsp:sp>
    <dsp:sp modelId="{ED251C49-E264-4D91-B867-711288E2CA15}">
      <dsp:nvSpPr>
        <dsp:cNvPr id="0" name=""/>
        <dsp:cNvSpPr/>
      </dsp:nvSpPr>
      <dsp:spPr>
        <a:xfrm>
          <a:off x="2400968" y="3130615"/>
          <a:ext cx="1721820" cy="1093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D22397-4B7A-43B2-A88C-70D1FBDAEF04}">
      <dsp:nvSpPr>
        <dsp:cNvPr id="0" name=""/>
        <dsp:cNvSpPr/>
      </dsp:nvSpPr>
      <dsp:spPr>
        <a:xfrm>
          <a:off x="2592282" y="3312363"/>
          <a:ext cx="1721820" cy="10933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  <a:scene3d>
            <a:camera prst="orthographicFront">
              <a:rot lat="0" lon="0" rev="0"/>
            </a:camera>
            <a:lightRig rig="contrasting" dir="t">
              <a:rot lat="0" lon="0" rev="4500000"/>
            </a:lightRig>
          </a:scene3d>
          <a:sp3d contourW="6350" prstMaterial="metal">
            <a:bevelT w="127000" h="31750" prst="relaxedInset"/>
            <a:contourClr>
              <a:schemeClr val="accent1">
                <a:shade val="75000"/>
              </a:schemeClr>
            </a:contourClr>
          </a:sp3d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rPr>
            <a:t>Суждения существования</a:t>
          </a:r>
          <a:endParaRPr lang="ru-RU" sz="1200" b="1" kern="1200" cap="all" spc="0" dirty="0">
            <a:ln w="0"/>
            <a:gradFill flip="none">
              <a:gsLst>
                <a:gs pos="0">
                  <a:schemeClr val="accent1">
                    <a:tint val="75000"/>
                    <a:shade val="75000"/>
                    <a:satMod val="170000"/>
                  </a:schemeClr>
                </a:gs>
                <a:gs pos="49000">
                  <a:schemeClr val="accent1">
                    <a:tint val="88000"/>
                    <a:shade val="65000"/>
                    <a:satMod val="172000"/>
                  </a:schemeClr>
                </a:gs>
                <a:gs pos="50000">
                  <a:schemeClr val="accent1">
                    <a:shade val="65000"/>
                    <a:satMod val="130000"/>
                  </a:schemeClr>
                </a:gs>
                <a:gs pos="92000">
                  <a:schemeClr val="accent1">
                    <a:shade val="50000"/>
                    <a:satMod val="120000"/>
                  </a:schemeClr>
                </a:gs>
                <a:gs pos="100000">
                  <a:schemeClr val="accent1">
                    <a:shade val="48000"/>
                    <a:satMod val="120000"/>
                  </a:schemeClr>
                </a:gs>
              </a:gsLst>
              <a:lin ang="5400000"/>
            </a:gradFill>
            <a:effectLst>
              <a:reflection blurRad="12700" stA="50000" endPos="50000" dist="5000" dir="5400000" sy="-100000" rotWithShape="0"/>
            </a:effectLst>
          </a:endParaRPr>
        </a:p>
      </dsp:txBody>
      <dsp:txXfrm>
        <a:off x="2624305" y="3344386"/>
        <a:ext cx="1657774" cy="1029310"/>
      </dsp:txXfrm>
    </dsp:sp>
    <dsp:sp modelId="{3C492BE8-0D4E-4E20-A3F5-58C3FD970569}">
      <dsp:nvSpPr>
        <dsp:cNvPr id="0" name=""/>
        <dsp:cNvSpPr/>
      </dsp:nvSpPr>
      <dsp:spPr>
        <a:xfrm>
          <a:off x="4777240" y="3130615"/>
          <a:ext cx="1721820" cy="1093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A59F19-D9C1-4CE7-B0C8-9D1EB7474E4E}">
      <dsp:nvSpPr>
        <dsp:cNvPr id="0" name=""/>
        <dsp:cNvSpPr/>
      </dsp:nvSpPr>
      <dsp:spPr>
        <a:xfrm>
          <a:off x="4968553" y="3312363"/>
          <a:ext cx="1721820" cy="10933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  <a:scene3d>
            <a:camera prst="orthographicFront">
              <a:rot lat="0" lon="0" rev="0"/>
            </a:camera>
            <a:lightRig rig="contrasting" dir="t">
              <a:rot lat="0" lon="0" rev="4500000"/>
            </a:lightRig>
          </a:scene3d>
          <a:sp3d contourW="6350" prstMaterial="metal">
            <a:bevelT w="127000" h="31750" prst="relaxedInset"/>
            <a:contourClr>
              <a:schemeClr val="accent1">
                <a:shade val="75000"/>
              </a:schemeClr>
            </a:contourClr>
          </a:sp3d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rPr>
            <a:t>Реляционные</a:t>
          </a:r>
          <a:endParaRPr lang="ru-RU" sz="1200" b="1" kern="1200" cap="all" spc="0" dirty="0">
            <a:ln w="0"/>
            <a:gradFill flip="none">
              <a:gsLst>
                <a:gs pos="0">
                  <a:schemeClr val="accent1">
                    <a:tint val="75000"/>
                    <a:shade val="75000"/>
                    <a:satMod val="170000"/>
                  </a:schemeClr>
                </a:gs>
                <a:gs pos="49000">
                  <a:schemeClr val="accent1">
                    <a:tint val="88000"/>
                    <a:shade val="65000"/>
                    <a:satMod val="172000"/>
                  </a:schemeClr>
                </a:gs>
                <a:gs pos="50000">
                  <a:schemeClr val="accent1">
                    <a:shade val="65000"/>
                    <a:satMod val="130000"/>
                  </a:schemeClr>
                </a:gs>
                <a:gs pos="92000">
                  <a:schemeClr val="accent1">
                    <a:shade val="50000"/>
                    <a:satMod val="120000"/>
                  </a:schemeClr>
                </a:gs>
                <a:gs pos="100000">
                  <a:schemeClr val="accent1">
                    <a:shade val="48000"/>
                    <a:satMod val="120000"/>
                  </a:schemeClr>
                </a:gs>
              </a:gsLst>
              <a:lin ang="5400000"/>
            </a:gradFill>
            <a:effectLst>
              <a:reflection blurRad="12700" stA="50000" endPos="50000" dist="5000" dir="5400000" sy="-100000" rotWithShape="0"/>
            </a:effectLst>
          </a:endParaRPr>
        </a:p>
      </dsp:txBody>
      <dsp:txXfrm>
        <a:off x="5000576" y="3344386"/>
        <a:ext cx="1657774" cy="1029310"/>
      </dsp:txXfrm>
    </dsp:sp>
    <dsp:sp modelId="{1308BEB3-D93C-4160-B2A1-FAF840F25E04}">
      <dsp:nvSpPr>
        <dsp:cNvPr id="0" name=""/>
        <dsp:cNvSpPr/>
      </dsp:nvSpPr>
      <dsp:spPr>
        <a:xfrm>
          <a:off x="6073375" y="1546446"/>
          <a:ext cx="1721820" cy="109335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EF034C-DF12-491B-B714-C38D419ABE76}">
      <dsp:nvSpPr>
        <dsp:cNvPr id="0" name=""/>
        <dsp:cNvSpPr/>
      </dsp:nvSpPr>
      <dsp:spPr>
        <a:xfrm>
          <a:off x="6264688" y="1728193"/>
          <a:ext cx="1721820" cy="10933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Сложные</a:t>
          </a:r>
          <a:endParaRPr lang="ru-RU" sz="20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6296711" y="1760216"/>
        <a:ext cx="1657774" cy="10293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0D5AE0-2096-4BD5-B8FD-527860F24B6B}">
      <dsp:nvSpPr>
        <dsp:cNvPr id="0" name=""/>
        <dsp:cNvSpPr/>
      </dsp:nvSpPr>
      <dsp:spPr>
        <a:xfrm rot="5400000">
          <a:off x="412517" y="1570060"/>
          <a:ext cx="1222309" cy="203389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EA83EA-54BA-4935-BA6E-5EA7D1366DC3}">
      <dsp:nvSpPr>
        <dsp:cNvPr id="0" name=""/>
        <dsp:cNvSpPr/>
      </dsp:nvSpPr>
      <dsp:spPr>
        <a:xfrm>
          <a:off x="185585" y="2153243"/>
          <a:ext cx="1877490" cy="2061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Квантор: </a:t>
          </a:r>
          <a:r>
            <a:rPr lang="ru-RU" sz="1800" b="1" kern="1200" dirty="0" smtClean="0">
              <a:solidFill>
                <a:srgbClr val="0070C0"/>
              </a:solidFill>
            </a:rPr>
            <a:t>характеризует количественную сторону субъекта</a:t>
          </a:r>
          <a:endParaRPr lang="ru-RU" sz="1800" b="1" kern="1200" dirty="0">
            <a:solidFill>
              <a:srgbClr val="0070C0"/>
            </a:solidFill>
          </a:endParaRPr>
        </a:p>
      </dsp:txBody>
      <dsp:txXfrm>
        <a:off x="185585" y="2153243"/>
        <a:ext cx="1877490" cy="2061637"/>
      </dsp:txXfrm>
    </dsp:sp>
    <dsp:sp modelId="{071131A0-758B-41B4-BD90-CEF6BF0ABD26}">
      <dsp:nvSpPr>
        <dsp:cNvPr id="0" name=""/>
        <dsp:cNvSpPr/>
      </dsp:nvSpPr>
      <dsp:spPr>
        <a:xfrm>
          <a:off x="1698240" y="1420322"/>
          <a:ext cx="346455" cy="34645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CA2088-5CBE-4CA4-BD40-BEE58DC70F61}">
      <dsp:nvSpPr>
        <dsp:cNvPr id="0" name=""/>
        <dsp:cNvSpPr/>
      </dsp:nvSpPr>
      <dsp:spPr>
        <a:xfrm rot="5400000">
          <a:off x="2681038" y="1013819"/>
          <a:ext cx="1222309" cy="203389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15F7C3-1194-4077-804B-795379CDB52F}">
      <dsp:nvSpPr>
        <dsp:cNvPr id="0" name=""/>
        <dsp:cNvSpPr/>
      </dsp:nvSpPr>
      <dsp:spPr>
        <a:xfrm>
          <a:off x="2444907" y="1611005"/>
          <a:ext cx="2081162" cy="16095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Субъект: </a:t>
          </a:r>
          <a:r>
            <a:rPr lang="ru-RU" sz="1800" b="1" kern="1200" dirty="0" smtClean="0">
              <a:solidFill>
                <a:srgbClr val="0070C0"/>
              </a:solidFill>
            </a:rPr>
            <a:t>то, о чем говорится в суждении (логическое подлежащее)</a:t>
          </a:r>
          <a:endParaRPr lang="ru-RU" sz="1800" b="1" kern="1200" dirty="0">
            <a:solidFill>
              <a:srgbClr val="0070C0"/>
            </a:solidFill>
          </a:endParaRPr>
        </a:p>
      </dsp:txBody>
      <dsp:txXfrm>
        <a:off x="2444907" y="1611005"/>
        <a:ext cx="2081162" cy="1609547"/>
      </dsp:txXfrm>
    </dsp:sp>
    <dsp:sp modelId="{B1F7496E-B4A1-4986-ACCC-DC27A56034FB}">
      <dsp:nvSpPr>
        <dsp:cNvPr id="0" name=""/>
        <dsp:cNvSpPr/>
      </dsp:nvSpPr>
      <dsp:spPr>
        <a:xfrm>
          <a:off x="3966761" y="864081"/>
          <a:ext cx="346455" cy="34645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18F5BF-6FE3-439E-9612-48AA4B7BFB36}">
      <dsp:nvSpPr>
        <dsp:cNvPr id="0" name=""/>
        <dsp:cNvSpPr/>
      </dsp:nvSpPr>
      <dsp:spPr>
        <a:xfrm rot="5400000">
          <a:off x="4949560" y="457578"/>
          <a:ext cx="1222309" cy="203389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FE77A4-6389-454F-A35B-503B1C2203D2}">
      <dsp:nvSpPr>
        <dsp:cNvPr id="0" name=""/>
        <dsp:cNvSpPr/>
      </dsp:nvSpPr>
      <dsp:spPr>
        <a:xfrm>
          <a:off x="4745526" y="1065275"/>
          <a:ext cx="1836212" cy="16095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Связка: </a:t>
          </a:r>
          <a:r>
            <a:rPr lang="ru-RU" sz="2000" b="1" kern="1200" dirty="0" smtClean="0">
              <a:solidFill>
                <a:srgbClr val="0070C0"/>
              </a:solidFill>
            </a:rPr>
            <a:t>выражает связь предиката и субъекта</a:t>
          </a:r>
          <a:endParaRPr lang="ru-RU" sz="2000" b="1" kern="1200" dirty="0">
            <a:solidFill>
              <a:srgbClr val="0070C0"/>
            </a:solidFill>
          </a:endParaRPr>
        </a:p>
      </dsp:txBody>
      <dsp:txXfrm>
        <a:off x="4745526" y="1065275"/>
        <a:ext cx="1836212" cy="1609547"/>
      </dsp:txXfrm>
    </dsp:sp>
    <dsp:sp modelId="{438CD01B-BDCD-4F88-86CB-9E6F92BBE38A}">
      <dsp:nvSpPr>
        <dsp:cNvPr id="0" name=""/>
        <dsp:cNvSpPr/>
      </dsp:nvSpPr>
      <dsp:spPr>
        <a:xfrm>
          <a:off x="6235283" y="307841"/>
          <a:ext cx="346455" cy="34645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537CCE-9591-4657-B191-48D4F56C70CF}">
      <dsp:nvSpPr>
        <dsp:cNvPr id="0" name=""/>
        <dsp:cNvSpPr/>
      </dsp:nvSpPr>
      <dsp:spPr>
        <a:xfrm rot="5400000">
          <a:off x="7218081" y="-98662"/>
          <a:ext cx="1222309" cy="203389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22EA88-0AEE-4D0E-9D5C-D92FCC4CF5BB}">
      <dsp:nvSpPr>
        <dsp:cNvPr id="0" name=""/>
        <dsp:cNvSpPr/>
      </dsp:nvSpPr>
      <dsp:spPr>
        <a:xfrm>
          <a:off x="7014047" y="509034"/>
          <a:ext cx="1836212" cy="16095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Предикат: </a:t>
          </a:r>
          <a:r>
            <a:rPr lang="ru-RU" sz="1800" b="1" kern="1200" dirty="0" smtClean="0">
              <a:solidFill>
                <a:srgbClr val="0070C0"/>
              </a:solidFill>
            </a:rPr>
            <a:t>то, что мыслится о субъекте (логическое сказуемое)</a:t>
          </a:r>
          <a:endParaRPr lang="ru-RU" sz="1800" b="1" kern="1200" dirty="0">
            <a:solidFill>
              <a:srgbClr val="0070C0"/>
            </a:solidFill>
          </a:endParaRPr>
        </a:p>
      </dsp:txBody>
      <dsp:txXfrm>
        <a:off x="7014047" y="509034"/>
        <a:ext cx="1836212" cy="160954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C04C0-A5AE-4485-BB23-11AED354944A}">
      <dsp:nvSpPr>
        <dsp:cNvPr id="0" name=""/>
        <dsp:cNvSpPr/>
      </dsp:nvSpPr>
      <dsp:spPr>
        <a:xfrm>
          <a:off x="2006556" y="0"/>
          <a:ext cx="4320480" cy="4320480"/>
        </a:xfrm>
        <a:prstGeom prst="diamond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9BB916-5C90-44DC-A6F7-6408D38ADB66}">
      <dsp:nvSpPr>
        <dsp:cNvPr id="0" name=""/>
        <dsp:cNvSpPr/>
      </dsp:nvSpPr>
      <dsp:spPr>
        <a:xfrm>
          <a:off x="181150" y="72007"/>
          <a:ext cx="2750724" cy="2073831"/>
        </a:xfrm>
        <a:prstGeom prst="roundRect">
          <a:avLst/>
        </a:prstGeom>
        <a:solidFill>
          <a:schemeClr val="accent3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50000"/>
                </a:schemeClr>
              </a:solidFill>
            </a:rPr>
            <a:t>Общеутвердительные: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2">
                  <a:lumMod val="50000"/>
                </a:schemeClr>
              </a:solidFill>
            </a:rPr>
            <a:t>S +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50000"/>
                </a:schemeClr>
              </a:solidFill>
            </a:rPr>
            <a:t>Р</a:t>
          </a:r>
          <a:r>
            <a:rPr lang="en-US" sz="1800" b="1" kern="1200" dirty="0" smtClean="0">
              <a:solidFill>
                <a:schemeClr val="tx2">
                  <a:lumMod val="50000"/>
                </a:schemeClr>
              </a:solidFill>
            </a:rPr>
            <a:t> -</a:t>
          </a:r>
          <a:endParaRPr lang="ru-RU" sz="1800" b="1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282386" y="173243"/>
        <a:ext cx="2548252" cy="1871359"/>
      </dsp:txXfrm>
    </dsp:sp>
    <dsp:sp modelId="{1B49D122-17DB-462F-AA69-F417125EE69A}">
      <dsp:nvSpPr>
        <dsp:cNvPr id="0" name=""/>
        <dsp:cNvSpPr/>
      </dsp:nvSpPr>
      <dsp:spPr>
        <a:xfrm>
          <a:off x="5184581" y="144023"/>
          <a:ext cx="3016228" cy="2073831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2">
                  <a:lumMod val="50000"/>
                </a:schemeClr>
              </a:solidFill>
            </a:rPr>
            <a:t>Общеотрицательные: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2">
                  <a:lumMod val="50000"/>
                </a:schemeClr>
              </a:solidFill>
            </a:rPr>
            <a:t>S</a:t>
          </a:r>
          <a:r>
            <a:rPr lang="ru-RU" sz="2000" b="1" kern="1200" dirty="0" smtClean="0">
              <a:solidFill>
                <a:schemeClr val="tx2">
                  <a:lumMod val="50000"/>
                </a:schemeClr>
              </a:solidFill>
            </a:rPr>
            <a:t> +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2">
                  <a:lumMod val="50000"/>
                </a:schemeClr>
              </a:solidFill>
            </a:rPr>
            <a:t>Р +</a:t>
          </a:r>
          <a:endParaRPr lang="ru-RU" sz="2000" b="1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5285817" y="245259"/>
        <a:ext cx="2813756" cy="1871359"/>
      </dsp:txXfrm>
    </dsp:sp>
    <dsp:sp modelId="{79E24BF3-3848-45AA-A29C-E3C6F6E6A02A}">
      <dsp:nvSpPr>
        <dsp:cNvPr id="0" name=""/>
        <dsp:cNvSpPr/>
      </dsp:nvSpPr>
      <dsp:spPr>
        <a:xfrm>
          <a:off x="155917" y="2232250"/>
          <a:ext cx="2833541" cy="2073831"/>
        </a:xfrm>
        <a:prstGeom prst="roundRect">
          <a:avLst/>
        </a:prstGeom>
        <a:solidFill>
          <a:schemeClr val="accent4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 smtClean="0">
              <a:solidFill>
                <a:schemeClr val="tx2">
                  <a:lumMod val="50000"/>
                </a:schemeClr>
              </a:solidFill>
            </a:rPr>
            <a:t>Частноутвердительные</a:t>
          </a:r>
          <a:r>
            <a:rPr lang="ru-RU" sz="1600" b="1" kern="1200" dirty="0" smtClean="0">
              <a:solidFill>
                <a:schemeClr val="tx2">
                  <a:lumMod val="50000"/>
                </a:schemeClr>
              </a:solidFill>
            </a:rPr>
            <a:t>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2">
                  <a:lumMod val="50000"/>
                </a:schemeClr>
              </a:solidFill>
            </a:rPr>
            <a:t>S -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50000"/>
                </a:schemeClr>
              </a:solidFill>
            </a:rPr>
            <a:t>Р</a:t>
          </a:r>
          <a:r>
            <a:rPr lang="en-US" sz="1800" b="1" kern="1200" dirty="0" smtClean="0">
              <a:solidFill>
                <a:schemeClr val="tx2">
                  <a:lumMod val="50000"/>
                </a:schemeClr>
              </a:solidFill>
            </a:rPr>
            <a:t> -</a:t>
          </a:r>
          <a:endParaRPr lang="ru-RU" sz="1800" b="1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257153" y="2333486"/>
        <a:ext cx="2631069" cy="1871359"/>
      </dsp:txXfrm>
    </dsp:sp>
    <dsp:sp modelId="{A247C0DC-59E6-4EC2-8B78-77292317F784}">
      <dsp:nvSpPr>
        <dsp:cNvPr id="0" name=""/>
        <dsp:cNvSpPr/>
      </dsp:nvSpPr>
      <dsp:spPr>
        <a:xfrm>
          <a:off x="5184573" y="2361859"/>
          <a:ext cx="2957270" cy="1958612"/>
        </a:xfrm>
        <a:prstGeom prst="roundRect">
          <a:avLst/>
        </a:prstGeom>
        <a:solidFill>
          <a:schemeClr val="accent5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>
              <a:solidFill>
                <a:schemeClr val="tx2">
                  <a:lumMod val="50000"/>
                </a:schemeClr>
              </a:solidFill>
            </a:rPr>
            <a:t>Частноотрицательные</a:t>
          </a:r>
          <a:r>
            <a:rPr lang="ru-RU" sz="1800" b="1" kern="1200" dirty="0" smtClean="0">
              <a:solidFill>
                <a:schemeClr val="tx2">
                  <a:lumMod val="50000"/>
                </a:schemeClr>
              </a:solidFill>
            </a:rPr>
            <a:t>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2">
                  <a:lumMod val="50000"/>
                </a:schemeClr>
              </a:solidFill>
            </a:rPr>
            <a:t>S</a:t>
          </a:r>
          <a:r>
            <a:rPr lang="ru-RU" sz="1800" b="1" kern="1200" dirty="0" smtClean="0">
              <a:solidFill>
                <a:schemeClr val="tx2">
                  <a:lumMod val="50000"/>
                </a:schemeClr>
              </a:solidFill>
            </a:rPr>
            <a:t> -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50000"/>
                </a:schemeClr>
              </a:solidFill>
            </a:rPr>
            <a:t>Р +</a:t>
          </a:r>
        </a:p>
      </dsp:txBody>
      <dsp:txXfrm>
        <a:off x="5280185" y="2457471"/>
        <a:ext cx="2766046" cy="17673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764703"/>
            <a:ext cx="7992888" cy="1584177"/>
          </a:xfrm>
        </p:spPr>
        <p:txBody>
          <a:bodyPr/>
          <a:lstStyle/>
          <a:p>
            <a:r>
              <a:rPr lang="ru-RU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Тема № 4. 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Простое суждение.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6" name="Picture 2" descr="C:\Users\Владелец\Desktop\картинки логику\564152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964208"/>
            <a:ext cx="2952328" cy="23618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0104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836712"/>
            <a:ext cx="8784975" cy="864096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Правило: </a:t>
            </a:r>
            <a:r>
              <a:rPr lang="ru-RU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термин считается распределенным, если он 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полностью включен </a:t>
            </a:r>
            <a:r>
              <a:rPr lang="ru-RU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или 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полностью исключен </a:t>
            </a:r>
            <a:r>
              <a:rPr lang="ru-RU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из объема другого понятия.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36904" cy="648072"/>
          </a:xfrm>
        </p:spPr>
        <p:txBody>
          <a:bodyPr/>
          <a:lstStyle/>
          <a:p>
            <a:r>
              <a:rPr lang="ru-RU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Распределенность</a:t>
            </a:r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терминов. </a:t>
            </a:r>
            <a:endParaRPr lang="ru-RU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952345536"/>
              </p:ext>
            </p:extLst>
          </p:nvPr>
        </p:nvGraphicFramePr>
        <p:xfrm>
          <a:off x="323528" y="2204864"/>
          <a:ext cx="8424936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0400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2248347"/>
            <a:ext cx="8568952" cy="3877815"/>
          </a:xfrm>
        </p:spPr>
        <p:txBody>
          <a:bodyPr/>
          <a:lstStyle/>
          <a:p>
            <a:pPr marL="0" indent="0" algn="ctr">
              <a:buNone/>
            </a:pPr>
            <a:r>
              <a:rPr lang="ru-RU" i="1" dirty="0" smtClean="0"/>
              <a:t>1. Определяем, в каком объеме взят субъект суждения:</a:t>
            </a:r>
          </a:p>
          <a:p>
            <a:pPr algn="just">
              <a:buFont typeface="Wingdings" pitchFamily="2" charset="2"/>
              <a:buChar char="v"/>
            </a:pPr>
            <a:r>
              <a:rPr lang="ru-RU" i="1" dirty="0" smtClean="0"/>
              <a:t> субъект – студенты;</a:t>
            </a:r>
          </a:p>
          <a:p>
            <a:pPr algn="just">
              <a:buFont typeface="Wingdings" pitchFamily="2" charset="2"/>
              <a:buChar char="v"/>
            </a:pPr>
            <a:r>
              <a:rPr lang="ru-RU" i="1" dirty="0"/>
              <a:t>к</a:t>
            </a:r>
            <a:r>
              <a:rPr lang="ru-RU" i="1" dirty="0" smtClean="0"/>
              <a:t>вантор – некоторые.</a:t>
            </a:r>
          </a:p>
          <a:p>
            <a:pPr marL="0" indent="0" algn="ctr">
              <a:buNone/>
            </a:pPr>
            <a:r>
              <a:rPr lang="ru-RU" i="1" dirty="0" smtClean="0"/>
              <a:t>Следовательно, </a:t>
            </a:r>
            <a:r>
              <a:rPr lang="ru-RU" b="1" i="1" dirty="0" smtClean="0">
                <a:solidFill>
                  <a:srgbClr val="C00000"/>
                </a:solidFill>
              </a:rPr>
              <a:t>субъект взят не в полном объеме, то есть он не распределен.</a:t>
            </a:r>
          </a:p>
          <a:p>
            <a:pPr marL="0" indent="0" algn="ctr">
              <a:buNone/>
            </a:pPr>
            <a:r>
              <a:rPr lang="ru-RU" i="1" dirty="0" smtClean="0"/>
              <a:t>2. Определяем, в каком объеме взят предикат суждения:</a:t>
            </a:r>
          </a:p>
          <a:p>
            <a:pPr marL="0" indent="0" algn="ctr">
              <a:buNone/>
            </a:pPr>
            <a:r>
              <a:rPr lang="ru-RU" i="1" dirty="0"/>
              <a:t>п</a:t>
            </a:r>
            <a:r>
              <a:rPr lang="ru-RU" i="1" dirty="0" smtClean="0"/>
              <a:t>редикат – знают логику. </a:t>
            </a:r>
            <a:r>
              <a:rPr lang="ru-RU" b="1" i="1" dirty="0" smtClean="0">
                <a:solidFill>
                  <a:srgbClr val="C00000"/>
                </a:solidFill>
              </a:rPr>
              <a:t>Для предиката количественных ограничений нет, следовательно, он взят в полном объеме, то есть распределен.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260648"/>
            <a:ext cx="8856984" cy="136375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Пример: Определить </a:t>
            </a:r>
            <a:r>
              <a:rPr lang="ru-RU" sz="2800" i="1" dirty="0" err="1" smtClean="0">
                <a:solidFill>
                  <a:srgbClr val="C00000"/>
                </a:solidFill>
              </a:rPr>
              <a:t>распределенность</a:t>
            </a:r>
            <a:r>
              <a:rPr lang="ru-RU" sz="2800" i="1" dirty="0" smtClean="0">
                <a:solidFill>
                  <a:srgbClr val="C00000"/>
                </a:solidFill>
              </a:rPr>
              <a:t> терминов в суждении</a:t>
            </a:r>
            <a:r>
              <a:rPr lang="ru-RU" sz="2800" dirty="0" smtClean="0">
                <a:solidFill>
                  <a:srgbClr val="C00000"/>
                </a:solidFill>
              </a:rPr>
              <a:t>:</a:t>
            </a:r>
            <a:r>
              <a:rPr lang="ru-RU" sz="3600" dirty="0" smtClean="0">
                <a:solidFill>
                  <a:srgbClr val="C00000"/>
                </a:solidFill>
              </a:rPr>
              <a:t> 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Некоторые студенты не знают логику. 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3782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372201" y="116632"/>
            <a:ext cx="2592288" cy="6741368"/>
          </a:xfrm>
        </p:spPr>
        <p:txBody>
          <a:bodyPr/>
          <a:lstStyle/>
          <a:p>
            <a: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(-) – студенты;</a:t>
            </a:r>
            <a:b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 (+) – знают логику.</a:t>
            </a:r>
            <a:b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Фигура, образованная пересечением </a:t>
            </a:r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ru-RU" sz="2400" dirty="0" smtClean="0">
                <a:solidFill>
                  <a:schemeClr val="tx1"/>
                </a:solidFill>
              </a:rPr>
              <a:t> и Р – студенты, знающие логику.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rgbClr val="C00000"/>
                </a:solidFill>
              </a:rPr>
              <a:t>Часть </a:t>
            </a:r>
            <a:r>
              <a:rPr lang="en-US" sz="2400" dirty="0" smtClean="0">
                <a:solidFill>
                  <a:srgbClr val="C00000"/>
                </a:solidFill>
              </a:rPr>
              <a:t>S</a:t>
            </a:r>
            <a:r>
              <a:rPr lang="ru-RU" sz="2400" dirty="0" smtClean="0">
                <a:solidFill>
                  <a:srgbClr val="C00000"/>
                </a:solidFill>
              </a:rPr>
              <a:t>, не пересекающаяся с Р – студенты, не знающие логику (искомая часть).</a:t>
            </a:r>
            <a:br>
              <a:rPr lang="ru-RU" sz="2400" dirty="0" smtClean="0">
                <a:solidFill>
                  <a:srgbClr val="C00000"/>
                </a:solidFill>
              </a:rPr>
            </a:b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99592" y="2826684"/>
            <a:ext cx="2952328" cy="27363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3347864" y="2784117"/>
            <a:ext cx="2880320" cy="282143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</a:t>
            </a:r>
            <a:endParaRPr lang="ru-RU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364810" y="3356992"/>
            <a:ext cx="504056" cy="1672208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>
            <a:stCxn id="6" idx="0"/>
            <a:endCxn id="9" idx="1"/>
          </p:cNvCxnSpPr>
          <p:nvPr/>
        </p:nvCxnSpPr>
        <p:spPr>
          <a:xfrm>
            <a:off x="2375756" y="2826684"/>
            <a:ext cx="1062871" cy="77519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6" idx="1"/>
          </p:cNvCxnSpPr>
          <p:nvPr/>
        </p:nvCxnSpPr>
        <p:spPr>
          <a:xfrm>
            <a:off x="1331950" y="3227406"/>
            <a:ext cx="2097144" cy="149374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6" idx="2"/>
          </p:cNvCxnSpPr>
          <p:nvPr/>
        </p:nvCxnSpPr>
        <p:spPr>
          <a:xfrm>
            <a:off x="899592" y="4194836"/>
            <a:ext cx="1872208" cy="12503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6" idx="0"/>
            <a:endCxn id="6" idx="2"/>
          </p:cNvCxnSpPr>
          <p:nvPr/>
        </p:nvCxnSpPr>
        <p:spPr>
          <a:xfrm flipH="1">
            <a:off x="899592" y="2826684"/>
            <a:ext cx="1476164" cy="1368152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9" idx="3"/>
            <a:endCxn id="6" idx="4"/>
          </p:cNvCxnSpPr>
          <p:nvPr/>
        </p:nvCxnSpPr>
        <p:spPr>
          <a:xfrm flipH="1">
            <a:off x="2375756" y="4784311"/>
            <a:ext cx="1062871" cy="778677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6" idx="7"/>
            <a:endCxn id="6" idx="3"/>
          </p:cNvCxnSpPr>
          <p:nvPr/>
        </p:nvCxnSpPr>
        <p:spPr>
          <a:xfrm flipH="1">
            <a:off x="1331950" y="3227406"/>
            <a:ext cx="2087612" cy="193486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2628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i="1" dirty="0" smtClean="0"/>
              <a:t>В процессе отрицания суждение должно изменить 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три</a:t>
            </a:r>
            <a:r>
              <a:rPr lang="ru-RU" i="1" dirty="0" smtClean="0"/>
              <a:t> своих характеристики:</a:t>
            </a:r>
          </a:p>
          <a:p>
            <a:pPr marL="457200" indent="-457200" algn="just">
              <a:buAutoNum type="arabicPeriod"/>
            </a:pPr>
            <a:r>
              <a:rPr lang="ru-RU" i="1" dirty="0" smtClean="0"/>
              <a:t>Качество (изменяется связка);</a:t>
            </a:r>
          </a:p>
          <a:p>
            <a:pPr marL="457200" indent="-457200" algn="just">
              <a:buAutoNum type="arabicPeriod"/>
            </a:pPr>
            <a:r>
              <a:rPr lang="ru-RU" i="1" dirty="0" smtClean="0"/>
              <a:t>Количество (изменяется квантор);</a:t>
            </a:r>
          </a:p>
          <a:p>
            <a:pPr marL="457200" indent="-457200" algn="just">
              <a:buAutoNum type="arabicPeriod"/>
            </a:pPr>
            <a:r>
              <a:rPr lang="ru-RU" i="1" dirty="0" smtClean="0"/>
              <a:t>Валентность (изменяется истинность</a:t>
            </a:r>
            <a:r>
              <a:rPr lang="en-US" i="1" dirty="0" smtClean="0"/>
              <a:t>/</a:t>
            </a:r>
            <a:r>
              <a:rPr lang="ru-RU" i="1" dirty="0" smtClean="0"/>
              <a:t>ложность). </a:t>
            </a:r>
          </a:p>
          <a:p>
            <a:pPr marL="457200" indent="-457200" algn="just">
              <a:buAutoNum type="arabicPeriod"/>
            </a:pPr>
            <a:endParaRPr lang="ru-RU" i="1" dirty="0"/>
          </a:p>
          <a:p>
            <a:pPr marL="0" indent="0" algn="just">
              <a:buNone/>
            </a:pPr>
            <a:r>
              <a:rPr lang="ru-RU" i="1" dirty="0" smtClean="0"/>
              <a:t>По завершении отрицания полученное суждение должно 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противоречить</a:t>
            </a:r>
            <a:r>
              <a:rPr lang="ru-RU" i="1" dirty="0" smtClean="0"/>
              <a:t> исходному. </a:t>
            </a:r>
            <a:endParaRPr lang="ru-RU" i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332656"/>
            <a:ext cx="8784976" cy="105425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Отрицание простого суждения. 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7651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i="1" dirty="0" smtClean="0"/>
              <a:t> - это фигура, отражающая отношения между простыми суждениями.</a:t>
            </a:r>
          </a:p>
          <a:p>
            <a:pPr marL="0" indent="0" algn="ctr">
              <a:buNone/>
            </a:pPr>
            <a:r>
              <a:rPr lang="ru-RU" i="1" dirty="0" smtClean="0"/>
              <a:t>Из логического квадрата 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исключены</a:t>
            </a:r>
            <a:r>
              <a:rPr lang="ru-RU" i="1" dirty="0" smtClean="0"/>
              <a:t> </a:t>
            </a:r>
            <a:r>
              <a:rPr lang="ru-RU" i="1" dirty="0" err="1" smtClean="0"/>
              <a:t>частновыделяющие</a:t>
            </a:r>
            <a:r>
              <a:rPr lang="ru-RU" i="1" dirty="0" smtClean="0"/>
              <a:t> суждения. </a:t>
            </a:r>
          </a:p>
          <a:p>
            <a:pPr marL="0" indent="0" algn="ctr">
              <a:buNone/>
            </a:pPr>
            <a:r>
              <a:rPr lang="ru-RU" i="1" dirty="0" smtClean="0"/>
              <a:t>В логическом квадрате присутствуют следующие виды отношений:</a:t>
            </a:r>
          </a:p>
          <a:p>
            <a:pPr marL="0" indent="0" algn="ctr">
              <a:buFontTx/>
              <a:buChar char="-"/>
            </a:pPr>
            <a:r>
              <a:rPr lang="ru-RU" i="1" dirty="0" smtClean="0"/>
              <a:t>Противоположность (</a:t>
            </a:r>
            <a:r>
              <a:rPr lang="ru-RU" i="1" dirty="0" err="1" smtClean="0"/>
              <a:t>контрарность</a:t>
            </a:r>
            <a:r>
              <a:rPr lang="ru-RU" i="1" dirty="0" smtClean="0"/>
              <a:t>);</a:t>
            </a:r>
          </a:p>
          <a:p>
            <a:pPr marL="0" indent="0" algn="ctr">
              <a:buFontTx/>
              <a:buChar char="-"/>
            </a:pPr>
            <a:r>
              <a:rPr lang="ru-RU" i="1" dirty="0" smtClean="0"/>
              <a:t>Противоречие (</a:t>
            </a:r>
            <a:r>
              <a:rPr lang="ru-RU" i="1" dirty="0" err="1" smtClean="0"/>
              <a:t>контрадикторность</a:t>
            </a:r>
            <a:r>
              <a:rPr lang="ru-RU" i="1" dirty="0" smtClean="0"/>
              <a:t>);</a:t>
            </a:r>
          </a:p>
          <a:p>
            <a:pPr marL="0" indent="0" algn="ctr">
              <a:buFontTx/>
              <a:buChar char="-"/>
            </a:pPr>
            <a:r>
              <a:rPr lang="ru-RU" i="1" dirty="0" smtClean="0"/>
              <a:t>Подчинение.</a:t>
            </a:r>
          </a:p>
          <a:p>
            <a:pPr marL="0" indent="0">
              <a:buFontTx/>
              <a:buChar char="-"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188640"/>
            <a:ext cx="8424936" cy="1054250"/>
          </a:xfrm>
        </p:spPr>
        <p:txBody>
          <a:bodyPr/>
          <a:lstStyle/>
          <a:p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Логический квадрат.</a:t>
            </a:r>
            <a:endParaRPr lang="ru-RU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6388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upload.wikimedia.org/wikipedia/ru/1/18/%D0%9B%D0%BE%D0%B3%D0%B8%D1%87%D0%B5%D1%81%D0%BA%D0%B8%D0%B9_%D0%BA%D0%B2%D0%B0%D0%B4%D1%80%D0%B0%D1%8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785794"/>
            <a:ext cx="5857916" cy="564360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7" y="2204864"/>
            <a:ext cx="8208912" cy="4320480"/>
          </a:xfrm>
        </p:spPr>
        <p:txBody>
          <a:bodyPr>
            <a:normAutofit fontScale="77500" lnSpcReduction="20000"/>
          </a:bodyPr>
          <a:lstStyle/>
          <a:p>
            <a:pPr marL="457200" indent="-457200" algn="just">
              <a:buAutoNum type="arabicParenR"/>
            </a:pPr>
            <a:r>
              <a:rPr lang="ru-RU" dirty="0" smtClean="0"/>
              <a:t>Определяем «логическое подлежащее»: в суждении говорится о </a:t>
            </a:r>
            <a:r>
              <a:rPr lang="ru-RU" b="1" dirty="0" smtClean="0">
                <a:solidFill>
                  <a:srgbClr val="FF0000"/>
                </a:solidFill>
              </a:rPr>
              <a:t>студентах; это – субъект суждения (</a:t>
            </a:r>
            <a:r>
              <a:rPr lang="en-US" b="1" dirty="0" smtClean="0">
                <a:solidFill>
                  <a:srgbClr val="FF0000"/>
                </a:solidFill>
              </a:rPr>
              <a:t>S</a:t>
            </a:r>
            <a:r>
              <a:rPr lang="ru-RU" b="1" dirty="0" smtClean="0">
                <a:solidFill>
                  <a:srgbClr val="FF0000"/>
                </a:solidFill>
              </a:rPr>
              <a:t>).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457200" indent="-457200" algn="just">
              <a:buAutoNum type="arabicParenR"/>
            </a:pPr>
            <a:r>
              <a:rPr lang="ru-RU" dirty="0" smtClean="0"/>
              <a:t>Определяем «логическое сказуемое»: отрицается наличие у студентов такого качества, как знание логики; </a:t>
            </a:r>
            <a:r>
              <a:rPr lang="ru-RU" b="1" dirty="0" smtClean="0">
                <a:solidFill>
                  <a:srgbClr val="FF0000"/>
                </a:solidFill>
              </a:rPr>
              <a:t>«знают логику» – предикат суждения (Р). </a:t>
            </a:r>
          </a:p>
          <a:p>
            <a:pPr marL="457200" indent="-457200" algn="just">
              <a:buAutoNum type="arabicParenR"/>
            </a:pPr>
            <a:r>
              <a:rPr lang="ru-RU" dirty="0" smtClean="0"/>
              <a:t>Определяем связку: традиционно связка выражается словом «есть», однако в данном случае качество отрицается, следовательно, </a:t>
            </a:r>
            <a:r>
              <a:rPr lang="ru-RU" b="1" dirty="0" smtClean="0">
                <a:solidFill>
                  <a:srgbClr val="FF0000"/>
                </a:solidFill>
              </a:rPr>
              <a:t>связка – не есть.</a:t>
            </a:r>
          </a:p>
          <a:p>
            <a:pPr marL="457200" indent="-457200" algn="just">
              <a:buAutoNum type="arabicParenR"/>
            </a:pPr>
            <a:r>
              <a:rPr lang="ru-RU" dirty="0" smtClean="0"/>
              <a:t>Определяем квантор. Он может быть двух видов: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а) общности: он указывает, что субъект суждения взят в полном объеме (всякий, все, каждый, ни один и др.)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б) существования: он указывает, что субъект взят в части (некоторые, не каждый, не всякий и др.)</a:t>
            </a:r>
          </a:p>
          <a:p>
            <a:pPr marL="0" indent="0" algn="just">
              <a:buNone/>
            </a:pPr>
            <a:r>
              <a:rPr lang="ru-RU" dirty="0" smtClean="0"/>
              <a:t>В данном случае использован </a:t>
            </a:r>
            <a:r>
              <a:rPr lang="ru-RU" b="1" dirty="0" smtClean="0">
                <a:solidFill>
                  <a:srgbClr val="FF0000"/>
                </a:solidFill>
              </a:rPr>
              <a:t>квантор существования – некоторые</a:t>
            </a:r>
            <a:r>
              <a:rPr lang="ru-RU" b="1" dirty="0" smtClean="0"/>
              <a:t>. </a:t>
            </a:r>
          </a:p>
          <a:p>
            <a:pPr marL="0" indent="0" algn="just">
              <a:buNone/>
            </a:pPr>
            <a:r>
              <a:rPr lang="ru-RU" dirty="0" smtClean="0"/>
              <a:t>Получаем следующее:</a:t>
            </a:r>
          </a:p>
          <a:p>
            <a:pPr marL="0" indent="0" algn="just">
              <a:buNone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Некоторые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не есть Р </a:t>
            </a:r>
            <a:r>
              <a:rPr lang="ru-RU" dirty="0" smtClean="0"/>
              <a:t>– это формула данного суждения. </a:t>
            </a:r>
          </a:p>
          <a:p>
            <a:pPr marL="0" indent="0" algn="just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332656"/>
            <a:ext cx="8712968" cy="1054250"/>
          </a:xfrm>
        </p:spPr>
        <p:txBody>
          <a:bodyPr/>
          <a:lstStyle/>
          <a:p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Пример: Некоторые студенты не знают логику. </a:t>
            </a:r>
            <a:endParaRPr lang="ru-RU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248347"/>
            <a:ext cx="8280919" cy="4204989"/>
          </a:xfrm>
        </p:spPr>
        <p:txBody>
          <a:bodyPr/>
          <a:lstStyle/>
          <a:p>
            <a:pPr marL="457200" indent="-457200" algn="just">
              <a:buAutoNum type="arabicParenR"/>
            </a:pPr>
            <a:r>
              <a:rPr lang="ru-RU" dirty="0" smtClean="0"/>
              <a:t>Определяем тип простого суждения: отрицается факт знания некоторыми студентами науки логики, значит, данное суждение является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атрибутивным</a:t>
            </a:r>
            <a:r>
              <a:rPr lang="ru-RU" dirty="0" smtClean="0"/>
              <a:t>.</a:t>
            </a:r>
          </a:p>
          <a:p>
            <a:pPr marL="457200" indent="-457200" algn="just">
              <a:buAutoNum type="arabicParenR"/>
            </a:pPr>
            <a:r>
              <a:rPr lang="ru-RU" dirty="0" smtClean="0"/>
              <a:t>Определяем вид простого суждения: ранее была определена формула суждения – Некоторые </a:t>
            </a:r>
            <a:r>
              <a:rPr lang="en-US" dirty="0" smtClean="0"/>
              <a:t>S</a:t>
            </a:r>
            <a:r>
              <a:rPr lang="ru-RU" dirty="0" smtClean="0"/>
              <a:t> не есть Р. Следовательно, данное суждение является </a:t>
            </a:r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частноотрицательным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O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  <a:r>
              <a:rPr lang="ru-RU" dirty="0" smtClean="0"/>
              <a:t>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108520" y="260648"/>
            <a:ext cx="9145016" cy="1054250"/>
          </a:xfrm>
        </p:spPr>
        <p:txBody>
          <a:bodyPr/>
          <a:lstStyle/>
          <a:p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Пример: Некоторые студенты не знают логику.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83461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2348880"/>
            <a:ext cx="7745505" cy="3877815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Данное суждение является </a:t>
            </a:r>
            <a:r>
              <a:rPr lang="ru-RU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частноотрицательным</a:t>
            </a:r>
            <a:r>
              <a:rPr lang="ru-RU" dirty="0" smtClean="0"/>
              <a:t>, следовательно, в нем:</a:t>
            </a:r>
          </a:p>
          <a:p>
            <a:pPr algn="just"/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  -</a:t>
            </a:r>
          </a:p>
          <a:p>
            <a:pPr algn="just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 +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332656"/>
            <a:ext cx="8784976" cy="1054250"/>
          </a:xfrm>
        </p:spPr>
        <p:txBody>
          <a:bodyPr/>
          <a:lstStyle/>
          <a:p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Пример: Некоторые студенты не знают логику.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17432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248347"/>
            <a:ext cx="8352927" cy="4276997"/>
          </a:xfrm>
        </p:spPr>
        <p:txBody>
          <a:bodyPr>
            <a:normAutofit/>
          </a:bodyPr>
          <a:lstStyle/>
          <a:p>
            <a:pPr marL="457200" indent="-457200" algn="just">
              <a:buAutoNum type="arabicParenR"/>
            </a:pPr>
            <a:r>
              <a:rPr lang="ru-RU" dirty="0" smtClean="0"/>
              <a:t>Качество меняется посредством изменения связки; следовательно «не есть»          есть.</a:t>
            </a:r>
          </a:p>
          <a:p>
            <a:pPr marL="457200" indent="-457200" algn="just">
              <a:buAutoNum type="arabicParenR"/>
            </a:pPr>
            <a:r>
              <a:rPr lang="ru-RU" dirty="0" smtClean="0"/>
              <a:t>Количество меняется посредством изменения квантора; следовательно, квантор существования меняется на квантор общности: «некоторые»         «все».</a:t>
            </a:r>
          </a:p>
          <a:p>
            <a:pPr marL="457200" indent="-457200" algn="just">
              <a:buAutoNum type="arabicParenR"/>
            </a:pPr>
            <a:r>
              <a:rPr lang="ru-RU" dirty="0" smtClean="0"/>
              <a:t>Валентность: исходное суждение является истинным, следовательно, полученное в результате отрицания суждение должно быть ложным.</a:t>
            </a:r>
          </a:p>
          <a:p>
            <a:pPr marL="457200" indent="-457200" algn="just">
              <a:buAutoNum type="arabicParenR"/>
            </a:pPr>
            <a:endParaRPr lang="ru-RU" dirty="0" smtClean="0"/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B050"/>
                </a:solidFill>
              </a:rPr>
              <a:t>Все студенты знают логику. </a:t>
            </a:r>
          </a:p>
          <a:p>
            <a:pPr marL="0" indent="0" algn="just"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404664"/>
            <a:ext cx="8640960" cy="1054250"/>
          </a:xfrm>
        </p:spPr>
        <p:txBody>
          <a:bodyPr/>
          <a:lstStyle/>
          <a:p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Пример: Некоторые студенты не знают логику. </a:t>
            </a:r>
            <a:endParaRPr lang="ru-RU" sz="4800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4355976" y="2742276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5364088" y="3909183"/>
            <a:ext cx="39604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00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Суждение – это форма мышления, в которой что-то утверждается или что-то отрицается и при этом суждение обязательно является либо истинным, либо ложным. </a:t>
            </a:r>
          </a:p>
          <a:p>
            <a:pPr marL="0" indent="0" algn="just">
              <a:buNone/>
            </a:pPr>
            <a:endParaRPr lang="ru-RU" dirty="0" smtClean="0"/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Суждение формируется с помощью понятий.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Определение понятия.</a:t>
            </a:r>
            <a:endParaRPr lang="ru-RU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8272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2248347"/>
            <a:ext cx="8496943" cy="4204989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Исходное суждение является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частноотрицательным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(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) и истинным. </a:t>
            </a:r>
          </a:p>
          <a:p>
            <a:pPr marL="457200" indent="-457200" algn="just">
              <a:buAutoNum type="arabicParenR"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Правило дедукции </a:t>
            </a:r>
            <a:r>
              <a:rPr lang="ru-RU" dirty="0" smtClean="0"/>
              <a:t>неприменимо, поскольку дедукция предполагает вывод от общего к частному, а не наоборот.</a:t>
            </a:r>
          </a:p>
          <a:p>
            <a:pPr marL="457200" indent="-457200" algn="just">
              <a:buAutoNum type="arabicParenR"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 исключенного третьего </a:t>
            </a:r>
            <a:r>
              <a:rPr lang="ru-RU" dirty="0" smtClean="0"/>
              <a:t>неприменим, поскольку для его использования необходимо, чтобы исходное суждение было ложным.</a:t>
            </a:r>
          </a:p>
          <a:p>
            <a:pPr marL="457200" indent="-457200" algn="just">
              <a:buAutoNum type="arabicParenR"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 </a:t>
            </a: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непротиворечия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/>
              <a:t>неприменим, поскольку пара </a:t>
            </a:r>
            <a:r>
              <a:rPr lang="en-US" dirty="0" smtClean="0"/>
              <a:t>I – </a:t>
            </a:r>
            <a:r>
              <a:rPr lang="ru-RU" dirty="0" smtClean="0"/>
              <a:t>О не всегда является противоположной.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404664"/>
            <a:ext cx="8568952" cy="1054250"/>
          </a:xfrm>
        </p:spPr>
        <p:txBody>
          <a:bodyPr/>
          <a:lstStyle/>
          <a:p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Пример: Некоторые студенты не знают логику. </a:t>
            </a:r>
            <a:endParaRPr lang="ru-RU" sz="4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12968" cy="1054250"/>
          </a:xfrm>
        </p:spPr>
        <p:txBody>
          <a:bodyPr/>
          <a:lstStyle/>
          <a:p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Правило дедукции: 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неприменимо, поскольку исходное суждение – частное.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99792" y="2708920"/>
            <a:ext cx="3384376" cy="34563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/>
          <p:cNvSpPr/>
          <p:nvPr/>
        </p:nvSpPr>
        <p:spPr>
          <a:xfrm>
            <a:off x="1835696" y="2198382"/>
            <a:ext cx="648072" cy="6480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А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Блок-схема: узел 5"/>
          <p:cNvSpPr/>
          <p:nvPr/>
        </p:nvSpPr>
        <p:spPr>
          <a:xfrm>
            <a:off x="6181747" y="2198382"/>
            <a:ext cx="648072" cy="6480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Блок-схема: узел 6"/>
          <p:cNvSpPr/>
          <p:nvPr/>
        </p:nvSpPr>
        <p:spPr>
          <a:xfrm>
            <a:off x="1835696" y="5921602"/>
            <a:ext cx="648072" cy="6480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I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8" name="Блок-схема: узел 7"/>
          <p:cNvSpPr/>
          <p:nvPr/>
        </p:nvSpPr>
        <p:spPr>
          <a:xfrm>
            <a:off x="6213260" y="5949280"/>
            <a:ext cx="720080" cy="692696"/>
          </a:xfrm>
          <a:prstGeom prst="flowChartConnector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О</a:t>
            </a:r>
            <a:endParaRPr lang="ru-RU" sz="3200" b="1" dirty="0">
              <a:solidFill>
                <a:schemeClr val="tx1"/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6084168" y="2708920"/>
            <a:ext cx="0" cy="34563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Стрелка вниз 13"/>
          <p:cNvSpPr/>
          <p:nvPr/>
        </p:nvSpPr>
        <p:spPr>
          <a:xfrm>
            <a:off x="6641325" y="2962462"/>
            <a:ext cx="2411759" cy="3010497"/>
          </a:xfrm>
          <a:prstGeom prst="downArrow">
            <a:avLst>
              <a:gd name="adj1" fmla="val 53447"/>
              <a:gd name="adj2" fmla="val 50000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Дедукция: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От общего к частному.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5724128" y="4251686"/>
            <a:ext cx="720080" cy="43204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4599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45580" cy="1440160"/>
          </a:xfrm>
        </p:spPr>
        <p:txBody>
          <a:bodyPr/>
          <a:lstStyle/>
          <a:p>
            <a:r>
              <a:rPr lang="ru-RU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Закон исключенного третьего: 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неприменим, поскольку исходное суждение – истинное.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99792" y="2708920"/>
            <a:ext cx="3384376" cy="34563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/>
          <p:cNvSpPr/>
          <p:nvPr/>
        </p:nvSpPr>
        <p:spPr>
          <a:xfrm>
            <a:off x="1835696" y="2198382"/>
            <a:ext cx="648072" cy="6480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А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Блок-схема: узел 5"/>
          <p:cNvSpPr/>
          <p:nvPr/>
        </p:nvSpPr>
        <p:spPr>
          <a:xfrm>
            <a:off x="6181747" y="2198382"/>
            <a:ext cx="648072" cy="6480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Блок-схема: узел 6"/>
          <p:cNvSpPr/>
          <p:nvPr/>
        </p:nvSpPr>
        <p:spPr>
          <a:xfrm>
            <a:off x="1835696" y="5921602"/>
            <a:ext cx="648072" cy="6480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I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8" name="Блок-схема: узел 7"/>
          <p:cNvSpPr/>
          <p:nvPr/>
        </p:nvSpPr>
        <p:spPr>
          <a:xfrm>
            <a:off x="6213260" y="5949280"/>
            <a:ext cx="720080" cy="692696"/>
          </a:xfrm>
          <a:prstGeom prst="flowChartConnector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О</a:t>
            </a:r>
            <a:endParaRPr lang="ru-RU" sz="3200" b="1" dirty="0">
              <a:solidFill>
                <a:schemeClr val="tx1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 flipV="1">
            <a:off x="2699792" y="2708920"/>
            <a:ext cx="3384376" cy="34563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Стрелка влево 10"/>
          <p:cNvSpPr/>
          <p:nvPr/>
        </p:nvSpPr>
        <p:spPr>
          <a:xfrm rot="2790045">
            <a:off x="3678981" y="2885212"/>
            <a:ext cx="2621153" cy="1693165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Закон исключенного третьего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4054357" y="4406434"/>
            <a:ext cx="792088" cy="18002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758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45580" cy="1656184"/>
          </a:xfrm>
        </p:spPr>
        <p:txBody>
          <a:bodyPr/>
          <a:lstStyle/>
          <a:p>
            <a:r>
              <a:rPr lang="ru-RU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Закон </a:t>
            </a:r>
            <a:r>
              <a:rPr lang="ru-RU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непротиворечия</a:t>
            </a: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неприменим, поскольку пара суждений 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 – 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 может быть одновременно истинной.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99792" y="2708920"/>
            <a:ext cx="3384376" cy="34563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/>
          <p:cNvSpPr/>
          <p:nvPr/>
        </p:nvSpPr>
        <p:spPr>
          <a:xfrm>
            <a:off x="1835696" y="2198382"/>
            <a:ext cx="648072" cy="6480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А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Блок-схема: узел 5"/>
          <p:cNvSpPr/>
          <p:nvPr/>
        </p:nvSpPr>
        <p:spPr>
          <a:xfrm>
            <a:off x="6181747" y="2198382"/>
            <a:ext cx="648072" cy="6480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Блок-схема: узел 6"/>
          <p:cNvSpPr/>
          <p:nvPr/>
        </p:nvSpPr>
        <p:spPr>
          <a:xfrm>
            <a:off x="1835696" y="5921602"/>
            <a:ext cx="648072" cy="6480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I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8" name="Блок-схема: узел 7"/>
          <p:cNvSpPr/>
          <p:nvPr/>
        </p:nvSpPr>
        <p:spPr>
          <a:xfrm>
            <a:off x="6213260" y="5949280"/>
            <a:ext cx="720080" cy="692696"/>
          </a:xfrm>
          <a:prstGeom prst="flowChartConnector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О</a:t>
            </a:r>
            <a:endParaRPr lang="ru-RU" sz="3200" b="1" dirty="0">
              <a:solidFill>
                <a:schemeClr val="tx1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2699792" y="6165304"/>
            <a:ext cx="338437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Стрелка влево 9"/>
          <p:cNvSpPr/>
          <p:nvPr/>
        </p:nvSpPr>
        <p:spPr>
          <a:xfrm>
            <a:off x="2951820" y="4448739"/>
            <a:ext cx="2880320" cy="1512168"/>
          </a:xfrm>
          <a:prstGeom prst="lef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Закон </a:t>
            </a:r>
            <a:r>
              <a:rPr lang="ru-RU" b="1" dirty="0" err="1" smtClean="0">
                <a:solidFill>
                  <a:schemeClr val="tx1"/>
                </a:solidFill>
              </a:rPr>
              <a:t>непротиворечия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H="1">
            <a:off x="4067944" y="5997943"/>
            <a:ext cx="648072" cy="33472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310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2116757"/>
          </a:xfrm>
        </p:spPr>
        <p:txBody>
          <a:bodyPr/>
          <a:lstStyle/>
          <a:p>
            <a:pPr algn="ctr"/>
            <a:r>
              <a:rPr lang="ru-RU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Следовательно, с указанными исходными данными сделать вывод по логическому квадрату об истинности других суждений невозможно. 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6751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2248347"/>
            <a:ext cx="8496943" cy="4204989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Исходное суждение является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общеутвердительным (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)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 истинным. </a:t>
            </a:r>
          </a:p>
          <a:p>
            <a:pPr marL="457200" indent="-457200" algn="just">
              <a:buAutoNum type="arabicParenR"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Правило 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дедукции: </a:t>
            </a:r>
            <a:r>
              <a:rPr lang="ru-RU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частноотрицательное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суждение также истинно</a:t>
            </a:r>
            <a:r>
              <a:rPr lang="ru-RU" dirty="0" smtClean="0"/>
              <a:t>.</a:t>
            </a:r>
            <a:endParaRPr lang="ru-RU" dirty="0" smtClean="0"/>
          </a:p>
          <a:p>
            <a:pPr marL="457200" indent="-457200" algn="just">
              <a:buAutoNum type="arabicParenR"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 исключенного 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третьего: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неприменим, поскольку для его использования необходимо, чтобы исходное суждение было ложным.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AutoNum type="arabicParenR"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 </a:t>
            </a: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непротиворечия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оба отрицательных суждения (Е и О) будут ложны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389" y="188640"/>
            <a:ext cx="8784976" cy="1054250"/>
          </a:xfrm>
        </p:spPr>
        <p:txBody>
          <a:bodyPr/>
          <a:lstStyle/>
          <a:p>
            <a:r>
              <a:rPr lang="ru-RU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Пример: </a:t>
            </a:r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Земля вращается вокруг Солнца.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56733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12968" cy="1368152"/>
          </a:xfrm>
        </p:spPr>
        <p:txBody>
          <a:bodyPr/>
          <a:lstStyle/>
          <a:p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Правило дедукции: </a:t>
            </a:r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частноутвердительное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суждение истинно.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99792" y="2708920"/>
            <a:ext cx="3384376" cy="34563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/>
          <p:cNvSpPr/>
          <p:nvPr/>
        </p:nvSpPr>
        <p:spPr>
          <a:xfrm>
            <a:off x="1835696" y="2198382"/>
            <a:ext cx="648072" cy="648072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А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Блок-схема: узел 5"/>
          <p:cNvSpPr/>
          <p:nvPr/>
        </p:nvSpPr>
        <p:spPr>
          <a:xfrm>
            <a:off x="6181747" y="2198382"/>
            <a:ext cx="648072" cy="6480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Блок-схема: узел 6"/>
          <p:cNvSpPr/>
          <p:nvPr/>
        </p:nvSpPr>
        <p:spPr>
          <a:xfrm>
            <a:off x="1835696" y="5921602"/>
            <a:ext cx="648072" cy="6480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I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8" name="Блок-схема: узел 7"/>
          <p:cNvSpPr/>
          <p:nvPr/>
        </p:nvSpPr>
        <p:spPr>
          <a:xfrm>
            <a:off x="6213260" y="5949280"/>
            <a:ext cx="720080" cy="69269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О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72009" y="3110833"/>
            <a:ext cx="2411759" cy="3010497"/>
          </a:xfrm>
          <a:prstGeom prst="downArrow">
            <a:avLst>
              <a:gd name="adj1" fmla="val 53447"/>
              <a:gd name="adj2" fmla="val 50000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Дедукция: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От общего к частному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699792" y="2708920"/>
            <a:ext cx="0" cy="34563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9871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45580" cy="1440160"/>
          </a:xfrm>
        </p:spPr>
        <p:txBody>
          <a:bodyPr/>
          <a:lstStyle/>
          <a:p>
            <a:r>
              <a:rPr lang="ru-RU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Закон исключенного третьего: 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неприменим, поскольку исходное суждение – истинное.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99792" y="2708920"/>
            <a:ext cx="3384376" cy="34563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/>
          <p:cNvSpPr/>
          <p:nvPr/>
        </p:nvSpPr>
        <p:spPr>
          <a:xfrm>
            <a:off x="1835696" y="2198382"/>
            <a:ext cx="648072" cy="648072"/>
          </a:xfrm>
          <a:prstGeom prst="flowChartConnector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А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Блок-схема: узел 5"/>
          <p:cNvSpPr/>
          <p:nvPr/>
        </p:nvSpPr>
        <p:spPr>
          <a:xfrm>
            <a:off x="6181747" y="2198382"/>
            <a:ext cx="648072" cy="6480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Блок-схема: узел 6"/>
          <p:cNvSpPr/>
          <p:nvPr/>
        </p:nvSpPr>
        <p:spPr>
          <a:xfrm>
            <a:off x="1835696" y="5921602"/>
            <a:ext cx="648072" cy="6480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I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8" name="Блок-схема: узел 7"/>
          <p:cNvSpPr/>
          <p:nvPr/>
        </p:nvSpPr>
        <p:spPr>
          <a:xfrm>
            <a:off x="6213260" y="5949280"/>
            <a:ext cx="720080" cy="69269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О</a:t>
            </a:r>
            <a:endParaRPr lang="ru-RU" sz="3200" b="1" dirty="0">
              <a:solidFill>
                <a:schemeClr val="tx1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4054357" y="4406434"/>
            <a:ext cx="792088" cy="18002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2699792" y="2708920"/>
            <a:ext cx="3384376" cy="34563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Стрелка вправо 11"/>
          <p:cNvSpPr/>
          <p:nvPr/>
        </p:nvSpPr>
        <p:spPr>
          <a:xfrm rot="2862135">
            <a:off x="3648000" y="3411954"/>
            <a:ext cx="2541360" cy="1008112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Исходное суждение - истинно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829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12968" cy="1368152"/>
          </a:xfrm>
        </p:spPr>
        <p:txBody>
          <a:bodyPr/>
          <a:lstStyle/>
          <a:p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3. Закон </a:t>
            </a:r>
            <a:r>
              <a:rPr lang="ru-RU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непротиворечия</a:t>
            </a: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оба отрицательных суждения (Е и О) ложны. 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99792" y="2708920"/>
            <a:ext cx="3384376" cy="34563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/>
          <p:cNvSpPr/>
          <p:nvPr/>
        </p:nvSpPr>
        <p:spPr>
          <a:xfrm>
            <a:off x="1835696" y="2198382"/>
            <a:ext cx="648072" cy="648072"/>
          </a:xfrm>
          <a:prstGeom prst="flowChartConnec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А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Блок-схема: узел 5"/>
          <p:cNvSpPr/>
          <p:nvPr/>
        </p:nvSpPr>
        <p:spPr>
          <a:xfrm>
            <a:off x="6181747" y="2198382"/>
            <a:ext cx="648072" cy="6480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Блок-схема: узел 6"/>
          <p:cNvSpPr/>
          <p:nvPr/>
        </p:nvSpPr>
        <p:spPr>
          <a:xfrm>
            <a:off x="1835696" y="5921602"/>
            <a:ext cx="648072" cy="6480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I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8" name="Блок-схема: узел 7"/>
          <p:cNvSpPr/>
          <p:nvPr/>
        </p:nvSpPr>
        <p:spPr>
          <a:xfrm>
            <a:off x="6213260" y="5949280"/>
            <a:ext cx="720080" cy="69269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О</a:t>
            </a:r>
            <a:endParaRPr lang="ru-RU" sz="3200" b="1" dirty="0">
              <a:solidFill>
                <a:schemeClr val="tx1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2699792" y="2708920"/>
            <a:ext cx="3384376" cy="34563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699792" y="2708920"/>
            <a:ext cx="338437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Стрелка вправо 15"/>
          <p:cNvSpPr/>
          <p:nvPr/>
        </p:nvSpPr>
        <p:spPr>
          <a:xfrm rot="2745492">
            <a:off x="3400759" y="3486873"/>
            <a:ext cx="3124138" cy="1264985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Исходное суждение – истинное, противоположные – ложны.</a:t>
            </a:r>
            <a:endParaRPr lang="ru-R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94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9" y="2248347"/>
            <a:ext cx="8424936" cy="4276997"/>
          </a:xfrm>
        </p:spPr>
        <p:txBody>
          <a:bodyPr/>
          <a:lstStyle/>
          <a:p>
            <a:pPr algn="just"/>
            <a:r>
              <a:rPr lang="ru-RU" dirty="0" smtClean="0"/>
              <a:t>Определите структуру и тип простого суждения. Произведите отрицание суждения. Сделайте возможные выводы по логическому квадрату, предполагая истинность исходных суждений:</a:t>
            </a:r>
          </a:p>
          <a:p>
            <a:pPr marL="457200" indent="-457200" algn="just">
              <a:buAutoNum type="arabicParenR"/>
            </a:pPr>
            <a:r>
              <a:rPr lang="ru-RU" dirty="0" smtClean="0"/>
              <a:t>Некоторые студенты – спортсмены.</a:t>
            </a:r>
          </a:p>
          <a:p>
            <a:pPr marL="457200" indent="-457200" algn="just">
              <a:buAutoNum type="arabicParenR"/>
            </a:pPr>
            <a:r>
              <a:rPr lang="ru-RU" dirty="0" smtClean="0"/>
              <a:t>Все студенты – учащиеся.</a:t>
            </a:r>
          </a:p>
          <a:p>
            <a:pPr marL="457200" indent="-457200" algn="just">
              <a:buAutoNum type="arabicParenR"/>
            </a:pPr>
            <a:r>
              <a:rPr lang="ru-RU" dirty="0" smtClean="0"/>
              <a:t>Не все то золото, что блестит.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56263" cy="1054250"/>
          </a:xfrm>
        </p:spPr>
        <p:txBody>
          <a:bodyPr/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Задание.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3146466"/>
              </p:ext>
            </p:extLst>
          </p:nvPr>
        </p:nvGraphicFramePr>
        <p:xfrm>
          <a:off x="0" y="2060848"/>
          <a:ext cx="914400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570156"/>
            <a:ext cx="8568952" cy="1054250"/>
          </a:xfrm>
        </p:spPr>
        <p:txBody>
          <a:bodyPr/>
          <a:lstStyle/>
          <a:p>
            <a:r>
              <a:rPr lang="ru-RU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Характеристики суждения.</a:t>
            </a:r>
            <a:endParaRPr lang="ru-RU" sz="4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3563888" y="5301208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лево 5"/>
          <p:cNvSpPr/>
          <p:nvPr/>
        </p:nvSpPr>
        <p:spPr>
          <a:xfrm>
            <a:off x="5724128" y="3212976"/>
            <a:ext cx="720080" cy="4320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48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Владелец\Desktop\картинки логику\1307520974_2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132856"/>
            <a:ext cx="7488832" cy="45859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0533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9578622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435766"/>
          </a:xfrm>
        </p:spPr>
        <p:txBody>
          <a:bodyPr/>
          <a:lstStyle/>
          <a:p>
            <a:r>
              <a:rPr lang="ru-RU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Формы выражения суждений.</a:t>
            </a:r>
            <a:endParaRPr lang="ru-RU" b="1" i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88984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1946917"/>
              </p:ext>
            </p:extLst>
          </p:nvPr>
        </p:nvGraphicFramePr>
        <p:xfrm>
          <a:off x="107504" y="2204864"/>
          <a:ext cx="8784976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Виды суждений.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55757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3" y="2204865"/>
            <a:ext cx="8712968" cy="44644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1. </a:t>
            </a:r>
            <a:r>
              <a:rPr lang="ru-RU" b="1" dirty="0" smtClean="0">
                <a:solidFill>
                  <a:srgbClr val="C00000"/>
                </a:solidFill>
              </a:rPr>
              <a:t>Простое суждение </a:t>
            </a:r>
            <a:r>
              <a:rPr lang="ru-RU" dirty="0" smtClean="0"/>
              <a:t>– суждение, ни одна из логических частей которого не является суждением.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Атрибутивное суждение </a:t>
            </a:r>
            <a:r>
              <a:rPr lang="ru-RU" dirty="0" smtClean="0"/>
              <a:t>– вид простого суждения, в котором утверждаются или отрицаются признаки предметов.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Суждение существования </a:t>
            </a:r>
            <a:r>
              <a:rPr lang="ru-RU" dirty="0" smtClean="0"/>
              <a:t>– вид простого суждения, в котором утверждается или отрицается факт существования того или иного предмета мысли.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Реляционное суждение </a:t>
            </a:r>
            <a:r>
              <a:rPr lang="ru-RU" dirty="0" smtClean="0"/>
              <a:t>– вид простого суждения, в предикате которого выражаются отношения между предметами.</a:t>
            </a:r>
          </a:p>
          <a:p>
            <a:pPr marL="0" indent="0" algn="just">
              <a:buNone/>
            </a:pPr>
            <a:r>
              <a:rPr lang="ru-RU" dirty="0" smtClean="0"/>
              <a:t>2. </a:t>
            </a:r>
            <a:r>
              <a:rPr lang="ru-RU" b="1" dirty="0" smtClean="0">
                <a:solidFill>
                  <a:srgbClr val="C00000"/>
                </a:solidFill>
              </a:rPr>
              <a:t>Сложное суждение </a:t>
            </a:r>
            <a:r>
              <a:rPr lang="ru-RU" dirty="0" smtClean="0"/>
              <a:t>– суждение, состоящее из нескольких простых суждений. </a:t>
            </a:r>
          </a:p>
        </p:txBody>
      </p:sp>
    </p:spTree>
    <p:extLst>
      <p:ext uri="{BB962C8B-B14F-4D97-AF65-F5344CB8AC3E}">
        <p14:creationId xmlns:p14="http://schemas.microsoft.com/office/powerpoint/2010/main" val="1402143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2550706"/>
              </p:ext>
            </p:extLst>
          </p:nvPr>
        </p:nvGraphicFramePr>
        <p:xfrm>
          <a:off x="107504" y="2132856"/>
          <a:ext cx="8856984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96944" cy="1368152"/>
          </a:xfrm>
        </p:spPr>
        <p:txBody>
          <a:bodyPr/>
          <a:lstStyle/>
          <a:p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Структура простого суждения. </a:t>
            </a:r>
            <a:endParaRPr lang="ru-RU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4048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6816384"/>
              </p:ext>
            </p:extLst>
          </p:nvPr>
        </p:nvGraphicFramePr>
        <p:xfrm>
          <a:off x="323527" y="2348878"/>
          <a:ext cx="8568954" cy="377875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024337"/>
                <a:gridCol w="3528392"/>
                <a:gridCol w="2016225"/>
              </a:tblGrid>
              <a:tr h="648074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Общеутвердительное</a:t>
                      </a:r>
                      <a:r>
                        <a:rPr lang="ru-RU" b="1" baseline="0" dirty="0" smtClean="0">
                          <a:solidFill>
                            <a:srgbClr val="002060"/>
                          </a:solidFill>
                        </a:rPr>
                        <a:t> (А)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Все</a:t>
                      </a:r>
                      <a:r>
                        <a:rPr lang="ru-RU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b="1" baseline="0" dirty="0" smtClean="0">
                          <a:solidFill>
                            <a:srgbClr val="002060"/>
                          </a:solidFill>
                        </a:rPr>
                        <a:t>S</a:t>
                      </a:r>
                      <a:r>
                        <a:rPr lang="ru-RU" b="1" baseline="0" dirty="0" smtClean="0">
                          <a:solidFill>
                            <a:srgbClr val="002060"/>
                          </a:solidFill>
                        </a:rPr>
                        <a:t> есть Р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S +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Р</a:t>
                      </a:r>
                      <a:r>
                        <a:rPr lang="ru-RU" b="1" baseline="0" dirty="0" smtClean="0">
                          <a:solidFill>
                            <a:srgbClr val="002060"/>
                          </a:solidFill>
                        </a:rPr>
                        <a:t>  -</a:t>
                      </a:r>
                      <a:endParaRPr lang="en-US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82671"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Частноутвердительное</a:t>
                      </a:r>
                      <a:r>
                        <a:rPr lang="ru-RU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(</a:t>
                      </a:r>
                      <a:r>
                        <a:rPr lang="en-US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</a:t>
                      </a:r>
                      <a:r>
                        <a:rPr lang="ru-RU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)</a:t>
                      </a:r>
                      <a:endParaRPr lang="ru-RU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Некоторые </a:t>
                      </a:r>
                      <a:r>
                        <a:rPr lang="en-US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ru-RU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есть Р</a:t>
                      </a:r>
                      <a:endParaRPr lang="ru-RU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ru-RU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-</a:t>
                      </a:r>
                      <a:endParaRPr lang="en-US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ru-RU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Р -</a:t>
                      </a:r>
                      <a:endParaRPr lang="ru-RU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82671"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>
                          <a:solidFill>
                            <a:srgbClr val="00B050"/>
                          </a:solidFill>
                        </a:rPr>
                        <a:t>Частновыделяющее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Некоторые</a:t>
                      </a:r>
                      <a:r>
                        <a:rPr lang="ru-RU" b="1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b="1" baseline="0" dirty="0" smtClean="0">
                          <a:solidFill>
                            <a:srgbClr val="00B050"/>
                          </a:solidFill>
                        </a:rPr>
                        <a:t>S</a:t>
                      </a:r>
                      <a:r>
                        <a:rPr lang="ru-RU" b="1" baseline="0" dirty="0" smtClean="0">
                          <a:solidFill>
                            <a:srgbClr val="00B050"/>
                          </a:solidFill>
                        </a:rPr>
                        <a:t> есть Р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S</a:t>
                      </a:r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 -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Р +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782671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Общеотрицательное (Е)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Ни одно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S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не есть Р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S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 +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Р +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82671"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Частноотрицательное</a:t>
                      </a:r>
                      <a:r>
                        <a:rPr lang="ru-RU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(О)</a:t>
                      </a:r>
                      <a:endParaRPr lang="ru-RU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Некоторые </a:t>
                      </a:r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ru-RU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не есть Р</a:t>
                      </a:r>
                      <a:endParaRPr lang="ru-RU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</a:t>
                      </a:r>
                      <a:r>
                        <a:rPr lang="ru-RU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–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</a:t>
                      </a:r>
                      <a:r>
                        <a:rPr lang="ru-RU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+</a:t>
                      </a:r>
                      <a:endParaRPr lang="ru-RU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404664"/>
            <a:ext cx="8496944" cy="1054250"/>
          </a:xfrm>
        </p:spPr>
        <p:txBody>
          <a:bodyPr/>
          <a:lstStyle/>
          <a:p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Виды простых суждений. </a:t>
            </a:r>
            <a:endParaRPr lang="ru-RU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3615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198</TotalTime>
  <Words>1130</Words>
  <Application>Microsoft Office PowerPoint</Application>
  <PresentationFormat>Экран (4:3)</PresentationFormat>
  <Paragraphs>168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Твердый переплет</vt:lpstr>
      <vt:lpstr>Тема № 4. Простое суждение.</vt:lpstr>
      <vt:lpstr>Определение понятия.</vt:lpstr>
      <vt:lpstr>Характеристики суждения.</vt:lpstr>
      <vt:lpstr>Презентация PowerPoint</vt:lpstr>
      <vt:lpstr>Формы выражения суждений.</vt:lpstr>
      <vt:lpstr>Виды суждений.</vt:lpstr>
      <vt:lpstr>Презентация PowerPoint</vt:lpstr>
      <vt:lpstr>Структура простого суждения. </vt:lpstr>
      <vt:lpstr>Виды простых суждений. </vt:lpstr>
      <vt:lpstr>Распределенность терминов. </vt:lpstr>
      <vt:lpstr>Пример: Определить распределенность терминов в суждении: Некоторые студенты не знают логику. </vt:lpstr>
      <vt:lpstr>S (-) – студенты; Р (+) – знают логику.   Фигура, образованная пересечением S и Р – студенты, знающие логику. Часть S, не пересекающаяся с Р – студенты, не знающие логику (искомая часть). </vt:lpstr>
      <vt:lpstr>Отрицание простого суждения. </vt:lpstr>
      <vt:lpstr>Логический квадрат.</vt:lpstr>
      <vt:lpstr>Презентация PowerPoint</vt:lpstr>
      <vt:lpstr>Пример: Некоторые студенты не знают логику. </vt:lpstr>
      <vt:lpstr>Пример: Некоторые студенты не знают логику. </vt:lpstr>
      <vt:lpstr>Пример: Некоторые студенты не знают логику. </vt:lpstr>
      <vt:lpstr>Пример: Некоторые студенты не знают логику. </vt:lpstr>
      <vt:lpstr>Пример: Некоторые студенты не знают логику. </vt:lpstr>
      <vt:lpstr>1. Правило дедукции: неприменимо, поскольку исходное суждение – частное.</vt:lpstr>
      <vt:lpstr>2. Закон исключенного третьего: неприменим, поскольку исходное суждение – истинное.</vt:lpstr>
      <vt:lpstr>2. Закон непротиворечия: неприменим, поскольку пара суждений I – О может быть одновременно истинной.</vt:lpstr>
      <vt:lpstr>Презентация PowerPoint</vt:lpstr>
      <vt:lpstr>Пример: Земля вращается вокруг Солнца.</vt:lpstr>
      <vt:lpstr>1. Правило дедукции: частноутвердительное суждение истинно.</vt:lpstr>
      <vt:lpstr>2. Закон исключенного третьего: неприменим, поскольку исходное суждение – истинное.</vt:lpstr>
      <vt:lpstr>3. Закон непротиворечия: оба отрицательных суждения (Е и О) ложны. </vt:lpstr>
      <vt:lpstr>Задание.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№3. Простые суждения.</dc:title>
  <dc:creator>Владелец</dc:creator>
  <cp:lastModifiedBy>Владелец</cp:lastModifiedBy>
  <cp:revision>24</cp:revision>
  <dcterms:created xsi:type="dcterms:W3CDTF">2014-01-03T13:41:42Z</dcterms:created>
  <dcterms:modified xsi:type="dcterms:W3CDTF">2014-01-11T15:07:21Z</dcterms:modified>
</cp:coreProperties>
</file>