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Default Extension="png" ContentType="image/png"/>
  <Override PartName="/ppt/slideLayouts/slideLayout1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5" r:id="rId4"/>
    <p:sldMasterId id="2147483657" r:id="rId5"/>
    <p:sldMasterId id="2147483659" r:id="rId6"/>
    <p:sldMasterId id="2147483661" r:id="rId7"/>
    <p:sldMasterId id="2147483663" r:id="rId8"/>
    <p:sldMasterId id="2147483667" r:id="rId9"/>
    <p:sldMasterId id="2147483669" r:id="rId10"/>
    <p:sldMasterId id="2147483671" r:id="rId11"/>
    <p:sldMasterId id="2147483675" r:id="rId12"/>
  </p:sldMasterIdLst>
  <p:sldIdLst>
    <p:sldId id="256" r:id="rId13"/>
    <p:sldId id="283" r:id="rId14"/>
    <p:sldId id="257" r:id="rId15"/>
    <p:sldId id="258" r:id="rId16"/>
    <p:sldId id="260" r:id="rId17"/>
    <p:sldId id="261" r:id="rId18"/>
    <p:sldId id="262" r:id="rId19"/>
    <p:sldId id="263" r:id="rId20"/>
    <p:sldId id="264" r:id="rId21"/>
    <p:sldId id="265" r:id="rId22"/>
    <p:sldId id="266" r:id="rId23"/>
    <p:sldId id="267" r:id="rId24"/>
    <p:sldId id="268" r:id="rId25"/>
    <p:sldId id="271" r:id="rId26"/>
    <p:sldId id="272" r:id="rId27"/>
    <p:sldId id="273" r:id="rId28"/>
    <p:sldId id="274" r:id="rId29"/>
    <p:sldId id="269" r:id="rId30"/>
    <p:sldId id="275" r:id="rId31"/>
    <p:sldId id="270" r:id="rId32"/>
    <p:sldId id="276" r:id="rId33"/>
    <p:sldId id="277" r:id="rId34"/>
    <p:sldId id="278" r:id="rId35"/>
    <p:sldId id="279" r:id="rId36"/>
    <p:sldId id="280" r:id="rId37"/>
    <p:sldId id="281" r:id="rId38"/>
    <p:sldId id="282" r:id="rId39"/>
    <p:sldId id="259" r:id="rId4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0099"/>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460"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170"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p:spPr>
      </p:pic>
      <p:sp>
        <p:nvSpPr>
          <p:cNvPr id="7171" name="Rectangle 3"/>
          <p:cNvSpPr>
            <a:spLocks noGrp="1" noChangeArrowheads="1"/>
          </p:cNvSpPr>
          <p:nvPr>
            <p:ph type="dt" sz="half" idx="2"/>
          </p:nvPr>
        </p:nvSpPr>
        <p:spPr>
          <a:xfrm>
            <a:off x="304800" y="6248400"/>
            <a:ext cx="1905000" cy="457200"/>
          </a:xfrm>
        </p:spPr>
        <p:txBody>
          <a:bodyPr/>
          <a:lstStyle>
            <a:lvl1pPr>
              <a:defRPr/>
            </a:lvl1pPr>
          </a:lstStyle>
          <a:p>
            <a:endParaRPr lang="ru-RU"/>
          </a:p>
        </p:txBody>
      </p:sp>
      <p:sp>
        <p:nvSpPr>
          <p:cNvPr id="7172" name="Rectangle 4"/>
          <p:cNvSpPr>
            <a:spLocks noGrp="1" noChangeArrowheads="1"/>
          </p:cNvSpPr>
          <p:nvPr>
            <p:ph type="ftr" sz="quarter" idx="3"/>
          </p:nvPr>
        </p:nvSpPr>
        <p:spPr/>
        <p:txBody>
          <a:bodyPr/>
          <a:lstStyle>
            <a:lvl1pPr>
              <a:defRPr/>
            </a:lvl1pPr>
          </a:lstStyle>
          <a:p>
            <a:endParaRPr lang="ru-RU"/>
          </a:p>
        </p:txBody>
      </p:sp>
      <p:sp>
        <p:nvSpPr>
          <p:cNvPr id="7173" name="Rectangle 5"/>
          <p:cNvSpPr>
            <a:spLocks noGrp="1" noChangeArrowheads="1"/>
          </p:cNvSpPr>
          <p:nvPr>
            <p:ph type="sldNum" sz="quarter" idx="4"/>
          </p:nvPr>
        </p:nvSpPr>
        <p:spPr>
          <a:xfrm>
            <a:off x="7010400" y="6248400"/>
            <a:ext cx="1905000" cy="457200"/>
          </a:xfrm>
        </p:spPr>
        <p:txBody>
          <a:bodyPr/>
          <a:lstStyle>
            <a:lvl1pPr>
              <a:defRPr/>
            </a:lvl1pPr>
          </a:lstStyle>
          <a:p>
            <a:fld id="{FB08D98E-56B4-483C-8D85-A10809D33997}" type="slidenum">
              <a:rPr lang="ru-RU"/>
              <a:pPr/>
              <a:t>‹#›</a:t>
            </a:fld>
            <a:endParaRPr lang="ru-RU"/>
          </a:p>
        </p:txBody>
      </p:sp>
      <p:sp>
        <p:nvSpPr>
          <p:cNvPr id="7174"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7175"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260B3AF-57A8-43CE-9B4A-63DE7BB34768}" type="slidenum">
              <a:rPr lang="ru-RU"/>
              <a:pPr/>
              <a:t>‹#›</a:t>
            </a:fld>
            <a:endParaRPr lang="ru-RU"/>
          </a:p>
        </p:txBody>
      </p:sp>
    </p:spTree>
  </p:cSld>
  <p:clrMapOvr>
    <a:masterClrMapping/>
  </p:clrMapOvr>
  <p:transition spd="slow"/>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0"/>
            <a:ext cx="8763000" cy="5943600"/>
            <a:chOff x="0" y="0"/>
            <a:chExt cx="5520" cy="3744"/>
          </a:xfrm>
        </p:grpSpPr>
        <p:sp>
          <p:nvSpPr>
            <p:cNvPr id="58371"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58372" name="Group 4"/>
            <p:cNvGrpSpPr>
              <a:grpSpLocks/>
            </p:cNvGrpSpPr>
            <p:nvPr userDrawn="1"/>
          </p:nvGrpSpPr>
          <p:grpSpPr bwMode="auto">
            <a:xfrm>
              <a:off x="0" y="2208"/>
              <a:ext cx="5520" cy="1536"/>
              <a:chOff x="0" y="2208"/>
              <a:chExt cx="5520" cy="1536"/>
            </a:xfrm>
          </p:grpSpPr>
          <p:sp>
            <p:nvSpPr>
              <p:cNvPr id="58373"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58374"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ru-RU" sz="2400">
                  <a:latin typeface="Times New Roman" pitchFamily="18" charset="0"/>
                </a:endParaRPr>
              </a:p>
            </p:txBody>
          </p:sp>
          <p:sp>
            <p:nvSpPr>
              <p:cNvPr id="58375"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ru-RU"/>
              </a:p>
            </p:txBody>
          </p:sp>
        </p:grpSp>
        <p:grpSp>
          <p:nvGrpSpPr>
            <p:cNvPr id="58376" name="Group 8"/>
            <p:cNvGrpSpPr>
              <a:grpSpLocks/>
            </p:cNvGrpSpPr>
            <p:nvPr userDrawn="1"/>
          </p:nvGrpSpPr>
          <p:grpSpPr bwMode="auto">
            <a:xfrm>
              <a:off x="400" y="336"/>
              <a:ext cx="5088" cy="192"/>
              <a:chOff x="400" y="336"/>
              <a:chExt cx="5088" cy="192"/>
            </a:xfrm>
          </p:grpSpPr>
          <p:sp>
            <p:nvSpPr>
              <p:cNvPr id="58377"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58378"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ru-RU"/>
              </a:p>
            </p:txBody>
          </p:sp>
        </p:grpSp>
      </p:grpSp>
      <p:sp>
        <p:nvSpPr>
          <p:cNvPr id="58379"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583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58381" name="Rectangle 13"/>
          <p:cNvSpPr>
            <a:spLocks noGrp="1" noChangeArrowheads="1"/>
          </p:cNvSpPr>
          <p:nvPr>
            <p:ph type="dt" sz="half" idx="2"/>
          </p:nvPr>
        </p:nvSpPr>
        <p:spPr>
          <a:xfrm>
            <a:off x="912813" y="6251575"/>
            <a:ext cx="1905000" cy="457200"/>
          </a:xfrm>
        </p:spPr>
        <p:txBody>
          <a:bodyPr/>
          <a:lstStyle>
            <a:lvl1pPr>
              <a:defRPr/>
            </a:lvl1pPr>
          </a:lstStyle>
          <a:p>
            <a:endParaRPr lang="ru-RU"/>
          </a:p>
        </p:txBody>
      </p:sp>
      <p:sp>
        <p:nvSpPr>
          <p:cNvPr id="58382" name="Rectangle 14"/>
          <p:cNvSpPr>
            <a:spLocks noGrp="1" noChangeArrowheads="1"/>
          </p:cNvSpPr>
          <p:nvPr>
            <p:ph type="ftr" sz="quarter" idx="3"/>
          </p:nvPr>
        </p:nvSpPr>
        <p:spPr>
          <a:xfrm>
            <a:off x="3354388" y="6248400"/>
            <a:ext cx="2895600" cy="457200"/>
          </a:xfrm>
        </p:spPr>
        <p:txBody>
          <a:bodyPr/>
          <a:lstStyle>
            <a:lvl1pPr>
              <a:defRPr/>
            </a:lvl1pPr>
          </a:lstStyle>
          <a:p>
            <a:endParaRPr lang="ru-RU"/>
          </a:p>
        </p:txBody>
      </p:sp>
      <p:sp>
        <p:nvSpPr>
          <p:cNvPr id="58383" name="Rectangle 15"/>
          <p:cNvSpPr>
            <a:spLocks noGrp="1" noChangeArrowheads="1"/>
          </p:cNvSpPr>
          <p:nvPr>
            <p:ph type="sldNum" sz="quarter" idx="4"/>
          </p:nvPr>
        </p:nvSpPr>
        <p:spPr/>
        <p:txBody>
          <a:bodyPr/>
          <a:lstStyle>
            <a:lvl1pPr>
              <a:defRPr/>
            </a:lvl1pPr>
          </a:lstStyle>
          <a:p>
            <a:fld id="{AB6A2334-E2A8-4F9D-8D7D-7E8534373A26}" type="slidenum">
              <a:rPr lang="ru-RU"/>
              <a:pPr/>
              <a:t>‹#›</a:t>
            </a:fld>
            <a:endParaRPr lang="ru-RU"/>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DCFFBA9-C82D-4DA3-BE49-B2E46AD95530}" type="slidenum">
              <a:rPr lang="ru-RU"/>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AA2A25D-4D51-43A2-8312-B0E9EFC6ED75}" type="slidenum">
              <a:rPr lang="ru-RU"/>
              <a:pPr/>
              <a:t>‹#›</a:t>
            </a:fld>
            <a:endParaRPr lang="ru-RU"/>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B507AFD-0D64-4138-B609-3D18743B8FC8}" type="slidenum">
              <a:rPr lang="ru-RU"/>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A8CA81D-C25C-492E-82BE-419F19BF981E}" type="slidenum">
              <a:rPr lang="ru-RU"/>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78BE1ED-EE33-480A-B90E-926ECBC7E240}" type="slidenum">
              <a:rPr lang="ru-RU"/>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99A4AF1-B053-4DB8-B1F9-01F5D08AF79A}" type="slidenum">
              <a:rPr lang="ru-RU"/>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1B1E87C-825C-4D9D-BABC-254ADC739447}" type="slidenum">
              <a:rPr lang="ru-RU"/>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DB32DF-7A99-45C8-BCE3-22897872F50D}" type="slidenum">
              <a:rPr lang="ru-RU"/>
              <a:pPr/>
              <a:t>‹#›</a:t>
            </a:fld>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84D0892-DD7B-4E35-A54B-47C2635E9249}"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3382CD0-36E8-442C-9014-A91CAB67CCF5}" type="slidenum">
              <a:rPr lang="ru-RU"/>
              <a:pPr/>
              <a:t>‹#›</a:t>
            </a:fld>
            <a:endParaRPr lang="ru-RU"/>
          </a:p>
        </p:txBody>
      </p:sp>
    </p:spTree>
  </p:cSld>
  <p:clrMapOvr>
    <a:masterClrMapping/>
  </p:clrMapOvr>
  <p:transition spd="slow"/>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3D52ED9-167E-4B35-A950-39189F9C4DCE}" type="slidenum">
              <a:rPr lang="ru-RU"/>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8610" name="Group 2"/>
          <p:cNvGrpSpPr>
            <a:grpSpLocks/>
          </p:cNvGrpSpPr>
          <p:nvPr/>
        </p:nvGrpSpPr>
        <p:grpSpPr bwMode="auto">
          <a:xfrm>
            <a:off x="0" y="0"/>
            <a:ext cx="9159875" cy="6870700"/>
            <a:chOff x="0" y="0"/>
            <a:chExt cx="5770" cy="4328"/>
          </a:xfrm>
        </p:grpSpPr>
        <p:sp>
          <p:nvSpPr>
            <p:cNvPr id="68611"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ru-RU"/>
            </a:p>
          </p:txBody>
        </p:sp>
        <p:sp>
          <p:nvSpPr>
            <p:cNvPr id="68612"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ru-RU"/>
            </a:p>
          </p:txBody>
        </p:sp>
        <p:sp>
          <p:nvSpPr>
            <p:cNvPr id="6861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ru-RU"/>
            </a:p>
          </p:txBody>
        </p:sp>
        <p:grpSp>
          <p:nvGrpSpPr>
            <p:cNvPr id="68614" name="Group 6"/>
            <p:cNvGrpSpPr>
              <a:grpSpLocks/>
            </p:cNvGrpSpPr>
            <p:nvPr/>
          </p:nvGrpSpPr>
          <p:grpSpPr bwMode="auto">
            <a:xfrm>
              <a:off x="4944" y="1"/>
              <a:ext cx="816" cy="3974"/>
              <a:chOff x="4944" y="1"/>
              <a:chExt cx="816" cy="3974"/>
            </a:xfrm>
          </p:grpSpPr>
          <p:grpSp>
            <p:nvGrpSpPr>
              <p:cNvPr id="68615" name="Group 7"/>
              <p:cNvGrpSpPr>
                <a:grpSpLocks/>
              </p:cNvGrpSpPr>
              <p:nvPr userDrawn="1"/>
            </p:nvGrpSpPr>
            <p:grpSpPr bwMode="auto">
              <a:xfrm>
                <a:off x="5280" y="1"/>
                <a:ext cx="480" cy="1430"/>
                <a:chOff x="5280" y="1"/>
                <a:chExt cx="480" cy="1430"/>
              </a:xfrm>
            </p:grpSpPr>
            <p:grpSp>
              <p:nvGrpSpPr>
                <p:cNvPr id="68616" name="Group 8"/>
                <p:cNvGrpSpPr>
                  <a:grpSpLocks/>
                </p:cNvGrpSpPr>
                <p:nvPr userDrawn="1"/>
              </p:nvGrpSpPr>
              <p:grpSpPr bwMode="auto">
                <a:xfrm rot="-5400000">
                  <a:off x="5484" y="0"/>
                  <a:ext cx="174" cy="176"/>
                  <a:chOff x="1657" y="323"/>
                  <a:chExt cx="1691" cy="2560"/>
                </a:xfrm>
              </p:grpSpPr>
              <p:grpSp>
                <p:nvGrpSpPr>
                  <p:cNvPr id="68617" name="Group 9"/>
                  <p:cNvGrpSpPr>
                    <a:grpSpLocks/>
                  </p:cNvGrpSpPr>
                  <p:nvPr/>
                </p:nvGrpSpPr>
                <p:grpSpPr bwMode="auto">
                  <a:xfrm>
                    <a:off x="1657" y="323"/>
                    <a:ext cx="1691" cy="2560"/>
                    <a:chOff x="1657" y="323"/>
                    <a:chExt cx="1691" cy="2560"/>
                  </a:xfrm>
                </p:grpSpPr>
                <p:sp>
                  <p:nvSpPr>
                    <p:cNvPr id="68618"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8619"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sp>
                <p:nvSpPr>
                  <p:cNvPr id="68620"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ru-RU"/>
                  </a:p>
                </p:txBody>
              </p:sp>
              <p:sp>
                <p:nvSpPr>
                  <p:cNvPr id="68621"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8622"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8623"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8624"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8625"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pic>
              <p:nvPicPr>
                <p:cNvPr id="68626" name="Picture 18"/>
                <p:cNvPicPr>
                  <a:picLocks noChangeAspect="1" noChangeArrowheads="1"/>
                </p:cNvPicPr>
                <p:nvPr userDrawn="1"/>
              </p:nvPicPr>
              <p:blipFill>
                <a:blip r:embed="rId2"/>
                <a:srcRect/>
                <a:stretch>
                  <a:fillRect/>
                </a:stretch>
              </p:blipFill>
              <p:spPr bwMode="auto">
                <a:xfrm>
                  <a:off x="5280" y="144"/>
                  <a:ext cx="186" cy="183"/>
                </a:xfrm>
                <a:prstGeom prst="rect">
                  <a:avLst/>
                </a:prstGeom>
                <a:noFill/>
                <a:ln w="9525">
                  <a:noFill/>
                  <a:miter lim="800000"/>
                  <a:headEnd/>
                  <a:tailEnd/>
                </a:ln>
                <a:effectLst/>
              </p:spPr>
            </p:pic>
            <p:pic>
              <p:nvPicPr>
                <p:cNvPr id="68627" name="Picture 19"/>
                <p:cNvPicPr>
                  <a:picLocks noChangeAspect="1" noChangeArrowheads="1"/>
                </p:cNvPicPr>
                <p:nvPr userDrawn="1"/>
              </p:nvPicPr>
              <p:blipFill>
                <a:blip r:embed="rId2"/>
                <a:srcRect/>
                <a:stretch>
                  <a:fillRect/>
                </a:stretch>
              </p:blipFill>
              <p:spPr bwMode="auto">
                <a:xfrm>
                  <a:off x="5574" y="144"/>
                  <a:ext cx="186" cy="183"/>
                </a:xfrm>
                <a:prstGeom prst="rect">
                  <a:avLst/>
                </a:prstGeom>
                <a:noFill/>
                <a:ln w="9525">
                  <a:noFill/>
                  <a:miter lim="800000"/>
                  <a:headEnd/>
                  <a:tailEnd/>
                </a:ln>
                <a:effectLst/>
              </p:spPr>
            </p:pic>
            <p:pic>
              <p:nvPicPr>
                <p:cNvPr id="68628" name="Picture 20"/>
                <p:cNvPicPr>
                  <a:picLocks noChangeAspect="1" noChangeArrowheads="1"/>
                </p:cNvPicPr>
                <p:nvPr userDrawn="1"/>
              </p:nvPicPr>
              <p:blipFill>
                <a:blip r:embed="rId2"/>
                <a:srcRect/>
                <a:stretch>
                  <a:fillRect/>
                </a:stretch>
              </p:blipFill>
              <p:spPr bwMode="auto">
                <a:xfrm>
                  <a:off x="5424" y="336"/>
                  <a:ext cx="186" cy="183"/>
                </a:xfrm>
                <a:prstGeom prst="rect">
                  <a:avLst/>
                </a:prstGeom>
                <a:noFill/>
                <a:ln w="9525">
                  <a:noFill/>
                  <a:miter lim="800000"/>
                  <a:headEnd/>
                  <a:tailEnd/>
                </a:ln>
                <a:effectLst/>
              </p:spPr>
            </p:pic>
            <p:pic>
              <p:nvPicPr>
                <p:cNvPr id="68629" name="Picture 21"/>
                <p:cNvPicPr>
                  <a:picLocks noChangeAspect="1" noChangeArrowheads="1"/>
                </p:cNvPicPr>
                <p:nvPr userDrawn="1"/>
              </p:nvPicPr>
              <p:blipFill>
                <a:blip r:embed="rId2"/>
                <a:srcRect/>
                <a:stretch>
                  <a:fillRect/>
                </a:stretch>
              </p:blipFill>
              <p:spPr bwMode="auto">
                <a:xfrm>
                  <a:off x="5376" y="576"/>
                  <a:ext cx="186" cy="183"/>
                </a:xfrm>
                <a:prstGeom prst="rect">
                  <a:avLst/>
                </a:prstGeom>
                <a:noFill/>
                <a:ln w="9525">
                  <a:noFill/>
                  <a:miter lim="800000"/>
                  <a:headEnd/>
                  <a:tailEnd/>
                </a:ln>
                <a:effectLst/>
              </p:spPr>
            </p:pic>
            <p:pic>
              <p:nvPicPr>
                <p:cNvPr id="68630" name="Picture 22"/>
                <p:cNvPicPr>
                  <a:picLocks noChangeAspect="1" noChangeArrowheads="1"/>
                </p:cNvPicPr>
                <p:nvPr userDrawn="1"/>
              </p:nvPicPr>
              <p:blipFill>
                <a:blip r:embed="rId2"/>
                <a:srcRect/>
                <a:stretch>
                  <a:fillRect/>
                </a:stretch>
              </p:blipFill>
              <p:spPr bwMode="auto">
                <a:xfrm>
                  <a:off x="5574" y="528"/>
                  <a:ext cx="186" cy="183"/>
                </a:xfrm>
                <a:prstGeom prst="rect">
                  <a:avLst/>
                </a:prstGeom>
                <a:noFill/>
                <a:ln w="9525">
                  <a:noFill/>
                  <a:miter lim="800000"/>
                  <a:headEnd/>
                  <a:tailEnd/>
                </a:ln>
                <a:effectLst/>
              </p:spPr>
            </p:pic>
            <p:pic>
              <p:nvPicPr>
                <p:cNvPr id="68631" name="Picture 23"/>
                <p:cNvPicPr>
                  <a:picLocks noChangeAspect="1" noChangeArrowheads="1"/>
                </p:cNvPicPr>
                <p:nvPr userDrawn="1"/>
              </p:nvPicPr>
              <p:blipFill>
                <a:blip r:embed="rId2"/>
                <a:srcRect/>
                <a:stretch>
                  <a:fillRect/>
                </a:stretch>
              </p:blipFill>
              <p:spPr bwMode="auto">
                <a:xfrm>
                  <a:off x="5472" y="768"/>
                  <a:ext cx="186" cy="183"/>
                </a:xfrm>
                <a:prstGeom prst="rect">
                  <a:avLst/>
                </a:prstGeom>
                <a:noFill/>
                <a:ln w="9525">
                  <a:noFill/>
                  <a:miter lim="800000"/>
                  <a:headEnd/>
                  <a:tailEnd/>
                </a:ln>
                <a:effectLst/>
              </p:spPr>
            </p:pic>
            <p:pic>
              <p:nvPicPr>
                <p:cNvPr id="68632" name="Picture 24"/>
                <p:cNvPicPr>
                  <a:picLocks noChangeAspect="1" noChangeArrowheads="1"/>
                </p:cNvPicPr>
                <p:nvPr userDrawn="1"/>
              </p:nvPicPr>
              <p:blipFill>
                <a:blip r:embed="rId2"/>
                <a:srcRect/>
                <a:stretch>
                  <a:fillRect/>
                </a:stretch>
              </p:blipFill>
              <p:spPr bwMode="auto">
                <a:xfrm>
                  <a:off x="5574" y="1008"/>
                  <a:ext cx="186" cy="183"/>
                </a:xfrm>
                <a:prstGeom prst="rect">
                  <a:avLst/>
                </a:prstGeom>
                <a:noFill/>
                <a:ln w="9525">
                  <a:noFill/>
                  <a:miter lim="800000"/>
                  <a:headEnd/>
                  <a:tailEnd/>
                </a:ln>
                <a:effectLst/>
              </p:spPr>
            </p:pic>
            <p:pic>
              <p:nvPicPr>
                <p:cNvPr id="68633" name="Picture 25"/>
                <p:cNvPicPr>
                  <a:picLocks noChangeAspect="1" noChangeArrowheads="1"/>
                </p:cNvPicPr>
                <p:nvPr userDrawn="1"/>
              </p:nvPicPr>
              <p:blipFill>
                <a:blip r:embed="rId2"/>
                <a:srcRect/>
                <a:stretch>
                  <a:fillRect/>
                </a:stretch>
              </p:blipFill>
              <p:spPr bwMode="auto">
                <a:xfrm>
                  <a:off x="5574" y="1248"/>
                  <a:ext cx="186" cy="183"/>
                </a:xfrm>
                <a:prstGeom prst="rect">
                  <a:avLst/>
                </a:prstGeom>
                <a:noFill/>
                <a:ln w="9525">
                  <a:noFill/>
                  <a:miter lim="800000"/>
                  <a:headEnd/>
                  <a:tailEnd/>
                </a:ln>
                <a:effectLst/>
              </p:spPr>
            </p:pic>
          </p:grpSp>
          <p:grpSp>
            <p:nvGrpSpPr>
              <p:cNvPr id="68634" name="Group 26"/>
              <p:cNvGrpSpPr>
                <a:grpSpLocks/>
              </p:cNvGrpSpPr>
              <p:nvPr userDrawn="1"/>
            </p:nvGrpSpPr>
            <p:grpSpPr bwMode="auto">
              <a:xfrm>
                <a:off x="4944" y="1008"/>
                <a:ext cx="522" cy="2967"/>
                <a:chOff x="4944" y="1008"/>
                <a:chExt cx="522" cy="2967"/>
              </a:xfrm>
            </p:grpSpPr>
            <p:pic>
              <p:nvPicPr>
                <p:cNvPr id="68635" name="Picture 27"/>
                <p:cNvPicPr>
                  <a:picLocks noChangeAspect="1" noChangeArrowheads="1"/>
                </p:cNvPicPr>
                <p:nvPr userDrawn="1"/>
              </p:nvPicPr>
              <p:blipFill>
                <a:blip r:embed="rId2"/>
                <a:srcRect/>
                <a:stretch>
                  <a:fillRect/>
                </a:stretch>
              </p:blipFill>
              <p:spPr bwMode="auto">
                <a:xfrm>
                  <a:off x="5136" y="1008"/>
                  <a:ext cx="186" cy="183"/>
                </a:xfrm>
                <a:prstGeom prst="rect">
                  <a:avLst/>
                </a:prstGeom>
                <a:noFill/>
                <a:ln w="9525">
                  <a:noFill/>
                  <a:miter lim="800000"/>
                  <a:headEnd/>
                  <a:tailEnd/>
                </a:ln>
                <a:effectLst/>
              </p:spPr>
            </p:pic>
            <p:pic>
              <p:nvPicPr>
                <p:cNvPr id="68636" name="Picture 28"/>
                <p:cNvPicPr>
                  <a:picLocks noChangeAspect="1" noChangeArrowheads="1"/>
                </p:cNvPicPr>
                <p:nvPr userDrawn="1"/>
              </p:nvPicPr>
              <p:blipFill>
                <a:blip r:embed="rId2"/>
                <a:srcRect/>
                <a:stretch>
                  <a:fillRect/>
                </a:stretch>
              </p:blipFill>
              <p:spPr bwMode="auto">
                <a:xfrm>
                  <a:off x="5184" y="1200"/>
                  <a:ext cx="186" cy="183"/>
                </a:xfrm>
                <a:prstGeom prst="rect">
                  <a:avLst/>
                </a:prstGeom>
                <a:noFill/>
                <a:ln w="9525">
                  <a:noFill/>
                  <a:miter lim="800000"/>
                  <a:headEnd/>
                  <a:tailEnd/>
                </a:ln>
                <a:effectLst/>
              </p:spPr>
            </p:pic>
            <p:pic>
              <p:nvPicPr>
                <p:cNvPr id="68637" name="Picture 29"/>
                <p:cNvPicPr>
                  <a:picLocks noChangeAspect="1" noChangeArrowheads="1"/>
                </p:cNvPicPr>
                <p:nvPr userDrawn="1"/>
              </p:nvPicPr>
              <p:blipFill>
                <a:blip r:embed="rId2"/>
                <a:srcRect/>
                <a:stretch>
                  <a:fillRect/>
                </a:stretch>
              </p:blipFill>
              <p:spPr bwMode="auto">
                <a:xfrm>
                  <a:off x="5136" y="1584"/>
                  <a:ext cx="186" cy="183"/>
                </a:xfrm>
                <a:prstGeom prst="rect">
                  <a:avLst/>
                </a:prstGeom>
                <a:noFill/>
                <a:ln w="9525">
                  <a:noFill/>
                  <a:miter lim="800000"/>
                  <a:headEnd/>
                  <a:tailEnd/>
                </a:ln>
                <a:effectLst/>
              </p:spPr>
            </p:pic>
            <p:pic>
              <p:nvPicPr>
                <p:cNvPr id="68638" name="Picture 30"/>
                <p:cNvPicPr>
                  <a:picLocks noChangeAspect="1" noChangeArrowheads="1"/>
                </p:cNvPicPr>
                <p:nvPr userDrawn="1"/>
              </p:nvPicPr>
              <p:blipFill>
                <a:blip r:embed="rId2"/>
                <a:srcRect/>
                <a:stretch>
                  <a:fillRect/>
                </a:stretch>
              </p:blipFill>
              <p:spPr bwMode="auto">
                <a:xfrm>
                  <a:off x="5280" y="1728"/>
                  <a:ext cx="186" cy="183"/>
                </a:xfrm>
                <a:prstGeom prst="rect">
                  <a:avLst/>
                </a:prstGeom>
                <a:noFill/>
                <a:ln w="9525">
                  <a:noFill/>
                  <a:miter lim="800000"/>
                  <a:headEnd/>
                  <a:tailEnd/>
                </a:ln>
                <a:effectLst/>
              </p:spPr>
            </p:pic>
            <p:pic>
              <p:nvPicPr>
                <p:cNvPr id="68639" name="Picture 31"/>
                <p:cNvPicPr>
                  <a:picLocks noChangeAspect="1" noChangeArrowheads="1"/>
                </p:cNvPicPr>
                <p:nvPr userDrawn="1"/>
              </p:nvPicPr>
              <p:blipFill>
                <a:blip r:embed="rId2"/>
                <a:srcRect/>
                <a:stretch>
                  <a:fillRect/>
                </a:stretch>
              </p:blipFill>
              <p:spPr bwMode="auto">
                <a:xfrm>
                  <a:off x="5040" y="1824"/>
                  <a:ext cx="186" cy="183"/>
                </a:xfrm>
                <a:prstGeom prst="rect">
                  <a:avLst/>
                </a:prstGeom>
                <a:noFill/>
                <a:ln w="9525">
                  <a:noFill/>
                  <a:miter lim="800000"/>
                  <a:headEnd/>
                  <a:tailEnd/>
                </a:ln>
                <a:effectLst/>
              </p:spPr>
            </p:pic>
            <p:pic>
              <p:nvPicPr>
                <p:cNvPr id="68640" name="Picture 32"/>
                <p:cNvPicPr>
                  <a:picLocks noChangeAspect="1" noChangeArrowheads="1"/>
                </p:cNvPicPr>
                <p:nvPr userDrawn="1"/>
              </p:nvPicPr>
              <p:blipFill>
                <a:blip r:embed="rId2"/>
                <a:srcRect/>
                <a:stretch>
                  <a:fillRect/>
                </a:stretch>
              </p:blipFill>
              <p:spPr bwMode="auto">
                <a:xfrm>
                  <a:off x="5088" y="2016"/>
                  <a:ext cx="186" cy="183"/>
                </a:xfrm>
                <a:prstGeom prst="rect">
                  <a:avLst/>
                </a:prstGeom>
                <a:noFill/>
                <a:ln w="9525">
                  <a:noFill/>
                  <a:miter lim="800000"/>
                  <a:headEnd/>
                  <a:tailEnd/>
                </a:ln>
                <a:effectLst/>
              </p:spPr>
            </p:pic>
            <p:pic>
              <p:nvPicPr>
                <p:cNvPr id="68641" name="Picture 33"/>
                <p:cNvPicPr>
                  <a:picLocks noChangeAspect="1" noChangeArrowheads="1"/>
                </p:cNvPicPr>
                <p:nvPr userDrawn="1"/>
              </p:nvPicPr>
              <p:blipFill>
                <a:blip r:embed="rId2"/>
                <a:srcRect/>
                <a:stretch>
                  <a:fillRect/>
                </a:stretch>
              </p:blipFill>
              <p:spPr bwMode="auto">
                <a:xfrm>
                  <a:off x="5280" y="2064"/>
                  <a:ext cx="186" cy="183"/>
                </a:xfrm>
                <a:prstGeom prst="rect">
                  <a:avLst/>
                </a:prstGeom>
                <a:noFill/>
                <a:ln w="9525">
                  <a:noFill/>
                  <a:miter lim="800000"/>
                  <a:headEnd/>
                  <a:tailEnd/>
                </a:ln>
                <a:effectLst/>
              </p:spPr>
            </p:pic>
            <p:pic>
              <p:nvPicPr>
                <p:cNvPr id="68642" name="Picture 34"/>
                <p:cNvPicPr>
                  <a:picLocks noChangeAspect="1" noChangeArrowheads="1"/>
                </p:cNvPicPr>
                <p:nvPr userDrawn="1"/>
              </p:nvPicPr>
              <p:blipFill>
                <a:blip r:embed="rId2"/>
                <a:srcRect/>
                <a:stretch>
                  <a:fillRect/>
                </a:stretch>
              </p:blipFill>
              <p:spPr bwMode="auto">
                <a:xfrm>
                  <a:off x="5232" y="2352"/>
                  <a:ext cx="186" cy="183"/>
                </a:xfrm>
                <a:prstGeom prst="rect">
                  <a:avLst/>
                </a:prstGeom>
                <a:noFill/>
                <a:ln w="9525">
                  <a:noFill/>
                  <a:miter lim="800000"/>
                  <a:headEnd/>
                  <a:tailEnd/>
                </a:ln>
                <a:effectLst/>
              </p:spPr>
            </p:pic>
            <p:pic>
              <p:nvPicPr>
                <p:cNvPr id="68643" name="Picture 35"/>
                <p:cNvPicPr>
                  <a:picLocks noChangeAspect="1" noChangeArrowheads="1"/>
                </p:cNvPicPr>
                <p:nvPr userDrawn="1"/>
              </p:nvPicPr>
              <p:blipFill>
                <a:blip r:embed="rId2"/>
                <a:srcRect/>
                <a:stretch>
                  <a:fillRect/>
                </a:stretch>
              </p:blipFill>
              <p:spPr bwMode="auto">
                <a:xfrm>
                  <a:off x="4992" y="2208"/>
                  <a:ext cx="186" cy="183"/>
                </a:xfrm>
                <a:prstGeom prst="rect">
                  <a:avLst/>
                </a:prstGeom>
                <a:noFill/>
                <a:ln w="9525">
                  <a:noFill/>
                  <a:miter lim="800000"/>
                  <a:headEnd/>
                  <a:tailEnd/>
                </a:ln>
                <a:effectLst/>
              </p:spPr>
            </p:pic>
            <p:pic>
              <p:nvPicPr>
                <p:cNvPr id="68644" name="Picture 36"/>
                <p:cNvPicPr>
                  <a:picLocks noChangeAspect="1" noChangeArrowheads="1"/>
                </p:cNvPicPr>
                <p:nvPr userDrawn="1"/>
              </p:nvPicPr>
              <p:blipFill>
                <a:blip r:embed="rId2"/>
                <a:srcRect/>
                <a:stretch>
                  <a:fillRect/>
                </a:stretch>
              </p:blipFill>
              <p:spPr bwMode="auto">
                <a:xfrm>
                  <a:off x="4992" y="2448"/>
                  <a:ext cx="186" cy="183"/>
                </a:xfrm>
                <a:prstGeom prst="rect">
                  <a:avLst/>
                </a:prstGeom>
                <a:noFill/>
                <a:ln w="9525">
                  <a:noFill/>
                  <a:miter lim="800000"/>
                  <a:headEnd/>
                  <a:tailEnd/>
                </a:ln>
                <a:effectLst/>
              </p:spPr>
            </p:pic>
            <p:pic>
              <p:nvPicPr>
                <p:cNvPr id="68645" name="Picture 37"/>
                <p:cNvPicPr>
                  <a:picLocks noChangeAspect="1" noChangeArrowheads="1"/>
                </p:cNvPicPr>
                <p:nvPr userDrawn="1"/>
              </p:nvPicPr>
              <p:blipFill>
                <a:blip r:embed="rId2"/>
                <a:srcRect/>
                <a:stretch>
                  <a:fillRect/>
                </a:stretch>
              </p:blipFill>
              <p:spPr bwMode="auto">
                <a:xfrm>
                  <a:off x="5136" y="2592"/>
                  <a:ext cx="186" cy="183"/>
                </a:xfrm>
                <a:prstGeom prst="rect">
                  <a:avLst/>
                </a:prstGeom>
                <a:noFill/>
                <a:ln w="9525">
                  <a:noFill/>
                  <a:miter lim="800000"/>
                  <a:headEnd/>
                  <a:tailEnd/>
                </a:ln>
                <a:effectLst/>
              </p:spPr>
            </p:pic>
            <p:pic>
              <p:nvPicPr>
                <p:cNvPr id="68646" name="Picture 38"/>
                <p:cNvPicPr>
                  <a:picLocks noChangeAspect="1" noChangeArrowheads="1"/>
                </p:cNvPicPr>
                <p:nvPr userDrawn="1"/>
              </p:nvPicPr>
              <p:blipFill>
                <a:blip r:embed="rId2"/>
                <a:srcRect/>
                <a:stretch>
                  <a:fillRect/>
                </a:stretch>
              </p:blipFill>
              <p:spPr bwMode="auto">
                <a:xfrm>
                  <a:off x="5232" y="1392"/>
                  <a:ext cx="186" cy="183"/>
                </a:xfrm>
                <a:prstGeom prst="rect">
                  <a:avLst/>
                </a:prstGeom>
                <a:noFill/>
                <a:ln w="9525">
                  <a:noFill/>
                  <a:miter lim="800000"/>
                  <a:headEnd/>
                  <a:tailEnd/>
                </a:ln>
                <a:effectLst/>
              </p:spPr>
            </p:pic>
            <p:pic>
              <p:nvPicPr>
                <p:cNvPr id="68647" name="Picture 39"/>
                <p:cNvPicPr>
                  <a:picLocks noChangeAspect="1" noChangeArrowheads="1"/>
                </p:cNvPicPr>
                <p:nvPr userDrawn="1"/>
              </p:nvPicPr>
              <p:blipFill>
                <a:blip r:embed="rId2"/>
                <a:srcRect/>
                <a:stretch>
                  <a:fillRect/>
                </a:stretch>
              </p:blipFill>
              <p:spPr bwMode="auto">
                <a:xfrm>
                  <a:off x="4944" y="2736"/>
                  <a:ext cx="186" cy="183"/>
                </a:xfrm>
                <a:prstGeom prst="rect">
                  <a:avLst/>
                </a:prstGeom>
                <a:noFill/>
                <a:ln w="9525">
                  <a:noFill/>
                  <a:miter lim="800000"/>
                  <a:headEnd/>
                  <a:tailEnd/>
                </a:ln>
                <a:effectLst/>
              </p:spPr>
            </p:pic>
            <p:pic>
              <p:nvPicPr>
                <p:cNvPr id="68648" name="Picture 40"/>
                <p:cNvPicPr>
                  <a:picLocks noChangeAspect="1" noChangeArrowheads="1"/>
                </p:cNvPicPr>
                <p:nvPr userDrawn="1"/>
              </p:nvPicPr>
              <p:blipFill>
                <a:blip r:embed="rId2"/>
                <a:srcRect/>
                <a:stretch>
                  <a:fillRect/>
                </a:stretch>
              </p:blipFill>
              <p:spPr bwMode="auto">
                <a:xfrm>
                  <a:off x="4992" y="3072"/>
                  <a:ext cx="186" cy="183"/>
                </a:xfrm>
                <a:prstGeom prst="rect">
                  <a:avLst/>
                </a:prstGeom>
                <a:noFill/>
                <a:ln w="9525">
                  <a:noFill/>
                  <a:miter lim="800000"/>
                  <a:headEnd/>
                  <a:tailEnd/>
                </a:ln>
                <a:effectLst/>
              </p:spPr>
            </p:pic>
            <p:pic>
              <p:nvPicPr>
                <p:cNvPr id="68649" name="Picture 41"/>
                <p:cNvPicPr>
                  <a:picLocks noChangeAspect="1" noChangeArrowheads="1"/>
                </p:cNvPicPr>
                <p:nvPr userDrawn="1"/>
              </p:nvPicPr>
              <p:blipFill>
                <a:blip r:embed="rId2"/>
                <a:srcRect/>
                <a:stretch>
                  <a:fillRect/>
                </a:stretch>
              </p:blipFill>
              <p:spPr bwMode="auto">
                <a:xfrm>
                  <a:off x="5232" y="3312"/>
                  <a:ext cx="186" cy="183"/>
                </a:xfrm>
                <a:prstGeom prst="rect">
                  <a:avLst/>
                </a:prstGeom>
                <a:noFill/>
                <a:ln w="9525">
                  <a:noFill/>
                  <a:miter lim="800000"/>
                  <a:headEnd/>
                  <a:tailEnd/>
                </a:ln>
                <a:effectLst/>
              </p:spPr>
            </p:pic>
            <p:pic>
              <p:nvPicPr>
                <p:cNvPr id="68650" name="Picture 42"/>
                <p:cNvPicPr>
                  <a:picLocks noChangeAspect="1" noChangeArrowheads="1"/>
                </p:cNvPicPr>
                <p:nvPr userDrawn="1"/>
              </p:nvPicPr>
              <p:blipFill>
                <a:blip r:embed="rId2"/>
                <a:srcRect/>
                <a:stretch>
                  <a:fillRect/>
                </a:stretch>
              </p:blipFill>
              <p:spPr bwMode="auto">
                <a:xfrm>
                  <a:off x="4992" y="3408"/>
                  <a:ext cx="186" cy="183"/>
                </a:xfrm>
                <a:prstGeom prst="rect">
                  <a:avLst/>
                </a:prstGeom>
                <a:noFill/>
                <a:ln w="9525">
                  <a:noFill/>
                  <a:miter lim="800000"/>
                  <a:headEnd/>
                  <a:tailEnd/>
                </a:ln>
                <a:effectLst/>
              </p:spPr>
            </p:pic>
            <p:pic>
              <p:nvPicPr>
                <p:cNvPr id="68651" name="Picture 43"/>
                <p:cNvPicPr>
                  <a:picLocks noChangeAspect="1" noChangeArrowheads="1"/>
                </p:cNvPicPr>
                <p:nvPr userDrawn="1"/>
              </p:nvPicPr>
              <p:blipFill>
                <a:blip r:embed="rId2"/>
                <a:srcRect/>
                <a:stretch>
                  <a:fillRect/>
                </a:stretch>
              </p:blipFill>
              <p:spPr bwMode="auto">
                <a:xfrm>
                  <a:off x="5088" y="3552"/>
                  <a:ext cx="186" cy="183"/>
                </a:xfrm>
                <a:prstGeom prst="rect">
                  <a:avLst/>
                </a:prstGeom>
                <a:noFill/>
                <a:ln w="9525">
                  <a:noFill/>
                  <a:miter lim="800000"/>
                  <a:headEnd/>
                  <a:tailEnd/>
                </a:ln>
                <a:effectLst/>
              </p:spPr>
            </p:pic>
            <p:pic>
              <p:nvPicPr>
                <p:cNvPr id="68652" name="Picture 44"/>
                <p:cNvPicPr>
                  <a:picLocks noChangeAspect="1" noChangeArrowheads="1"/>
                </p:cNvPicPr>
                <p:nvPr userDrawn="1"/>
              </p:nvPicPr>
              <p:blipFill>
                <a:blip r:embed="rId2"/>
                <a:srcRect/>
                <a:stretch>
                  <a:fillRect/>
                </a:stretch>
              </p:blipFill>
              <p:spPr bwMode="auto">
                <a:xfrm>
                  <a:off x="4992" y="3792"/>
                  <a:ext cx="186" cy="183"/>
                </a:xfrm>
                <a:prstGeom prst="rect">
                  <a:avLst/>
                </a:prstGeom>
                <a:noFill/>
                <a:ln w="9525">
                  <a:noFill/>
                  <a:miter lim="800000"/>
                  <a:headEnd/>
                  <a:tailEnd/>
                </a:ln>
                <a:effectLst/>
              </p:spPr>
            </p:pic>
            <p:pic>
              <p:nvPicPr>
                <p:cNvPr id="68653" name="Picture 45"/>
                <p:cNvPicPr>
                  <a:picLocks noChangeAspect="1" noChangeArrowheads="1"/>
                </p:cNvPicPr>
                <p:nvPr userDrawn="1"/>
              </p:nvPicPr>
              <p:blipFill>
                <a:blip r:embed="rId2"/>
                <a:srcRect/>
                <a:stretch>
                  <a:fillRect/>
                </a:stretch>
              </p:blipFill>
              <p:spPr bwMode="auto">
                <a:xfrm>
                  <a:off x="5184" y="3696"/>
                  <a:ext cx="186" cy="183"/>
                </a:xfrm>
                <a:prstGeom prst="rect">
                  <a:avLst/>
                </a:prstGeom>
                <a:noFill/>
                <a:ln w="9525">
                  <a:noFill/>
                  <a:miter lim="800000"/>
                  <a:headEnd/>
                  <a:tailEnd/>
                </a:ln>
                <a:effectLst/>
              </p:spPr>
            </p:pic>
          </p:grpSp>
        </p:grpSp>
        <p:sp>
          <p:nvSpPr>
            <p:cNvPr id="68654"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8655"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8656"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ru-RU"/>
            </a:p>
          </p:txBody>
        </p:sp>
        <p:sp>
          <p:nvSpPr>
            <p:cNvPr id="68657"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endParaRPr lang="ru-RU"/>
            </a:p>
          </p:txBody>
        </p:sp>
        <p:sp>
          <p:nvSpPr>
            <p:cNvPr id="68658"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endParaRPr lang="ru-RU"/>
            </a:p>
          </p:txBody>
        </p:sp>
        <p:sp>
          <p:nvSpPr>
            <p:cNvPr id="68659"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8660"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ru-RU"/>
            </a:p>
          </p:txBody>
        </p:sp>
        <p:sp>
          <p:nvSpPr>
            <p:cNvPr id="68661"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ru-RU"/>
            </a:p>
          </p:txBody>
        </p:sp>
        <p:sp>
          <p:nvSpPr>
            <p:cNvPr id="68662"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ru-RU"/>
            </a:p>
          </p:txBody>
        </p:sp>
        <p:sp>
          <p:nvSpPr>
            <p:cNvPr id="68663"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8664"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ru-RU"/>
            </a:p>
          </p:txBody>
        </p:sp>
      </p:grpSp>
      <p:sp>
        <p:nvSpPr>
          <p:cNvPr id="68665" name="Rectangle 57"/>
          <p:cNvSpPr>
            <a:spLocks noGrp="1" noChangeArrowheads="1"/>
          </p:cNvSpPr>
          <p:nvPr>
            <p:ph type="ctrTitle" sz="quarter"/>
          </p:nvPr>
        </p:nvSpPr>
        <p:spPr>
          <a:xfrm>
            <a:off x="685800" y="1370013"/>
            <a:ext cx="6965950" cy="2057400"/>
          </a:xfrm>
        </p:spPr>
        <p:txBody>
          <a:bodyPr/>
          <a:lstStyle>
            <a:lvl1pPr>
              <a:defRPr/>
            </a:lvl1pPr>
          </a:lstStyle>
          <a:p>
            <a:r>
              <a:rPr lang="ru-RU"/>
              <a:t>Образец заголовка</a:t>
            </a:r>
          </a:p>
        </p:txBody>
      </p:sp>
      <p:sp>
        <p:nvSpPr>
          <p:cNvPr id="68666"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ru-RU"/>
              <a:t>Образец подзаголовка</a:t>
            </a:r>
          </a:p>
        </p:txBody>
      </p:sp>
      <p:sp>
        <p:nvSpPr>
          <p:cNvPr id="68667" name="Rectangle 59"/>
          <p:cNvSpPr>
            <a:spLocks noGrp="1" noChangeArrowheads="1"/>
          </p:cNvSpPr>
          <p:nvPr>
            <p:ph type="dt" sz="quarter" idx="2"/>
          </p:nvPr>
        </p:nvSpPr>
        <p:spPr/>
        <p:txBody>
          <a:bodyPr/>
          <a:lstStyle>
            <a:lvl1pPr>
              <a:defRPr/>
            </a:lvl1pPr>
          </a:lstStyle>
          <a:p>
            <a:endParaRPr lang="ru-RU"/>
          </a:p>
        </p:txBody>
      </p:sp>
      <p:sp>
        <p:nvSpPr>
          <p:cNvPr id="68668" name="Rectangle 60"/>
          <p:cNvSpPr>
            <a:spLocks noGrp="1" noChangeArrowheads="1"/>
          </p:cNvSpPr>
          <p:nvPr>
            <p:ph type="ftr" sz="quarter" idx="3"/>
          </p:nvPr>
        </p:nvSpPr>
        <p:spPr/>
        <p:txBody>
          <a:bodyPr/>
          <a:lstStyle>
            <a:lvl1pPr>
              <a:defRPr/>
            </a:lvl1pPr>
          </a:lstStyle>
          <a:p>
            <a:endParaRPr lang="ru-RU"/>
          </a:p>
        </p:txBody>
      </p:sp>
      <p:sp>
        <p:nvSpPr>
          <p:cNvPr id="68669" name="Rectangle 61"/>
          <p:cNvSpPr>
            <a:spLocks noGrp="1" noChangeArrowheads="1"/>
          </p:cNvSpPr>
          <p:nvPr>
            <p:ph type="sldNum" sz="quarter" idx="4"/>
          </p:nvPr>
        </p:nvSpPr>
        <p:spPr/>
        <p:txBody>
          <a:bodyPr/>
          <a:lstStyle>
            <a:lvl1pPr>
              <a:defRPr/>
            </a:lvl1pPr>
          </a:lstStyle>
          <a:p>
            <a:fld id="{0C3E8156-D8FD-40B1-9BC7-ED3E48C13CD6}" type="slidenum">
              <a:rPr lang="ru-RU"/>
              <a:pPr/>
              <a:t>‹#›</a:t>
            </a:fld>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3BAB9C4-237B-466C-8B01-518C067DFED0}" type="slidenum">
              <a:rPr lang="ru-RU"/>
              <a:pPr/>
              <a:t>‹#›</a:t>
            </a:fld>
            <a:endParaRPr lang="ru-RU"/>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2F898AB-2844-4299-8C78-3AD159A5F5C5}" type="slidenum">
              <a:rPr lang="ru-RU"/>
              <a:pPr/>
              <a:t>‹#›</a:t>
            </a:fld>
            <a:endParaRPr lang="ru-RU"/>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46274F3-9C4C-4C60-AEEC-4FB6D7CE4DCB}" type="slidenum">
              <a:rPr lang="ru-RU"/>
              <a:pPr/>
              <a:t>‹#›</a:t>
            </a:fld>
            <a:endParaRPr lang="ru-RU"/>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D74BA80-5A68-4AD6-B886-DC6C20DB990E}" type="slidenum">
              <a:rPr lang="ru-RU"/>
              <a:pPr/>
              <a:t>‹#›</a:t>
            </a:fld>
            <a:endParaRPr lang="ru-RU"/>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088E39B-D54F-44AD-8C91-5F25BBAE8883}" type="slidenum">
              <a:rPr lang="ru-RU"/>
              <a:pPr/>
              <a:t>‹#›</a:t>
            </a:fld>
            <a:endParaRPr lang="ru-RU"/>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D01706F-8DDE-4EE8-A6BB-E97E47C690C7}" type="slidenum">
              <a:rPr lang="ru-RU"/>
              <a:pPr/>
              <a:t>‹#›</a:t>
            </a:fld>
            <a:endParaRPr lang="ru-RU"/>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A3888A2-05D6-45DD-9AC1-124450136EF4}" type="slidenum">
              <a:rPr lang="ru-RU"/>
              <a:pPr/>
              <a:t>‹#›</a:t>
            </a:fld>
            <a:endParaRPr lang="ru-RU"/>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06E4A8E-2FE4-480C-B326-5A4F4FF3BEB7}"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endParaRPr lang="ru-RU" sz="2400">
              <a:latin typeface="Times New Roman" pitchFamily="18" charset="0"/>
            </a:endParaRPr>
          </a:p>
        </p:txBody>
      </p:sp>
      <p:sp>
        <p:nvSpPr>
          <p:cNvPr id="12291"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endParaRPr lang="ru-RU" sz="2400">
              <a:latin typeface="Times New Roman" pitchFamily="18" charset="0"/>
            </a:endParaRPr>
          </a:p>
        </p:txBody>
      </p:sp>
      <p:sp>
        <p:nvSpPr>
          <p:cNvPr id="1229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endParaRPr lang="ru-RU"/>
          </a:p>
        </p:txBody>
      </p:sp>
      <p:sp>
        <p:nvSpPr>
          <p:cNvPr id="1229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ru-RU"/>
              <a:t>Образец заголовка</a:t>
            </a:r>
          </a:p>
        </p:txBody>
      </p:sp>
      <p:sp>
        <p:nvSpPr>
          <p:cNvPr id="1229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ru-RU"/>
              <a:t>Образец подзаголовка</a:t>
            </a:r>
          </a:p>
        </p:txBody>
      </p:sp>
      <p:sp>
        <p:nvSpPr>
          <p:cNvPr id="12295" name="Rectangle 7"/>
          <p:cNvSpPr>
            <a:spLocks noGrp="1" noChangeArrowheads="1"/>
          </p:cNvSpPr>
          <p:nvPr>
            <p:ph type="dt" sz="half" idx="2"/>
          </p:nvPr>
        </p:nvSpPr>
        <p:spPr/>
        <p:txBody>
          <a:bodyPr/>
          <a:lstStyle>
            <a:lvl1pPr>
              <a:defRPr/>
            </a:lvl1pPr>
          </a:lstStyle>
          <a:p>
            <a:endParaRPr lang="ru-RU"/>
          </a:p>
        </p:txBody>
      </p:sp>
      <p:sp>
        <p:nvSpPr>
          <p:cNvPr id="12296" name="Rectangle 8"/>
          <p:cNvSpPr>
            <a:spLocks noGrp="1" noChangeArrowheads="1"/>
          </p:cNvSpPr>
          <p:nvPr>
            <p:ph type="ftr" sz="quarter" idx="3"/>
          </p:nvPr>
        </p:nvSpPr>
        <p:spPr>
          <a:xfrm>
            <a:off x="3352800" y="6391275"/>
            <a:ext cx="2895600" cy="457200"/>
          </a:xfrm>
        </p:spPr>
        <p:txBody>
          <a:bodyPr/>
          <a:lstStyle>
            <a:lvl1pPr>
              <a:defRPr/>
            </a:lvl1pPr>
          </a:lstStyle>
          <a:p>
            <a:endParaRPr lang="ru-RU"/>
          </a:p>
        </p:txBody>
      </p:sp>
      <p:sp>
        <p:nvSpPr>
          <p:cNvPr id="12297" name="Rectangle 9"/>
          <p:cNvSpPr>
            <a:spLocks noGrp="1" noChangeArrowheads="1"/>
          </p:cNvSpPr>
          <p:nvPr>
            <p:ph type="sldNum" sz="quarter" idx="4"/>
          </p:nvPr>
        </p:nvSpPr>
        <p:spPr>
          <a:xfrm>
            <a:off x="6858000" y="6391275"/>
            <a:ext cx="1600200" cy="457200"/>
          </a:xfrm>
        </p:spPr>
        <p:txBody>
          <a:bodyPr/>
          <a:lstStyle>
            <a:lvl1pPr>
              <a:defRPr/>
            </a:lvl1pPr>
          </a:lstStyle>
          <a:p>
            <a:fld id="{C75DFDB2-A865-443A-86FA-0E62A5B40C3B}" type="slidenum">
              <a:rPr lang="ru-RU"/>
              <a:pPr/>
              <a:t>‹#›</a:t>
            </a:fld>
            <a:endParaRPr lang="ru-RU"/>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06C78AD-1B54-42D8-9730-148D7473292D}" type="slidenum">
              <a:rPr lang="ru-RU"/>
              <a:pPr/>
              <a:t>‹#›</a:t>
            </a:fld>
            <a:endParaRPr lang="ru-RU"/>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CBA1ADE-76B7-472B-8CC3-995C5B1ADCEA}" type="slidenum">
              <a:rPr lang="ru-RU"/>
              <a:pPr/>
              <a:t>‹#›</a:t>
            </a:fld>
            <a:endParaRPr lang="ru-RU"/>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4754"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ru-RU"/>
              <a:t>Образец подзаголовка</a:t>
            </a:r>
          </a:p>
        </p:txBody>
      </p:sp>
      <p:sp>
        <p:nvSpPr>
          <p:cNvPr id="74755" name="Rectangle 3"/>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74756" name="Rectangle 4"/>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74757" name="Rectangle 5"/>
          <p:cNvSpPr>
            <a:spLocks noGrp="1" noChangeArrowheads="1"/>
          </p:cNvSpPr>
          <p:nvPr>
            <p:ph type="sldNum" sz="quarter" idx="4"/>
          </p:nvPr>
        </p:nvSpPr>
        <p:spPr>
          <a:xfrm>
            <a:off x="6553200" y="6248400"/>
            <a:ext cx="1905000" cy="457200"/>
          </a:xfrm>
        </p:spPr>
        <p:txBody>
          <a:bodyPr/>
          <a:lstStyle>
            <a:lvl1pPr>
              <a:defRPr/>
            </a:lvl1pPr>
          </a:lstStyle>
          <a:p>
            <a:fld id="{38D7D7D4-5C7E-4DFC-BFEF-93E9625FC38E}" type="slidenum">
              <a:rPr lang="ru-RU"/>
              <a:pPr/>
              <a:t>‹#›</a:t>
            </a:fld>
            <a:endParaRPr lang="ru-RU"/>
          </a:p>
        </p:txBody>
      </p:sp>
      <p:grpSp>
        <p:nvGrpSpPr>
          <p:cNvPr id="74758" name="Group 6"/>
          <p:cNvGrpSpPr>
            <a:grpSpLocks/>
          </p:cNvGrpSpPr>
          <p:nvPr/>
        </p:nvGrpSpPr>
        <p:grpSpPr bwMode="auto">
          <a:xfrm>
            <a:off x="0" y="914400"/>
            <a:ext cx="8686800" cy="2514600"/>
            <a:chOff x="0" y="576"/>
            <a:chExt cx="5472" cy="1584"/>
          </a:xfrm>
        </p:grpSpPr>
        <p:sp>
          <p:nvSpPr>
            <p:cNvPr id="74759"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ru-RU"/>
            </a:p>
          </p:txBody>
        </p:sp>
        <p:sp>
          <p:nvSpPr>
            <p:cNvPr id="74760"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74761"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74762"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74763"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grpSp>
      <p:sp>
        <p:nvSpPr>
          <p:cNvPr id="74764" name="Rectangle 12"/>
          <p:cNvSpPr>
            <a:spLocks noGrp="1" noChangeArrowheads="1"/>
          </p:cNvSpPr>
          <p:nvPr>
            <p:ph type="ctrTitle"/>
          </p:nvPr>
        </p:nvSpPr>
        <p:spPr>
          <a:xfrm>
            <a:off x="838200" y="1443038"/>
            <a:ext cx="7086600" cy="1600200"/>
          </a:xfrm>
        </p:spPr>
        <p:txBody>
          <a:bodyPr anchor="ctr"/>
          <a:lstStyle>
            <a:lvl1pPr>
              <a:defRPr/>
            </a:lvl1pPr>
          </a:lstStyle>
          <a:p>
            <a:r>
              <a:rPr lang="ru-RU"/>
              <a:t>Образец заголовка</a:t>
            </a: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3A80F97-D8C2-48B4-8DCF-CC82F8A15754}" type="slidenum">
              <a:rPr lang="ru-RU"/>
              <a:pPr/>
              <a:t>‹#›</a:t>
            </a:fld>
            <a:endParaRPr lang="ru-RU"/>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B50F9B0-8D1E-4ED3-BDD1-541D60EC9EDC}" type="slidenum">
              <a:rPr lang="ru-RU"/>
              <a:pPr/>
              <a:t>‹#›</a:t>
            </a:fld>
            <a:endParaRPr lang="ru-RU"/>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5557A4F-4705-4CC1-A1DD-A58356CA0753}" type="slidenum">
              <a:rPr lang="ru-RU"/>
              <a:pPr/>
              <a:t>‹#›</a:t>
            </a:fld>
            <a:endParaRPr lang="ru-RU"/>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709D1F5-3EA5-469F-9819-B05F0BA7AE16}" type="slidenum">
              <a:rPr lang="ru-RU"/>
              <a:pPr/>
              <a:t>‹#›</a:t>
            </a:fld>
            <a:endParaRPr lang="ru-RU"/>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1B21ACF-340B-4139-9FAD-F4E1314DB149}" type="slidenum">
              <a:rPr lang="ru-RU"/>
              <a:pPr/>
              <a:t>‹#›</a:t>
            </a:fld>
            <a:endParaRPr lang="ru-RU"/>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F4F6286-F5AD-4636-A865-8C017A8AD59A}" type="slidenum">
              <a:rPr lang="ru-RU"/>
              <a:pPr/>
              <a:t>‹#›</a:t>
            </a:fld>
            <a:endParaRPr lang="ru-RU"/>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2DB8ED3-0C17-4BE2-91E2-300AFD656F18}"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317DF91-0906-46AA-9A46-D84A69EF7FF1}" type="slidenum">
              <a:rPr lang="ru-RU"/>
              <a:pPr/>
              <a:t>‹#›</a:t>
            </a:fld>
            <a:endParaRPr lang="ru-RU"/>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5FDDEBE-BFEE-4496-8882-F9F8F09F10A2}" type="slidenum">
              <a:rPr lang="ru-RU"/>
              <a:pPr/>
              <a:t>‹#›</a:t>
            </a:fld>
            <a:endParaRPr lang="ru-RU"/>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77A423C-FA4A-499D-B8EB-9C9F83D27005}" type="slidenum">
              <a:rPr lang="ru-RU"/>
              <a:pPr/>
              <a:t>‹#›</a:t>
            </a:fld>
            <a:endParaRPr lang="ru-RU"/>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91313" y="96838"/>
            <a:ext cx="1919287" cy="59991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31863" y="96838"/>
            <a:ext cx="5607050" cy="59991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93636A-D096-4768-BC77-93BD7BF3212E}"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BD4F1EF-710E-489E-BF66-2F487190A8F1}"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DB98C57-C143-4E3A-9026-65DCD5F44D8B}"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7ED94C6-9E7E-4968-8717-A13B30A3126A}"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7FC4119-6ACB-476B-9B24-3D369F38B916}"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6BCCD64-005D-46E4-AE2A-A6F4D8DEFB9B}"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85178D8-5413-4C03-B8EB-298B5C2F6F3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8A8D1E7-8349-4D19-A2CA-9217F79F742E}" type="slidenum">
              <a:rPr lang="ru-RU"/>
              <a:pPr/>
              <a:t>‹#›</a:t>
            </a:fld>
            <a:endParaRPr lang="ru-RU"/>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5DE151E-BB80-4D45-82A3-BE9F604AAFD2}"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D98B556-8E88-46DF-881B-D316D0D88CCD}"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4150" y="533400"/>
            <a:ext cx="192405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533400"/>
            <a:ext cx="561975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06D995-11D0-4BEE-A32A-8754DF72A60A}" type="slidenum">
              <a:rPr lang="ru-RU"/>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386" name="Group 2"/>
          <p:cNvGrpSpPr>
            <a:grpSpLocks/>
          </p:cNvGrpSpPr>
          <p:nvPr/>
        </p:nvGrpSpPr>
        <p:grpSpPr bwMode="auto">
          <a:xfrm>
            <a:off x="1658938" y="1600200"/>
            <a:ext cx="6837362" cy="3200400"/>
            <a:chOff x="1045" y="1008"/>
            <a:chExt cx="4307" cy="2016"/>
          </a:xfrm>
        </p:grpSpPr>
        <p:sp>
          <p:nvSpPr>
            <p:cNvPr id="16387"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16388"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1638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16390"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16391"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1639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16393" name="Rectangle 9"/>
          <p:cNvSpPr>
            <a:spLocks noGrp="1" noChangeArrowheads="1"/>
          </p:cNvSpPr>
          <p:nvPr>
            <p:ph type="dt" sz="half" idx="2"/>
          </p:nvPr>
        </p:nvSpPr>
        <p:spPr/>
        <p:txBody>
          <a:bodyPr/>
          <a:lstStyle>
            <a:lvl1pPr>
              <a:defRPr/>
            </a:lvl1pPr>
          </a:lstStyle>
          <a:p>
            <a:endParaRPr lang="ru-RU"/>
          </a:p>
        </p:txBody>
      </p:sp>
      <p:sp>
        <p:nvSpPr>
          <p:cNvPr id="16394" name="Rectangle 10"/>
          <p:cNvSpPr>
            <a:spLocks noGrp="1" noChangeArrowheads="1"/>
          </p:cNvSpPr>
          <p:nvPr>
            <p:ph type="ftr" sz="quarter" idx="3"/>
          </p:nvPr>
        </p:nvSpPr>
        <p:spPr/>
        <p:txBody>
          <a:bodyPr/>
          <a:lstStyle>
            <a:lvl1pPr>
              <a:defRPr/>
            </a:lvl1pPr>
          </a:lstStyle>
          <a:p>
            <a:endParaRPr lang="ru-RU"/>
          </a:p>
        </p:txBody>
      </p:sp>
      <p:sp>
        <p:nvSpPr>
          <p:cNvPr id="16395" name="Rectangle 11"/>
          <p:cNvSpPr>
            <a:spLocks noGrp="1" noChangeArrowheads="1"/>
          </p:cNvSpPr>
          <p:nvPr>
            <p:ph type="sldNum" sz="quarter" idx="4"/>
          </p:nvPr>
        </p:nvSpPr>
        <p:spPr/>
        <p:txBody>
          <a:bodyPr/>
          <a:lstStyle>
            <a:lvl1pPr>
              <a:defRPr/>
            </a:lvl1pPr>
          </a:lstStyle>
          <a:p>
            <a:fld id="{3BA572EB-53FD-43D2-8E56-3B59F9F3941F}" type="slidenum">
              <a:rPr lang="ru-RU"/>
              <a:pPr/>
              <a:t>‹#›</a:t>
            </a:fld>
            <a:endParaRPr lang="ru-RU"/>
          </a:p>
        </p:txBody>
      </p:sp>
      <p:sp>
        <p:nvSpPr>
          <p:cNvPr id="16396" name="Rectangle 12"/>
          <p:cNvSpPr>
            <a:spLocks noGrp="1" noChangeArrowheads="1"/>
          </p:cNvSpPr>
          <p:nvPr>
            <p:ph type="ctrTitle"/>
          </p:nvPr>
        </p:nvSpPr>
        <p:spPr>
          <a:xfrm>
            <a:off x="685800" y="1219200"/>
            <a:ext cx="7772400" cy="1933575"/>
          </a:xfrm>
        </p:spPr>
        <p:txBody>
          <a:bodyPr anchor="b"/>
          <a:lstStyle>
            <a:lvl1pPr algn="r">
              <a:defRPr sz="4400"/>
            </a:lvl1pPr>
          </a:lstStyle>
          <a:p>
            <a:r>
              <a:rPr lang="ru-RU"/>
              <a:t>Образец заголовка</a:t>
            </a:r>
          </a:p>
        </p:txBody>
      </p:sp>
      <p:sp>
        <p:nvSpPr>
          <p:cNvPr id="1639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ru-RU"/>
              <a:t>Образец подзаголовка</a:t>
            </a: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FCD20F-C4BE-4C51-AD6C-90F7C89A0380}" type="slidenum">
              <a:rPr lang="ru-RU"/>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D34BC5B-ACFB-482C-BD9D-043D61C47361}" type="slidenum">
              <a:rPr lang="ru-RU"/>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1A38153-2FBC-41FA-9FCC-E3EBBF8B167F}" type="slidenum">
              <a:rPr lang="ru-RU"/>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A9D3F9C-7AEE-4830-AB63-D65544232605}" type="slidenum">
              <a:rPr lang="ru-RU"/>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C13C11D-BCFA-4772-8A9B-6D2A0EA95F0F}" type="slidenum">
              <a:rPr lang="ru-RU"/>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1A6FCBC-2161-4809-B8A1-EEA4A5CD2C2E}"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A48C27F-1BB7-4EC8-8199-14C787F75368}" type="slidenum">
              <a:rPr lang="ru-RU"/>
              <a:pPr/>
              <a:t>‹#›</a:t>
            </a:fld>
            <a:endParaRPr lang="ru-RU"/>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E546424-E601-4C97-A352-BC2A6ADFCB14}" type="slidenum">
              <a:rPr lang="ru-RU"/>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D395DDB-FC66-474A-80C2-D8183E9EDFF2}" type="slidenum">
              <a:rPr lang="ru-RU"/>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23A51A9-3401-4CCA-BC92-6525BD1DCFBC}" type="slidenum">
              <a:rPr lang="ru-RU"/>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DA1A8F4-AC84-4F0E-B6E1-FF7C71367D95}" type="slidenum">
              <a:rPr lang="ru-RU"/>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8805863" cy="6858000"/>
            <a:chOff x="0" y="0"/>
            <a:chExt cx="5547" cy="4320"/>
          </a:xfrm>
        </p:grpSpPr>
        <p:grpSp>
          <p:nvGrpSpPr>
            <p:cNvPr id="22531" name="Group 3"/>
            <p:cNvGrpSpPr>
              <a:grpSpLocks/>
            </p:cNvGrpSpPr>
            <p:nvPr userDrawn="1"/>
          </p:nvGrpSpPr>
          <p:grpSpPr bwMode="auto">
            <a:xfrm rot="-215207">
              <a:off x="3690" y="234"/>
              <a:ext cx="1857" cy="3625"/>
              <a:chOff x="3010" y="778"/>
              <a:chExt cx="1857" cy="3625"/>
            </a:xfrm>
          </p:grpSpPr>
          <p:sp>
            <p:nvSpPr>
              <p:cNvPr id="22532"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ru-RU"/>
              </a:p>
            </p:txBody>
          </p:sp>
          <p:sp>
            <p:nvSpPr>
              <p:cNvPr id="22533"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ru-RU"/>
              </a:p>
            </p:txBody>
          </p:sp>
          <p:sp>
            <p:nvSpPr>
              <p:cNvPr id="22534"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ru-RU"/>
              </a:p>
            </p:txBody>
          </p:sp>
          <p:sp>
            <p:nvSpPr>
              <p:cNvPr id="22535"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ru-RU"/>
              </a:p>
            </p:txBody>
          </p:sp>
          <p:sp>
            <p:nvSpPr>
              <p:cNvPr id="22536"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ru-RU"/>
              </a:p>
            </p:txBody>
          </p:sp>
          <p:sp>
            <p:nvSpPr>
              <p:cNvPr id="22537"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ru-RU"/>
              </a:p>
            </p:txBody>
          </p:sp>
          <p:sp>
            <p:nvSpPr>
              <p:cNvPr id="22538"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ru-RU"/>
              </a:p>
            </p:txBody>
          </p:sp>
        </p:grpSp>
        <p:sp>
          <p:nvSpPr>
            <p:cNvPr id="22539"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ru-RU"/>
            </a:p>
          </p:txBody>
        </p:sp>
        <p:sp>
          <p:nvSpPr>
            <p:cNvPr id="22540"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ru-RU"/>
            </a:p>
          </p:txBody>
        </p:sp>
        <p:sp>
          <p:nvSpPr>
            <p:cNvPr id="22541"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ru-RU"/>
            </a:p>
          </p:txBody>
        </p:sp>
        <p:sp>
          <p:nvSpPr>
            <p:cNvPr id="22542"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ru-RU"/>
            </a:p>
          </p:txBody>
        </p:sp>
        <p:sp>
          <p:nvSpPr>
            <p:cNvPr id="22543"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ru-RU"/>
            </a:p>
          </p:txBody>
        </p:sp>
        <p:sp>
          <p:nvSpPr>
            <p:cNvPr id="22544"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ru-RU"/>
            </a:p>
          </p:txBody>
        </p:sp>
        <p:grpSp>
          <p:nvGrpSpPr>
            <p:cNvPr id="22545" name="Group 17"/>
            <p:cNvGrpSpPr>
              <a:grpSpLocks/>
            </p:cNvGrpSpPr>
            <p:nvPr userDrawn="1"/>
          </p:nvGrpSpPr>
          <p:grpSpPr bwMode="auto">
            <a:xfrm rot="3220060">
              <a:off x="2631" y="754"/>
              <a:ext cx="569" cy="637"/>
              <a:chOff x="1727" y="866"/>
              <a:chExt cx="129" cy="157"/>
            </a:xfrm>
          </p:grpSpPr>
          <p:sp>
            <p:nvSpPr>
              <p:cNvPr id="2254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254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2548"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2549" name="Group 21"/>
            <p:cNvGrpSpPr>
              <a:grpSpLocks/>
            </p:cNvGrpSpPr>
            <p:nvPr userDrawn="1"/>
          </p:nvGrpSpPr>
          <p:grpSpPr bwMode="auto">
            <a:xfrm rot="-6691250">
              <a:off x="3637" y="132"/>
              <a:ext cx="356" cy="607"/>
              <a:chOff x="1727" y="866"/>
              <a:chExt cx="129" cy="157"/>
            </a:xfrm>
          </p:grpSpPr>
          <p:sp>
            <p:nvSpPr>
              <p:cNvPr id="22550"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2551"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2552"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2553" name="Group 25"/>
            <p:cNvGrpSpPr>
              <a:grpSpLocks/>
            </p:cNvGrpSpPr>
            <p:nvPr userDrawn="1"/>
          </p:nvGrpSpPr>
          <p:grpSpPr bwMode="auto">
            <a:xfrm rot="-13075160">
              <a:off x="668" y="3321"/>
              <a:ext cx="501" cy="502"/>
              <a:chOff x="1727" y="866"/>
              <a:chExt cx="129" cy="157"/>
            </a:xfrm>
          </p:grpSpPr>
          <p:sp>
            <p:nvSpPr>
              <p:cNvPr id="22554"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2555"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2556"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2557" name="Group 29"/>
            <p:cNvGrpSpPr>
              <a:grpSpLocks/>
            </p:cNvGrpSpPr>
            <p:nvPr userDrawn="1"/>
          </p:nvGrpSpPr>
          <p:grpSpPr bwMode="auto">
            <a:xfrm rot="4106450" flipH="1">
              <a:off x="393" y="262"/>
              <a:ext cx="709" cy="892"/>
              <a:chOff x="1727" y="866"/>
              <a:chExt cx="129" cy="157"/>
            </a:xfrm>
          </p:grpSpPr>
          <p:sp>
            <p:nvSpPr>
              <p:cNvPr id="22558"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2559"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2560"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2561" name="Group 33"/>
            <p:cNvGrpSpPr>
              <a:grpSpLocks/>
            </p:cNvGrpSpPr>
            <p:nvPr userDrawn="1"/>
          </p:nvGrpSpPr>
          <p:grpSpPr bwMode="auto">
            <a:xfrm rot="10015322" flipH="1">
              <a:off x="4625" y="2382"/>
              <a:ext cx="709" cy="892"/>
              <a:chOff x="1727" y="866"/>
              <a:chExt cx="129" cy="157"/>
            </a:xfrm>
          </p:grpSpPr>
          <p:sp>
            <p:nvSpPr>
              <p:cNvPr id="22562"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2563"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2564"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22565"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ru-RU"/>
            </a:p>
          </p:txBody>
        </p:sp>
        <p:sp>
          <p:nvSpPr>
            <p:cNvPr id="22566"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22567"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22568"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22569"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ru-RU"/>
            </a:p>
          </p:txBody>
        </p:sp>
        <p:sp>
          <p:nvSpPr>
            <p:cNvPr id="22570"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ru-RU"/>
            </a:p>
          </p:txBody>
        </p:sp>
        <p:sp>
          <p:nvSpPr>
            <p:cNvPr id="22571"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ru-RU"/>
            </a:p>
          </p:txBody>
        </p:sp>
      </p:grpSp>
      <p:sp>
        <p:nvSpPr>
          <p:cNvPr id="22572" name="Rectangle 44"/>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22573" name="Rectangle 45"/>
          <p:cNvSpPr>
            <a:spLocks noGrp="1" noChangeArrowheads="1"/>
          </p:cNvSpPr>
          <p:nvPr>
            <p:ph type="ftr" sz="quarter" idx="3"/>
          </p:nvPr>
        </p:nvSpPr>
        <p:spPr/>
        <p:txBody>
          <a:bodyPr/>
          <a:lstStyle>
            <a:lvl1pPr>
              <a:defRPr/>
            </a:lvl1pPr>
          </a:lstStyle>
          <a:p>
            <a:endParaRPr lang="ru-RU"/>
          </a:p>
        </p:txBody>
      </p:sp>
      <p:sp>
        <p:nvSpPr>
          <p:cNvPr id="22574" name="Rectangle 46"/>
          <p:cNvSpPr>
            <a:spLocks noGrp="1" noChangeArrowheads="1"/>
          </p:cNvSpPr>
          <p:nvPr>
            <p:ph type="sldNum" sz="quarter" idx="4"/>
          </p:nvPr>
        </p:nvSpPr>
        <p:spPr/>
        <p:txBody>
          <a:bodyPr/>
          <a:lstStyle>
            <a:lvl1pPr>
              <a:defRPr/>
            </a:lvl1pPr>
          </a:lstStyle>
          <a:p>
            <a:fld id="{7267CCDE-E825-4E19-B2A9-AAB6383E70F8}" type="slidenum">
              <a:rPr lang="ru-RU"/>
              <a:pPr/>
              <a:t>‹#›</a:t>
            </a:fld>
            <a:endParaRPr lang="ru-RU"/>
          </a:p>
        </p:txBody>
      </p:sp>
      <p:sp>
        <p:nvSpPr>
          <p:cNvPr id="22575" name="Rectangle 47"/>
          <p:cNvSpPr>
            <a:spLocks noGrp="1" noChangeArrowheads="1"/>
          </p:cNvSpPr>
          <p:nvPr>
            <p:ph type="ctrTitle"/>
          </p:nvPr>
        </p:nvSpPr>
        <p:spPr>
          <a:xfrm>
            <a:off x="2455863" y="596900"/>
            <a:ext cx="6192837" cy="3581400"/>
          </a:xfrm>
        </p:spPr>
        <p:txBody>
          <a:bodyPr/>
          <a:lstStyle>
            <a:lvl1pPr>
              <a:defRPr sz="5200" b="1"/>
            </a:lvl1pPr>
          </a:lstStyle>
          <a:p>
            <a:r>
              <a:rPr lang="ru-RU"/>
              <a:t>Образец заголовка</a:t>
            </a:r>
          </a:p>
        </p:txBody>
      </p:sp>
      <p:sp>
        <p:nvSpPr>
          <p:cNvPr id="22576"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ru-RU"/>
              <a:t>Образец подзаголовка</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7FB70A4-BF02-48E5-ABD4-270BA9DE84BD}" type="slidenum">
              <a:rPr lang="ru-RU"/>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FAE83DE-2687-4C06-832C-F97BBA466C23}" type="slidenum">
              <a:rPr lang="ru-RU"/>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884AC1E-3774-4DA1-A495-9B61296BC6F2}" type="slidenum">
              <a:rPr lang="ru-RU"/>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FF408B1D-BB44-4271-BB31-3D0287EF15C5}" type="slidenum">
              <a:rPr lang="ru-RU"/>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0B1A2A6-5400-4E80-921B-480D98FDFEC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46FD992-2F57-4EDF-8E44-DF76FFF9AFEB}" type="slidenum">
              <a:rPr lang="ru-RU"/>
              <a:pPr/>
              <a:t>‹#›</a:t>
            </a:fld>
            <a:endParaRPr lang="ru-RU"/>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0BD07FC-C190-4612-BA0F-3FAC14F6D253}" type="slidenum">
              <a:rPr lang="ru-RU"/>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1A06CCE-5F0A-46D0-B1B9-A2CDCAC2F2DA}" type="slidenum">
              <a:rPr lang="ru-RU"/>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D0332F6-5A43-40D9-A07C-875993CFF580}" type="slidenum">
              <a:rPr lang="ru-RU"/>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49F35CF-1FE0-48F5-9BDC-2F8A82210FC4}" type="slidenum">
              <a:rPr lang="ru-RU"/>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3BF2DA2-C377-4538-9148-BCB663549D60}" type="slidenum">
              <a:rPr lang="ru-RU"/>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2867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28676" name="Rectangle 4"/>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28677" name="Rectangle 5"/>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28678" name="Rectangle 6"/>
          <p:cNvSpPr>
            <a:spLocks noGrp="1" noChangeArrowheads="1"/>
          </p:cNvSpPr>
          <p:nvPr>
            <p:ph type="sldNum" sz="quarter" idx="4"/>
          </p:nvPr>
        </p:nvSpPr>
        <p:spPr>
          <a:xfrm>
            <a:off x="6553200" y="6248400"/>
            <a:ext cx="1905000" cy="457200"/>
          </a:xfrm>
        </p:spPr>
        <p:txBody>
          <a:bodyPr/>
          <a:lstStyle>
            <a:lvl1pPr>
              <a:defRPr/>
            </a:lvl1pPr>
          </a:lstStyle>
          <a:p>
            <a:fld id="{F770C448-21F6-4A73-80C0-2CA45911E457}" type="slidenum">
              <a:rPr lang="ru-RU"/>
              <a:pPr/>
              <a:t>‹#›</a:t>
            </a:fld>
            <a:endParaRPr lang="ru-RU"/>
          </a:p>
        </p:txBody>
      </p:sp>
      <p:sp>
        <p:nvSpPr>
          <p:cNvPr id="2867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FEDE94D-9965-4C3D-B377-C76D58E19361}" type="slidenum">
              <a:rPr lang="ru-RU"/>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BE0D8F-0BA5-4D9C-AC25-05D24ED8D7BD}" type="slidenum">
              <a:rPr lang="ru-RU"/>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AE76E22-B887-4660-9870-10C2CA4809E0}" type="slidenum">
              <a:rPr lang="ru-RU"/>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4FBF692-E88A-4A98-80A2-BC8F133CA4F2}"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1EE4323-30A9-4572-9E26-EB92F74B282D}" type="slidenum">
              <a:rPr lang="ru-RU"/>
              <a:pPr/>
              <a:t>‹#›</a:t>
            </a:fld>
            <a:endParaRPr lang="ru-RU"/>
          </a:p>
        </p:txBody>
      </p:sp>
    </p:spTree>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4ADE329-5AB1-4C7B-8E10-BE1FA24809EB}" type="slidenum">
              <a:rPr lang="ru-RU"/>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EBD7BCF-A040-4607-83DA-557767538CB0}" type="slidenum">
              <a:rPr lang="ru-RU"/>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8A50090-D71E-4F22-8EF4-47BCB5F48BB0}" type="slidenum">
              <a:rPr lang="ru-RU"/>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738399D-9FF2-43D4-AE8A-3D7ECC55BEE7}" type="slidenum">
              <a:rPr lang="ru-RU"/>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8F3C30D-9E6C-4900-A0B4-05CC60938B20}" type="slidenum">
              <a:rPr lang="ru-RU"/>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2001480-0DF2-41F2-A99C-E41F1A192C08}" type="slidenum">
              <a:rPr lang="ru-RU"/>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2438400"/>
            <a:ext cx="9009063" cy="1052513"/>
            <a:chOff x="0" y="1536"/>
            <a:chExt cx="5675" cy="663"/>
          </a:xfrm>
        </p:grpSpPr>
        <p:grpSp>
          <p:nvGrpSpPr>
            <p:cNvPr id="32771" name="Group 3"/>
            <p:cNvGrpSpPr>
              <a:grpSpLocks/>
            </p:cNvGrpSpPr>
            <p:nvPr/>
          </p:nvGrpSpPr>
          <p:grpSpPr bwMode="auto">
            <a:xfrm>
              <a:off x="183" y="1604"/>
              <a:ext cx="448" cy="299"/>
              <a:chOff x="720" y="336"/>
              <a:chExt cx="624" cy="432"/>
            </a:xfrm>
          </p:grpSpPr>
          <p:sp>
            <p:nvSpPr>
              <p:cNvPr id="327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ru-RU"/>
              </a:p>
            </p:txBody>
          </p:sp>
          <p:sp>
            <p:nvSpPr>
              <p:cNvPr id="327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ru-RU"/>
              </a:p>
            </p:txBody>
          </p:sp>
        </p:grpSp>
        <p:grpSp>
          <p:nvGrpSpPr>
            <p:cNvPr id="32774" name="Group 6"/>
            <p:cNvGrpSpPr>
              <a:grpSpLocks/>
            </p:cNvGrpSpPr>
            <p:nvPr/>
          </p:nvGrpSpPr>
          <p:grpSpPr bwMode="auto">
            <a:xfrm>
              <a:off x="261" y="1870"/>
              <a:ext cx="465" cy="299"/>
              <a:chOff x="912" y="2640"/>
              <a:chExt cx="672" cy="432"/>
            </a:xfrm>
          </p:grpSpPr>
          <p:sp>
            <p:nvSpPr>
              <p:cNvPr id="327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ru-RU"/>
              </a:p>
            </p:txBody>
          </p:sp>
          <p:sp>
            <p:nvSpPr>
              <p:cNvPr id="327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ru-RU"/>
              </a:p>
            </p:txBody>
          </p:sp>
        </p:grpSp>
        <p:sp>
          <p:nvSpPr>
            <p:cNvPr id="327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ru-RU"/>
            </a:p>
          </p:txBody>
        </p:sp>
        <p:sp>
          <p:nvSpPr>
            <p:cNvPr id="327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ru-RU"/>
            </a:p>
          </p:txBody>
        </p:sp>
        <p:sp>
          <p:nvSpPr>
            <p:cNvPr id="327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ru-RU"/>
            </a:p>
          </p:txBody>
        </p:sp>
      </p:grpSp>
      <p:sp>
        <p:nvSpPr>
          <p:cNvPr id="32780"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327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327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p>
        </p:txBody>
      </p:sp>
      <p:sp>
        <p:nvSpPr>
          <p:cNvPr id="327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p>
        </p:txBody>
      </p:sp>
      <p:sp>
        <p:nvSpPr>
          <p:cNvPr id="327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E74E875-F68C-4E2A-9CBB-952255F90A6C}" type="slidenum">
              <a:rPr lang="ru-RU"/>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37ABB32-2AC0-4080-B7D9-2F03B64F46DA}" type="slidenum">
              <a:rPr lang="ru-RU"/>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1DC101A-2FC2-4D3F-9EB2-48A1923F6F42}" type="slidenum">
              <a:rPr lang="ru-RU"/>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A75F9E8-7B93-4DE4-9D1E-33186B2F10DE}"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7A73FD3-3495-4DC0-BA04-3618447FEA7C}" type="slidenum">
              <a:rPr lang="ru-RU"/>
              <a:pPr/>
              <a:t>‹#›</a:t>
            </a:fld>
            <a:endParaRPr lang="ru-RU"/>
          </a:p>
        </p:txBody>
      </p:sp>
    </p:spTree>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34C57AE-6042-4FE4-B5F8-0F48771E4742}" type="slidenum">
              <a:rPr lang="ru-RU"/>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58857D8-0920-474E-B454-0A191433F3CF}" type="slidenum">
              <a:rPr lang="ru-RU"/>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DD5A4EB-780D-468B-B68A-50A114051047}" type="slidenum">
              <a:rPr lang="ru-RU"/>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56CF5CB-373B-4850-B9BD-BAF76323092C}" type="slidenum">
              <a:rPr lang="ru-RU"/>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644E89B-9E15-4E1D-B16C-A47238A9C2CA}" type="slidenum">
              <a:rPr lang="ru-RU"/>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55621A0-30BB-459E-87ED-139E0DDC4F13}" type="slidenum">
              <a:rPr lang="ru-RU"/>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075F7FD-9FF9-4186-BB7A-15D9E2F232E2}" type="slidenum">
              <a:rPr lang="ru-RU"/>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685800"/>
            <a:ext cx="7772400" cy="2127250"/>
          </a:xfrm>
        </p:spPr>
        <p:txBody>
          <a:bodyPr/>
          <a:lstStyle>
            <a:lvl1pPr algn="ctr">
              <a:defRPr sz="5800"/>
            </a:lvl1pPr>
          </a:lstStyle>
          <a:p>
            <a:r>
              <a:rPr lang="ru-RU"/>
              <a:t>Образец заголовка</a:t>
            </a:r>
          </a:p>
        </p:txBody>
      </p:sp>
      <p:sp>
        <p:nvSpPr>
          <p:cNvPr id="3789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ru-RU"/>
              <a:t>Образец подзаголовка</a:t>
            </a:r>
          </a:p>
        </p:txBody>
      </p:sp>
      <p:sp>
        <p:nvSpPr>
          <p:cNvPr id="37892" name="Rectangle 4"/>
          <p:cNvSpPr>
            <a:spLocks noGrp="1" noChangeArrowheads="1"/>
          </p:cNvSpPr>
          <p:nvPr>
            <p:ph type="dt" sz="half" idx="2"/>
          </p:nvPr>
        </p:nvSpPr>
        <p:spPr/>
        <p:txBody>
          <a:bodyPr/>
          <a:lstStyle>
            <a:lvl1pPr>
              <a:defRPr/>
            </a:lvl1pPr>
          </a:lstStyle>
          <a:p>
            <a:endParaRPr lang="ru-RU"/>
          </a:p>
        </p:txBody>
      </p:sp>
      <p:sp>
        <p:nvSpPr>
          <p:cNvPr id="37893" name="Rectangle 5"/>
          <p:cNvSpPr>
            <a:spLocks noGrp="1" noChangeArrowheads="1"/>
          </p:cNvSpPr>
          <p:nvPr>
            <p:ph type="ftr" sz="quarter" idx="3"/>
          </p:nvPr>
        </p:nvSpPr>
        <p:spPr/>
        <p:txBody>
          <a:bodyPr/>
          <a:lstStyle>
            <a:lvl1pPr>
              <a:defRPr/>
            </a:lvl1pPr>
          </a:lstStyle>
          <a:p>
            <a:endParaRPr lang="ru-RU"/>
          </a:p>
        </p:txBody>
      </p:sp>
      <p:sp>
        <p:nvSpPr>
          <p:cNvPr id="37894" name="Rectangle 6"/>
          <p:cNvSpPr>
            <a:spLocks noGrp="1" noChangeArrowheads="1"/>
          </p:cNvSpPr>
          <p:nvPr>
            <p:ph type="sldNum" sz="quarter" idx="4"/>
          </p:nvPr>
        </p:nvSpPr>
        <p:spPr/>
        <p:txBody>
          <a:bodyPr/>
          <a:lstStyle>
            <a:lvl1pPr>
              <a:defRPr/>
            </a:lvl1pPr>
          </a:lstStyle>
          <a:p>
            <a:fld id="{A1578830-EAC1-45AB-9318-91376ED7DF57}" type="slidenum">
              <a:rPr lang="ru-RU"/>
              <a:pPr/>
              <a:t>‹#›</a:t>
            </a:fld>
            <a:endParaRPr lang="ru-RU"/>
          </a:p>
        </p:txBody>
      </p:sp>
      <p:grpSp>
        <p:nvGrpSpPr>
          <p:cNvPr id="37895" name="Group 7"/>
          <p:cNvGrpSpPr>
            <a:grpSpLocks/>
          </p:cNvGrpSpPr>
          <p:nvPr/>
        </p:nvGrpSpPr>
        <p:grpSpPr bwMode="auto">
          <a:xfrm>
            <a:off x="228600" y="2889250"/>
            <a:ext cx="8610600" cy="201613"/>
            <a:chOff x="144" y="1680"/>
            <a:chExt cx="5424" cy="144"/>
          </a:xfrm>
        </p:grpSpPr>
        <p:sp>
          <p:nvSpPr>
            <p:cNvPr id="37896"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ru-RU"/>
            </a:p>
          </p:txBody>
        </p:sp>
        <p:sp>
          <p:nvSpPr>
            <p:cNvPr id="37897"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ru-RU"/>
            </a:p>
          </p:txBody>
        </p:sp>
        <p:sp>
          <p:nvSpPr>
            <p:cNvPr id="37898"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ru-RU"/>
            </a:p>
          </p:txBody>
        </p:sp>
      </p:grpSp>
    </p:spTree>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37624DB-FE01-4555-9716-ED7DBF1B5E06}" type="slidenum">
              <a:rPr lang="ru-RU"/>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DB10EA6-FBD2-4603-9DE1-FBB042D55BB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40B05AF-C40B-4E76-9992-0F64E78EC4BA}" type="slidenum">
              <a:rPr lang="ru-RU"/>
              <a:pPr/>
              <a:t>‹#›</a:t>
            </a:fld>
            <a:endParaRPr lang="ru-RU"/>
          </a:p>
        </p:txBody>
      </p:sp>
    </p:spTree>
  </p:cSld>
  <p:clrMapOvr>
    <a:masterClrMapping/>
  </p:clrMapOvr>
  <p:transition spd="slow"/>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EBB7ADE-B5AF-4434-B071-B65FF1B2DF4C}" type="slidenum">
              <a:rPr lang="ru-RU"/>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026130E-462F-4D44-AF36-08C57C5F5C31}" type="slidenum">
              <a:rPr lang="ru-RU"/>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2181FE1-5AA5-4096-890B-E77C829E3FE7}" type="slidenum">
              <a:rPr lang="ru-RU"/>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E78F258-7147-4594-9EB5-3E2EA515622B}" type="slidenum">
              <a:rPr lang="ru-RU"/>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02779C0-71F1-48CA-9111-08AFF3A6E231}" type="slidenum">
              <a:rPr lang="ru-RU"/>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F8E884-91A0-45BA-85D2-D5FA78E4E292}" type="slidenum">
              <a:rPr lang="ru-RU"/>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FD97BE0-7968-41B7-909F-9143CCC7EE20}" type="slidenum">
              <a:rPr lang="ru-RU"/>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6F312E3-A731-4E9E-AD0C-7B55811D361C}" type="slidenum">
              <a:rPr lang="ru-RU"/>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0"/>
            <a:ext cx="5867400" cy="6858000"/>
            <a:chOff x="0" y="0"/>
            <a:chExt cx="3696" cy="4320"/>
          </a:xfrm>
        </p:grpSpPr>
        <p:sp>
          <p:nvSpPr>
            <p:cNvPr id="43011"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ru-RU" sz="2400">
                <a:latin typeface="Times New Roman" pitchFamily="18" charset="0"/>
              </a:endParaRPr>
            </a:p>
          </p:txBody>
        </p:sp>
        <p:sp>
          <p:nvSpPr>
            <p:cNvPr id="43012"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ru-RU" sz="2400">
                <a:latin typeface="Times New Roman" pitchFamily="18" charset="0"/>
              </a:endParaRPr>
            </a:p>
          </p:txBody>
        </p:sp>
      </p:grpSp>
      <p:grpSp>
        <p:nvGrpSpPr>
          <p:cNvPr id="43013" name="Group 5"/>
          <p:cNvGrpSpPr>
            <a:grpSpLocks/>
          </p:cNvGrpSpPr>
          <p:nvPr/>
        </p:nvGrpSpPr>
        <p:grpSpPr bwMode="auto">
          <a:xfrm>
            <a:off x="3632200" y="4889500"/>
            <a:ext cx="4876800" cy="319088"/>
            <a:chOff x="2288" y="3080"/>
            <a:chExt cx="3072" cy="201"/>
          </a:xfrm>
        </p:grpSpPr>
        <p:sp>
          <p:nvSpPr>
            <p:cNvPr id="43014"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43015"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ru-RU"/>
            </a:p>
          </p:txBody>
        </p:sp>
      </p:grpSp>
      <p:sp>
        <p:nvSpPr>
          <p:cNvPr id="4301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43017" name="Rectangle 9"/>
          <p:cNvSpPr>
            <a:spLocks noGrp="1" noChangeArrowheads="1"/>
          </p:cNvSpPr>
          <p:nvPr>
            <p:ph type="dt" sz="quarter" idx="2"/>
          </p:nvPr>
        </p:nvSpPr>
        <p:spPr/>
        <p:txBody>
          <a:bodyPr/>
          <a:lstStyle>
            <a:lvl1pPr>
              <a:defRPr>
                <a:solidFill>
                  <a:schemeClr val="bg1"/>
                </a:solidFill>
              </a:defRPr>
            </a:lvl1pPr>
          </a:lstStyle>
          <a:p>
            <a:endParaRPr lang="ru-RU"/>
          </a:p>
        </p:txBody>
      </p:sp>
      <p:sp>
        <p:nvSpPr>
          <p:cNvPr id="43018" name="Rectangle 10"/>
          <p:cNvSpPr>
            <a:spLocks noGrp="1" noChangeArrowheads="1"/>
          </p:cNvSpPr>
          <p:nvPr>
            <p:ph type="ftr" sz="quarter" idx="3"/>
          </p:nvPr>
        </p:nvSpPr>
        <p:spPr/>
        <p:txBody>
          <a:bodyPr/>
          <a:lstStyle>
            <a:lvl1pPr algn="r">
              <a:defRPr/>
            </a:lvl1pPr>
          </a:lstStyle>
          <a:p>
            <a:endParaRPr lang="ru-RU"/>
          </a:p>
        </p:txBody>
      </p:sp>
      <p:sp>
        <p:nvSpPr>
          <p:cNvPr id="43019" name="Rectangle 11"/>
          <p:cNvSpPr>
            <a:spLocks noGrp="1" noChangeArrowheads="1"/>
          </p:cNvSpPr>
          <p:nvPr>
            <p:ph type="sldNum" sz="quarter" idx="4"/>
          </p:nvPr>
        </p:nvSpPr>
        <p:spPr>
          <a:xfrm>
            <a:off x="76200" y="6248400"/>
            <a:ext cx="587375" cy="488950"/>
          </a:xfrm>
        </p:spPr>
        <p:txBody>
          <a:bodyPr anchorCtr="0"/>
          <a:lstStyle>
            <a:lvl1pPr>
              <a:defRPr/>
            </a:lvl1pPr>
          </a:lstStyle>
          <a:p>
            <a:fld id="{A2ABAF84-23D7-4EA4-95C8-02BC3CC1CB62}" type="slidenum">
              <a:rPr lang="ru-RU"/>
              <a:pPr/>
              <a:t>‹#›</a:t>
            </a:fld>
            <a:endParaRPr lang="ru-RU"/>
          </a:p>
        </p:txBody>
      </p:sp>
      <p:sp>
        <p:nvSpPr>
          <p:cNvPr id="4302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8EAF063-4CD6-4438-B01C-643E95489482}"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05282C1-6BFF-42CC-A215-1CD363D5B0D7}" type="slidenum">
              <a:rPr lang="ru-RU"/>
              <a:pPr/>
              <a:t>‹#›</a:t>
            </a:fld>
            <a:endParaRPr lang="ru-RU"/>
          </a:p>
        </p:txBody>
      </p:sp>
    </p:spTree>
  </p:cSld>
  <p:clrMapOvr>
    <a:masterClrMapping/>
  </p:clrMapOvr>
  <p:transition spd="slow"/>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53EE2E0-25B8-4070-B036-A63F883E3F5E}" type="slidenum">
              <a:rPr lang="ru-RU"/>
              <a:pPr/>
              <a:t>‹#›</a:t>
            </a:fld>
            <a:endParaRPr lang="ru-R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3E08A17-6B43-4AE1-A3C5-10BBAC12C60B}" type="slidenum">
              <a:rPr lang="ru-RU"/>
              <a:pPr/>
              <a:t>‹#›</a:t>
            </a:fld>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B35836D-C1BF-453F-9B78-395666B138AC}" type="slidenum">
              <a:rPr lang="ru-RU"/>
              <a:pPr/>
              <a:t>‹#›</a:t>
            </a:fld>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0395D72-7A37-4FE6-9B3C-257C330B0762}" type="slidenum">
              <a:rPr lang="ru-RU"/>
              <a:pPr/>
              <a:t>‹#›</a:t>
            </a:fld>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B780107-19D5-4D13-9E23-5D2CFC92E2C3}" type="slidenum">
              <a:rPr lang="ru-RU"/>
              <a:pPr/>
              <a:t>‹#›</a:t>
            </a:fld>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99D0E96-8D5A-484F-BFD1-5E5054D8F4E6}" type="slidenum">
              <a:rPr lang="ru-RU"/>
              <a:pPr/>
              <a:t>‹#›</a:t>
            </a:fld>
            <a:endParaRPr lang="ru-R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81EAE53-D77B-4B32-B98A-3777E908E4CC}" type="slidenum">
              <a:rPr lang="ru-RU"/>
              <a:pPr/>
              <a:t>‹#›</a:t>
            </a:fld>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48B96BB-C408-4AD3-BD98-99862474CBF1}" type="slidenum">
              <a:rPr lang="ru-RU"/>
              <a:pPr/>
              <a:t>‹#›</a:t>
            </a:fld>
            <a:endParaRPr lang="ru-R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3B497AC-FC15-4A91-BF45-C834D4130C6F}" type="slidenum">
              <a:rPr lang="ru-RU"/>
              <a:pPr/>
              <a:t>‹#›</a:t>
            </a:fld>
            <a:endParaRPr lang="ru-RU"/>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9144000" cy="6858000"/>
            <a:chOff x="0" y="0"/>
            <a:chExt cx="5760" cy="4320"/>
          </a:xfrm>
        </p:grpSpPr>
        <p:sp>
          <p:nvSpPr>
            <p:cNvPr id="481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481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grpSp>
          <p:nvGrpSpPr>
            <p:cNvPr id="48133" name="Group 5"/>
            <p:cNvGrpSpPr>
              <a:grpSpLocks/>
            </p:cNvGrpSpPr>
            <p:nvPr/>
          </p:nvGrpSpPr>
          <p:grpSpPr bwMode="auto">
            <a:xfrm>
              <a:off x="0" y="672"/>
              <a:ext cx="1806" cy="1989"/>
              <a:chOff x="0" y="672"/>
              <a:chExt cx="1806" cy="1989"/>
            </a:xfrm>
          </p:grpSpPr>
          <p:sp>
            <p:nvSpPr>
              <p:cNvPr id="481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81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81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81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81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81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81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81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81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81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grpSp>
      </p:grpSp>
      <p:sp>
        <p:nvSpPr>
          <p:cNvPr id="48144" name="Rectangle 16"/>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48145" name="Rectangle 17"/>
          <p:cNvSpPr>
            <a:spLocks noGrp="1" noChangeArrowheads="1"/>
          </p:cNvSpPr>
          <p:nvPr>
            <p:ph type="ftr" sz="quarter" idx="3"/>
          </p:nvPr>
        </p:nvSpPr>
        <p:spPr/>
        <p:txBody>
          <a:bodyPr/>
          <a:lstStyle>
            <a:lvl1pPr>
              <a:defRPr/>
            </a:lvl1pPr>
          </a:lstStyle>
          <a:p>
            <a:endParaRPr lang="ru-RU"/>
          </a:p>
        </p:txBody>
      </p:sp>
      <p:sp>
        <p:nvSpPr>
          <p:cNvPr id="48146" name="Rectangle 18"/>
          <p:cNvSpPr>
            <a:spLocks noGrp="1" noChangeArrowheads="1"/>
          </p:cNvSpPr>
          <p:nvPr>
            <p:ph type="sldNum" sz="quarter" idx="4"/>
          </p:nvPr>
        </p:nvSpPr>
        <p:spPr/>
        <p:txBody>
          <a:bodyPr/>
          <a:lstStyle>
            <a:lvl1pPr>
              <a:defRPr/>
            </a:lvl1pPr>
          </a:lstStyle>
          <a:p>
            <a:fld id="{ADD346EC-56C2-415E-9F40-0A15F89CC43D}" type="slidenum">
              <a:rPr lang="ru-RU"/>
              <a:pPr/>
              <a:t>‹#›</a:t>
            </a:fld>
            <a:endParaRPr lang="ru-RU"/>
          </a:p>
        </p:txBody>
      </p:sp>
      <p:sp>
        <p:nvSpPr>
          <p:cNvPr id="4814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481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5109976-A392-4014-91D6-81F0F87E998C}" type="slidenum">
              <a:rPr lang="ru-RU"/>
              <a:pPr/>
              <a:t>‹#›</a:t>
            </a:fld>
            <a:endParaRPr lang="ru-RU"/>
          </a:p>
        </p:txBody>
      </p:sp>
    </p:spTree>
  </p:cSld>
  <p:clrMapOvr>
    <a:masterClrMapping/>
  </p:clrMapOvr>
  <p:transition spd="slow"/>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8F54FD63-EEAD-43EF-A9BB-3625BFFAAED3}"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7A30DC79-64F3-42E8-A07A-90E1130CEF2A}"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080A1ABB-E140-443C-A9AD-C2063DCE859F}"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81B6B592-9C68-4978-8AB3-AB4797566763}" type="slidenum">
              <a:rPr lang="ru-RU"/>
              <a:pPr/>
              <a:t>‹#›</a:t>
            </a:fld>
            <a:endParaRPr lang="ru-RU"/>
          </a:p>
        </p:txBody>
      </p:sp>
      <p:sp>
        <p:nvSpPr>
          <p:cNvPr id="9" name="Дата 8"/>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8E87F7B4-1D80-4EE9-B087-8364042BB1FA}" type="slidenum">
              <a:rPr lang="ru-RU"/>
              <a:pPr/>
              <a:t>‹#›</a:t>
            </a:fld>
            <a:endParaRPr lang="ru-RU"/>
          </a:p>
        </p:txBody>
      </p:sp>
      <p:sp>
        <p:nvSpPr>
          <p:cNvPr id="5" name="Дата 4"/>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CB8C76EC-84C8-41D0-BAF2-AFCFAB55AE86}" type="slidenum">
              <a:rPr lang="ru-RU"/>
              <a:pPr/>
              <a:t>‹#›</a:t>
            </a:fld>
            <a:endParaRPr lang="ru-RU"/>
          </a:p>
        </p:txBody>
      </p:sp>
      <p:sp>
        <p:nvSpPr>
          <p:cNvPr id="4" name="Дата 3"/>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2BDDC27E-EDC9-4F05-BCA5-46503AC063CC}"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D56D3D38-FBE4-45E9-8F63-F084A4AF4E62}"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E7F33601-9B29-4D4D-AE10-D9C562494F70}"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3E47EF5D-6707-465F-AA83-275EBBB7C7F3}"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wmf"/><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17" Type="http://schemas.openxmlformats.org/officeDocument/2006/relationships/image" Target="../media/image7.png"/><Relationship Id="rId2" Type="http://schemas.openxmlformats.org/officeDocument/2006/relationships/slideLayout" Target="../slideLayouts/slideLayout112.xml"/><Relationship Id="rId16" Type="http://schemas.openxmlformats.org/officeDocument/2006/relationships/image" Target="../media/image6.png"/><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5.pn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image" Target="../media/image4.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2667000" cy="6858000"/>
            <a:chOff x="0" y="0"/>
            <a:chExt cx="1680" cy="4320"/>
          </a:xfrm>
        </p:grpSpPr>
        <p:sp>
          <p:nvSpPr>
            <p:cNvPr id="6147"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ru-RU"/>
            </a:p>
          </p:txBody>
        </p:sp>
        <p:pic>
          <p:nvPicPr>
            <p:cNvPr id="6148"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p:spPr>
        </p:pic>
      </p:grpSp>
      <p:sp>
        <p:nvSpPr>
          <p:cNvPr id="6149"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50"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1"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ru-RU"/>
          </a:p>
        </p:txBody>
      </p:sp>
      <p:sp>
        <p:nvSpPr>
          <p:cNvPr id="615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ru-RU"/>
          </a:p>
        </p:txBody>
      </p:sp>
      <p:sp>
        <p:nvSpPr>
          <p:cNvPr id="6153"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BBF63DB6-CB7A-4158-81F6-EE9818CA3BF1}"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8686800" cy="4876800"/>
            <a:chOff x="0" y="0"/>
            <a:chExt cx="5472" cy="3072"/>
          </a:xfrm>
        </p:grpSpPr>
        <p:sp>
          <p:nvSpPr>
            <p:cNvPr id="573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57348" name="Group 4"/>
            <p:cNvGrpSpPr>
              <a:grpSpLocks/>
            </p:cNvGrpSpPr>
            <p:nvPr/>
          </p:nvGrpSpPr>
          <p:grpSpPr bwMode="auto">
            <a:xfrm>
              <a:off x="240" y="893"/>
              <a:ext cx="5232" cy="115"/>
              <a:chOff x="240" y="893"/>
              <a:chExt cx="5232" cy="115"/>
            </a:xfrm>
          </p:grpSpPr>
          <p:sp>
            <p:nvSpPr>
              <p:cNvPr id="573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573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ru-RU"/>
              </a:p>
            </p:txBody>
          </p:sp>
        </p:grpSp>
      </p:grpSp>
      <p:sp>
        <p:nvSpPr>
          <p:cNvPr id="57351"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7352"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73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573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573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6B41A284-574C-4AF6-8AF7-1C843A4E06CD}" type="slidenum">
              <a:rPr lang="ru-RU"/>
              <a:pPr/>
              <a:t>‹#›</a:t>
            </a:fld>
            <a:endParaRPr lang="ru-RU"/>
          </a:p>
        </p:txBody>
      </p:sp>
      <p:sp>
        <p:nvSpPr>
          <p:cNvPr id="573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70"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0"/>
            <a:ext cx="9159875" cy="6870700"/>
            <a:chOff x="0" y="0"/>
            <a:chExt cx="5770" cy="4328"/>
          </a:xfrm>
        </p:grpSpPr>
        <p:sp>
          <p:nvSpPr>
            <p:cNvPr id="67587"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ru-RU"/>
            </a:p>
          </p:txBody>
        </p:sp>
        <p:sp>
          <p:nvSpPr>
            <p:cNvPr id="67588"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ru-RU"/>
            </a:p>
          </p:txBody>
        </p:sp>
        <p:sp>
          <p:nvSpPr>
            <p:cNvPr id="6758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ru-RU"/>
            </a:p>
          </p:txBody>
        </p:sp>
        <p:grpSp>
          <p:nvGrpSpPr>
            <p:cNvPr id="67590" name="Group 6"/>
            <p:cNvGrpSpPr>
              <a:grpSpLocks/>
            </p:cNvGrpSpPr>
            <p:nvPr/>
          </p:nvGrpSpPr>
          <p:grpSpPr bwMode="auto">
            <a:xfrm>
              <a:off x="4944" y="1"/>
              <a:ext cx="816" cy="3974"/>
              <a:chOff x="4944" y="1"/>
              <a:chExt cx="816" cy="3974"/>
            </a:xfrm>
          </p:grpSpPr>
          <p:grpSp>
            <p:nvGrpSpPr>
              <p:cNvPr id="67591" name="Group 7"/>
              <p:cNvGrpSpPr>
                <a:grpSpLocks/>
              </p:cNvGrpSpPr>
              <p:nvPr userDrawn="1"/>
            </p:nvGrpSpPr>
            <p:grpSpPr bwMode="auto">
              <a:xfrm>
                <a:off x="5280" y="1"/>
                <a:ext cx="480" cy="1430"/>
                <a:chOff x="5280" y="1"/>
                <a:chExt cx="480" cy="1430"/>
              </a:xfrm>
            </p:grpSpPr>
            <p:grpSp>
              <p:nvGrpSpPr>
                <p:cNvPr id="67592" name="Group 8"/>
                <p:cNvGrpSpPr>
                  <a:grpSpLocks/>
                </p:cNvGrpSpPr>
                <p:nvPr userDrawn="1"/>
              </p:nvGrpSpPr>
              <p:grpSpPr bwMode="auto">
                <a:xfrm rot="-5400000">
                  <a:off x="5484" y="0"/>
                  <a:ext cx="174" cy="176"/>
                  <a:chOff x="1657" y="323"/>
                  <a:chExt cx="1691" cy="2560"/>
                </a:xfrm>
              </p:grpSpPr>
              <p:grpSp>
                <p:nvGrpSpPr>
                  <p:cNvPr id="67593" name="Group 9"/>
                  <p:cNvGrpSpPr>
                    <a:grpSpLocks/>
                  </p:cNvGrpSpPr>
                  <p:nvPr/>
                </p:nvGrpSpPr>
                <p:grpSpPr bwMode="auto">
                  <a:xfrm>
                    <a:off x="1657" y="323"/>
                    <a:ext cx="1691" cy="2560"/>
                    <a:chOff x="1657" y="323"/>
                    <a:chExt cx="1691" cy="2560"/>
                  </a:xfrm>
                </p:grpSpPr>
                <p:sp>
                  <p:nvSpPr>
                    <p:cNvPr id="67594"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7595"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sp>
                <p:nvSpPr>
                  <p:cNvPr id="67596"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ru-RU"/>
                  </a:p>
                </p:txBody>
              </p:sp>
              <p:sp>
                <p:nvSpPr>
                  <p:cNvPr id="67597"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7598"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7599"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7600"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67601"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pic>
              <p:nvPicPr>
                <p:cNvPr id="67602" name="Picture 18"/>
                <p:cNvPicPr>
                  <a:picLocks noChangeAspect="1" noChangeArrowheads="1"/>
                </p:cNvPicPr>
                <p:nvPr userDrawn="1"/>
              </p:nvPicPr>
              <p:blipFill>
                <a:blip r:embed="rId13"/>
                <a:srcRect/>
                <a:stretch>
                  <a:fillRect/>
                </a:stretch>
              </p:blipFill>
              <p:spPr bwMode="auto">
                <a:xfrm>
                  <a:off x="5280" y="144"/>
                  <a:ext cx="186" cy="183"/>
                </a:xfrm>
                <a:prstGeom prst="rect">
                  <a:avLst/>
                </a:prstGeom>
                <a:noFill/>
                <a:ln w="9525">
                  <a:noFill/>
                  <a:miter lim="800000"/>
                  <a:headEnd/>
                  <a:tailEnd/>
                </a:ln>
                <a:effectLst/>
              </p:spPr>
            </p:pic>
            <p:pic>
              <p:nvPicPr>
                <p:cNvPr id="67603" name="Picture 19"/>
                <p:cNvPicPr>
                  <a:picLocks noChangeAspect="1" noChangeArrowheads="1"/>
                </p:cNvPicPr>
                <p:nvPr userDrawn="1"/>
              </p:nvPicPr>
              <p:blipFill>
                <a:blip r:embed="rId13"/>
                <a:srcRect/>
                <a:stretch>
                  <a:fillRect/>
                </a:stretch>
              </p:blipFill>
              <p:spPr bwMode="auto">
                <a:xfrm>
                  <a:off x="5574" y="144"/>
                  <a:ext cx="186" cy="183"/>
                </a:xfrm>
                <a:prstGeom prst="rect">
                  <a:avLst/>
                </a:prstGeom>
                <a:noFill/>
                <a:ln w="9525">
                  <a:noFill/>
                  <a:miter lim="800000"/>
                  <a:headEnd/>
                  <a:tailEnd/>
                </a:ln>
                <a:effectLst/>
              </p:spPr>
            </p:pic>
            <p:pic>
              <p:nvPicPr>
                <p:cNvPr id="67604" name="Picture 20"/>
                <p:cNvPicPr>
                  <a:picLocks noChangeAspect="1" noChangeArrowheads="1"/>
                </p:cNvPicPr>
                <p:nvPr userDrawn="1"/>
              </p:nvPicPr>
              <p:blipFill>
                <a:blip r:embed="rId13"/>
                <a:srcRect/>
                <a:stretch>
                  <a:fillRect/>
                </a:stretch>
              </p:blipFill>
              <p:spPr bwMode="auto">
                <a:xfrm>
                  <a:off x="5424" y="336"/>
                  <a:ext cx="186" cy="183"/>
                </a:xfrm>
                <a:prstGeom prst="rect">
                  <a:avLst/>
                </a:prstGeom>
                <a:noFill/>
                <a:ln w="9525">
                  <a:noFill/>
                  <a:miter lim="800000"/>
                  <a:headEnd/>
                  <a:tailEnd/>
                </a:ln>
                <a:effectLst/>
              </p:spPr>
            </p:pic>
            <p:pic>
              <p:nvPicPr>
                <p:cNvPr id="67605" name="Picture 21"/>
                <p:cNvPicPr>
                  <a:picLocks noChangeAspect="1" noChangeArrowheads="1"/>
                </p:cNvPicPr>
                <p:nvPr userDrawn="1"/>
              </p:nvPicPr>
              <p:blipFill>
                <a:blip r:embed="rId13"/>
                <a:srcRect/>
                <a:stretch>
                  <a:fillRect/>
                </a:stretch>
              </p:blipFill>
              <p:spPr bwMode="auto">
                <a:xfrm>
                  <a:off x="5376" y="576"/>
                  <a:ext cx="186" cy="183"/>
                </a:xfrm>
                <a:prstGeom prst="rect">
                  <a:avLst/>
                </a:prstGeom>
                <a:noFill/>
                <a:ln w="9525">
                  <a:noFill/>
                  <a:miter lim="800000"/>
                  <a:headEnd/>
                  <a:tailEnd/>
                </a:ln>
                <a:effectLst/>
              </p:spPr>
            </p:pic>
            <p:pic>
              <p:nvPicPr>
                <p:cNvPr id="67606" name="Picture 22"/>
                <p:cNvPicPr>
                  <a:picLocks noChangeAspect="1" noChangeArrowheads="1"/>
                </p:cNvPicPr>
                <p:nvPr userDrawn="1"/>
              </p:nvPicPr>
              <p:blipFill>
                <a:blip r:embed="rId13"/>
                <a:srcRect/>
                <a:stretch>
                  <a:fillRect/>
                </a:stretch>
              </p:blipFill>
              <p:spPr bwMode="auto">
                <a:xfrm>
                  <a:off x="5574" y="528"/>
                  <a:ext cx="186" cy="183"/>
                </a:xfrm>
                <a:prstGeom prst="rect">
                  <a:avLst/>
                </a:prstGeom>
                <a:noFill/>
                <a:ln w="9525">
                  <a:noFill/>
                  <a:miter lim="800000"/>
                  <a:headEnd/>
                  <a:tailEnd/>
                </a:ln>
                <a:effectLst/>
              </p:spPr>
            </p:pic>
            <p:pic>
              <p:nvPicPr>
                <p:cNvPr id="67607" name="Picture 23"/>
                <p:cNvPicPr>
                  <a:picLocks noChangeAspect="1" noChangeArrowheads="1"/>
                </p:cNvPicPr>
                <p:nvPr userDrawn="1"/>
              </p:nvPicPr>
              <p:blipFill>
                <a:blip r:embed="rId13"/>
                <a:srcRect/>
                <a:stretch>
                  <a:fillRect/>
                </a:stretch>
              </p:blipFill>
              <p:spPr bwMode="auto">
                <a:xfrm>
                  <a:off x="5472" y="768"/>
                  <a:ext cx="186" cy="183"/>
                </a:xfrm>
                <a:prstGeom prst="rect">
                  <a:avLst/>
                </a:prstGeom>
                <a:noFill/>
                <a:ln w="9525">
                  <a:noFill/>
                  <a:miter lim="800000"/>
                  <a:headEnd/>
                  <a:tailEnd/>
                </a:ln>
                <a:effectLst/>
              </p:spPr>
            </p:pic>
            <p:pic>
              <p:nvPicPr>
                <p:cNvPr id="67608" name="Picture 24"/>
                <p:cNvPicPr>
                  <a:picLocks noChangeAspect="1" noChangeArrowheads="1"/>
                </p:cNvPicPr>
                <p:nvPr userDrawn="1"/>
              </p:nvPicPr>
              <p:blipFill>
                <a:blip r:embed="rId13"/>
                <a:srcRect/>
                <a:stretch>
                  <a:fillRect/>
                </a:stretch>
              </p:blipFill>
              <p:spPr bwMode="auto">
                <a:xfrm>
                  <a:off x="5574" y="1008"/>
                  <a:ext cx="186" cy="183"/>
                </a:xfrm>
                <a:prstGeom prst="rect">
                  <a:avLst/>
                </a:prstGeom>
                <a:noFill/>
                <a:ln w="9525">
                  <a:noFill/>
                  <a:miter lim="800000"/>
                  <a:headEnd/>
                  <a:tailEnd/>
                </a:ln>
                <a:effectLst/>
              </p:spPr>
            </p:pic>
            <p:pic>
              <p:nvPicPr>
                <p:cNvPr id="67609" name="Picture 25"/>
                <p:cNvPicPr>
                  <a:picLocks noChangeAspect="1" noChangeArrowheads="1"/>
                </p:cNvPicPr>
                <p:nvPr userDrawn="1"/>
              </p:nvPicPr>
              <p:blipFill>
                <a:blip r:embed="rId13"/>
                <a:srcRect/>
                <a:stretch>
                  <a:fillRect/>
                </a:stretch>
              </p:blipFill>
              <p:spPr bwMode="auto">
                <a:xfrm>
                  <a:off x="5574" y="1248"/>
                  <a:ext cx="186" cy="183"/>
                </a:xfrm>
                <a:prstGeom prst="rect">
                  <a:avLst/>
                </a:prstGeom>
                <a:noFill/>
                <a:ln w="9525">
                  <a:noFill/>
                  <a:miter lim="800000"/>
                  <a:headEnd/>
                  <a:tailEnd/>
                </a:ln>
                <a:effectLst/>
              </p:spPr>
            </p:pic>
          </p:grpSp>
          <p:grpSp>
            <p:nvGrpSpPr>
              <p:cNvPr id="67610" name="Group 26"/>
              <p:cNvGrpSpPr>
                <a:grpSpLocks/>
              </p:cNvGrpSpPr>
              <p:nvPr userDrawn="1"/>
            </p:nvGrpSpPr>
            <p:grpSpPr bwMode="auto">
              <a:xfrm>
                <a:off x="4944" y="1008"/>
                <a:ext cx="522" cy="2967"/>
                <a:chOff x="4944" y="1008"/>
                <a:chExt cx="522" cy="2967"/>
              </a:xfrm>
            </p:grpSpPr>
            <p:pic>
              <p:nvPicPr>
                <p:cNvPr id="67611" name="Picture 27"/>
                <p:cNvPicPr>
                  <a:picLocks noChangeAspect="1" noChangeArrowheads="1"/>
                </p:cNvPicPr>
                <p:nvPr userDrawn="1"/>
              </p:nvPicPr>
              <p:blipFill>
                <a:blip r:embed="rId13"/>
                <a:srcRect/>
                <a:stretch>
                  <a:fillRect/>
                </a:stretch>
              </p:blipFill>
              <p:spPr bwMode="auto">
                <a:xfrm>
                  <a:off x="5136" y="1008"/>
                  <a:ext cx="186" cy="183"/>
                </a:xfrm>
                <a:prstGeom prst="rect">
                  <a:avLst/>
                </a:prstGeom>
                <a:noFill/>
                <a:ln w="9525">
                  <a:noFill/>
                  <a:miter lim="800000"/>
                  <a:headEnd/>
                  <a:tailEnd/>
                </a:ln>
                <a:effectLst/>
              </p:spPr>
            </p:pic>
            <p:pic>
              <p:nvPicPr>
                <p:cNvPr id="67612" name="Picture 28"/>
                <p:cNvPicPr>
                  <a:picLocks noChangeAspect="1" noChangeArrowheads="1"/>
                </p:cNvPicPr>
                <p:nvPr userDrawn="1"/>
              </p:nvPicPr>
              <p:blipFill>
                <a:blip r:embed="rId13"/>
                <a:srcRect/>
                <a:stretch>
                  <a:fillRect/>
                </a:stretch>
              </p:blipFill>
              <p:spPr bwMode="auto">
                <a:xfrm>
                  <a:off x="5184" y="1200"/>
                  <a:ext cx="186" cy="183"/>
                </a:xfrm>
                <a:prstGeom prst="rect">
                  <a:avLst/>
                </a:prstGeom>
                <a:noFill/>
                <a:ln w="9525">
                  <a:noFill/>
                  <a:miter lim="800000"/>
                  <a:headEnd/>
                  <a:tailEnd/>
                </a:ln>
                <a:effectLst/>
              </p:spPr>
            </p:pic>
            <p:pic>
              <p:nvPicPr>
                <p:cNvPr id="67613" name="Picture 29"/>
                <p:cNvPicPr>
                  <a:picLocks noChangeAspect="1" noChangeArrowheads="1"/>
                </p:cNvPicPr>
                <p:nvPr userDrawn="1"/>
              </p:nvPicPr>
              <p:blipFill>
                <a:blip r:embed="rId13"/>
                <a:srcRect/>
                <a:stretch>
                  <a:fillRect/>
                </a:stretch>
              </p:blipFill>
              <p:spPr bwMode="auto">
                <a:xfrm>
                  <a:off x="5136" y="1584"/>
                  <a:ext cx="186" cy="183"/>
                </a:xfrm>
                <a:prstGeom prst="rect">
                  <a:avLst/>
                </a:prstGeom>
                <a:noFill/>
                <a:ln w="9525">
                  <a:noFill/>
                  <a:miter lim="800000"/>
                  <a:headEnd/>
                  <a:tailEnd/>
                </a:ln>
                <a:effectLst/>
              </p:spPr>
            </p:pic>
            <p:pic>
              <p:nvPicPr>
                <p:cNvPr id="67614" name="Picture 30"/>
                <p:cNvPicPr>
                  <a:picLocks noChangeAspect="1" noChangeArrowheads="1"/>
                </p:cNvPicPr>
                <p:nvPr userDrawn="1"/>
              </p:nvPicPr>
              <p:blipFill>
                <a:blip r:embed="rId13"/>
                <a:srcRect/>
                <a:stretch>
                  <a:fillRect/>
                </a:stretch>
              </p:blipFill>
              <p:spPr bwMode="auto">
                <a:xfrm>
                  <a:off x="5280" y="1728"/>
                  <a:ext cx="186" cy="183"/>
                </a:xfrm>
                <a:prstGeom prst="rect">
                  <a:avLst/>
                </a:prstGeom>
                <a:noFill/>
                <a:ln w="9525">
                  <a:noFill/>
                  <a:miter lim="800000"/>
                  <a:headEnd/>
                  <a:tailEnd/>
                </a:ln>
                <a:effectLst/>
              </p:spPr>
            </p:pic>
            <p:pic>
              <p:nvPicPr>
                <p:cNvPr id="67615" name="Picture 31"/>
                <p:cNvPicPr>
                  <a:picLocks noChangeAspect="1" noChangeArrowheads="1"/>
                </p:cNvPicPr>
                <p:nvPr userDrawn="1"/>
              </p:nvPicPr>
              <p:blipFill>
                <a:blip r:embed="rId13"/>
                <a:srcRect/>
                <a:stretch>
                  <a:fillRect/>
                </a:stretch>
              </p:blipFill>
              <p:spPr bwMode="auto">
                <a:xfrm>
                  <a:off x="5040" y="1824"/>
                  <a:ext cx="186" cy="183"/>
                </a:xfrm>
                <a:prstGeom prst="rect">
                  <a:avLst/>
                </a:prstGeom>
                <a:noFill/>
                <a:ln w="9525">
                  <a:noFill/>
                  <a:miter lim="800000"/>
                  <a:headEnd/>
                  <a:tailEnd/>
                </a:ln>
                <a:effectLst/>
              </p:spPr>
            </p:pic>
            <p:pic>
              <p:nvPicPr>
                <p:cNvPr id="67616" name="Picture 32"/>
                <p:cNvPicPr>
                  <a:picLocks noChangeAspect="1" noChangeArrowheads="1"/>
                </p:cNvPicPr>
                <p:nvPr userDrawn="1"/>
              </p:nvPicPr>
              <p:blipFill>
                <a:blip r:embed="rId13"/>
                <a:srcRect/>
                <a:stretch>
                  <a:fillRect/>
                </a:stretch>
              </p:blipFill>
              <p:spPr bwMode="auto">
                <a:xfrm>
                  <a:off x="5088" y="2016"/>
                  <a:ext cx="186" cy="183"/>
                </a:xfrm>
                <a:prstGeom prst="rect">
                  <a:avLst/>
                </a:prstGeom>
                <a:noFill/>
                <a:ln w="9525">
                  <a:noFill/>
                  <a:miter lim="800000"/>
                  <a:headEnd/>
                  <a:tailEnd/>
                </a:ln>
                <a:effectLst/>
              </p:spPr>
            </p:pic>
            <p:pic>
              <p:nvPicPr>
                <p:cNvPr id="67617" name="Picture 33"/>
                <p:cNvPicPr>
                  <a:picLocks noChangeAspect="1" noChangeArrowheads="1"/>
                </p:cNvPicPr>
                <p:nvPr userDrawn="1"/>
              </p:nvPicPr>
              <p:blipFill>
                <a:blip r:embed="rId13"/>
                <a:srcRect/>
                <a:stretch>
                  <a:fillRect/>
                </a:stretch>
              </p:blipFill>
              <p:spPr bwMode="auto">
                <a:xfrm>
                  <a:off x="5280" y="2064"/>
                  <a:ext cx="186" cy="183"/>
                </a:xfrm>
                <a:prstGeom prst="rect">
                  <a:avLst/>
                </a:prstGeom>
                <a:noFill/>
                <a:ln w="9525">
                  <a:noFill/>
                  <a:miter lim="800000"/>
                  <a:headEnd/>
                  <a:tailEnd/>
                </a:ln>
                <a:effectLst/>
              </p:spPr>
            </p:pic>
            <p:pic>
              <p:nvPicPr>
                <p:cNvPr id="67618" name="Picture 34"/>
                <p:cNvPicPr>
                  <a:picLocks noChangeAspect="1" noChangeArrowheads="1"/>
                </p:cNvPicPr>
                <p:nvPr userDrawn="1"/>
              </p:nvPicPr>
              <p:blipFill>
                <a:blip r:embed="rId13"/>
                <a:srcRect/>
                <a:stretch>
                  <a:fillRect/>
                </a:stretch>
              </p:blipFill>
              <p:spPr bwMode="auto">
                <a:xfrm>
                  <a:off x="5232" y="2352"/>
                  <a:ext cx="186" cy="183"/>
                </a:xfrm>
                <a:prstGeom prst="rect">
                  <a:avLst/>
                </a:prstGeom>
                <a:noFill/>
                <a:ln w="9525">
                  <a:noFill/>
                  <a:miter lim="800000"/>
                  <a:headEnd/>
                  <a:tailEnd/>
                </a:ln>
                <a:effectLst/>
              </p:spPr>
            </p:pic>
            <p:pic>
              <p:nvPicPr>
                <p:cNvPr id="67619" name="Picture 35"/>
                <p:cNvPicPr>
                  <a:picLocks noChangeAspect="1" noChangeArrowheads="1"/>
                </p:cNvPicPr>
                <p:nvPr userDrawn="1"/>
              </p:nvPicPr>
              <p:blipFill>
                <a:blip r:embed="rId13"/>
                <a:srcRect/>
                <a:stretch>
                  <a:fillRect/>
                </a:stretch>
              </p:blipFill>
              <p:spPr bwMode="auto">
                <a:xfrm>
                  <a:off x="4992" y="2208"/>
                  <a:ext cx="186" cy="183"/>
                </a:xfrm>
                <a:prstGeom prst="rect">
                  <a:avLst/>
                </a:prstGeom>
                <a:noFill/>
                <a:ln w="9525">
                  <a:noFill/>
                  <a:miter lim="800000"/>
                  <a:headEnd/>
                  <a:tailEnd/>
                </a:ln>
                <a:effectLst/>
              </p:spPr>
            </p:pic>
            <p:pic>
              <p:nvPicPr>
                <p:cNvPr id="67620" name="Picture 36"/>
                <p:cNvPicPr>
                  <a:picLocks noChangeAspect="1" noChangeArrowheads="1"/>
                </p:cNvPicPr>
                <p:nvPr userDrawn="1"/>
              </p:nvPicPr>
              <p:blipFill>
                <a:blip r:embed="rId13"/>
                <a:srcRect/>
                <a:stretch>
                  <a:fillRect/>
                </a:stretch>
              </p:blipFill>
              <p:spPr bwMode="auto">
                <a:xfrm>
                  <a:off x="4992" y="2448"/>
                  <a:ext cx="186" cy="183"/>
                </a:xfrm>
                <a:prstGeom prst="rect">
                  <a:avLst/>
                </a:prstGeom>
                <a:noFill/>
                <a:ln w="9525">
                  <a:noFill/>
                  <a:miter lim="800000"/>
                  <a:headEnd/>
                  <a:tailEnd/>
                </a:ln>
                <a:effectLst/>
              </p:spPr>
            </p:pic>
            <p:pic>
              <p:nvPicPr>
                <p:cNvPr id="67621" name="Picture 37"/>
                <p:cNvPicPr>
                  <a:picLocks noChangeAspect="1" noChangeArrowheads="1"/>
                </p:cNvPicPr>
                <p:nvPr userDrawn="1"/>
              </p:nvPicPr>
              <p:blipFill>
                <a:blip r:embed="rId13"/>
                <a:srcRect/>
                <a:stretch>
                  <a:fillRect/>
                </a:stretch>
              </p:blipFill>
              <p:spPr bwMode="auto">
                <a:xfrm>
                  <a:off x="5136" y="2592"/>
                  <a:ext cx="186" cy="183"/>
                </a:xfrm>
                <a:prstGeom prst="rect">
                  <a:avLst/>
                </a:prstGeom>
                <a:noFill/>
                <a:ln w="9525">
                  <a:noFill/>
                  <a:miter lim="800000"/>
                  <a:headEnd/>
                  <a:tailEnd/>
                </a:ln>
                <a:effectLst/>
              </p:spPr>
            </p:pic>
            <p:pic>
              <p:nvPicPr>
                <p:cNvPr id="67622" name="Picture 38"/>
                <p:cNvPicPr>
                  <a:picLocks noChangeAspect="1" noChangeArrowheads="1"/>
                </p:cNvPicPr>
                <p:nvPr userDrawn="1"/>
              </p:nvPicPr>
              <p:blipFill>
                <a:blip r:embed="rId13"/>
                <a:srcRect/>
                <a:stretch>
                  <a:fillRect/>
                </a:stretch>
              </p:blipFill>
              <p:spPr bwMode="auto">
                <a:xfrm>
                  <a:off x="5232" y="1392"/>
                  <a:ext cx="186" cy="183"/>
                </a:xfrm>
                <a:prstGeom prst="rect">
                  <a:avLst/>
                </a:prstGeom>
                <a:noFill/>
                <a:ln w="9525">
                  <a:noFill/>
                  <a:miter lim="800000"/>
                  <a:headEnd/>
                  <a:tailEnd/>
                </a:ln>
                <a:effectLst/>
              </p:spPr>
            </p:pic>
            <p:pic>
              <p:nvPicPr>
                <p:cNvPr id="67623" name="Picture 39"/>
                <p:cNvPicPr>
                  <a:picLocks noChangeAspect="1" noChangeArrowheads="1"/>
                </p:cNvPicPr>
                <p:nvPr userDrawn="1"/>
              </p:nvPicPr>
              <p:blipFill>
                <a:blip r:embed="rId13"/>
                <a:srcRect/>
                <a:stretch>
                  <a:fillRect/>
                </a:stretch>
              </p:blipFill>
              <p:spPr bwMode="auto">
                <a:xfrm>
                  <a:off x="4944" y="2736"/>
                  <a:ext cx="186" cy="183"/>
                </a:xfrm>
                <a:prstGeom prst="rect">
                  <a:avLst/>
                </a:prstGeom>
                <a:noFill/>
                <a:ln w="9525">
                  <a:noFill/>
                  <a:miter lim="800000"/>
                  <a:headEnd/>
                  <a:tailEnd/>
                </a:ln>
                <a:effectLst/>
              </p:spPr>
            </p:pic>
            <p:pic>
              <p:nvPicPr>
                <p:cNvPr id="67624" name="Picture 40"/>
                <p:cNvPicPr>
                  <a:picLocks noChangeAspect="1" noChangeArrowheads="1"/>
                </p:cNvPicPr>
                <p:nvPr userDrawn="1"/>
              </p:nvPicPr>
              <p:blipFill>
                <a:blip r:embed="rId13"/>
                <a:srcRect/>
                <a:stretch>
                  <a:fillRect/>
                </a:stretch>
              </p:blipFill>
              <p:spPr bwMode="auto">
                <a:xfrm>
                  <a:off x="4992" y="3072"/>
                  <a:ext cx="186" cy="183"/>
                </a:xfrm>
                <a:prstGeom prst="rect">
                  <a:avLst/>
                </a:prstGeom>
                <a:noFill/>
                <a:ln w="9525">
                  <a:noFill/>
                  <a:miter lim="800000"/>
                  <a:headEnd/>
                  <a:tailEnd/>
                </a:ln>
                <a:effectLst/>
              </p:spPr>
            </p:pic>
            <p:pic>
              <p:nvPicPr>
                <p:cNvPr id="67625" name="Picture 41"/>
                <p:cNvPicPr>
                  <a:picLocks noChangeAspect="1" noChangeArrowheads="1"/>
                </p:cNvPicPr>
                <p:nvPr userDrawn="1"/>
              </p:nvPicPr>
              <p:blipFill>
                <a:blip r:embed="rId13"/>
                <a:srcRect/>
                <a:stretch>
                  <a:fillRect/>
                </a:stretch>
              </p:blipFill>
              <p:spPr bwMode="auto">
                <a:xfrm>
                  <a:off x="5232" y="3312"/>
                  <a:ext cx="186" cy="183"/>
                </a:xfrm>
                <a:prstGeom prst="rect">
                  <a:avLst/>
                </a:prstGeom>
                <a:noFill/>
                <a:ln w="9525">
                  <a:noFill/>
                  <a:miter lim="800000"/>
                  <a:headEnd/>
                  <a:tailEnd/>
                </a:ln>
                <a:effectLst/>
              </p:spPr>
            </p:pic>
            <p:pic>
              <p:nvPicPr>
                <p:cNvPr id="67626" name="Picture 42"/>
                <p:cNvPicPr>
                  <a:picLocks noChangeAspect="1" noChangeArrowheads="1"/>
                </p:cNvPicPr>
                <p:nvPr userDrawn="1"/>
              </p:nvPicPr>
              <p:blipFill>
                <a:blip r:embed="rId13"/>
                <a:srcRect/>
                <a:stretch>
                  <a:fillRect/>
                </a:stretch>
              </p:blipFill>
              <p:spPr bwMode="auto">
                <a:xfrm>
                  <a:off x="4992" y="3408"/>
                  <a:ext cx="186" cy="183"/>
                </a:xfrm>
                <a:prstGeom prst="rect">
                  <a:avLst/>
                </a:prstGeom>
                <a:noFill/>
                <a:ln w="9525">
                  <a:noFill/>
                  <a:miter lim="800000"/>
                  <a:headEnd/>
                  <a:tailEnd/>
                </a:ln>
                <a:effectLst/>
              </p:spPr>
            </p:pic>
            <p:pic>
              <p:nvPicPr>
                <p:cNvPr id="67627" name="Picture 43"/>
                <p:cNvPicPr>
                  <a:picLocks noChangeAspect="1" noChangeArrowheads="1"/>
                </p:cNvPicPr>
                <p:nvPr userDrawn="1"/>
              </p:nvPicPr>
              <p:blipFill>
                <a:blip r:embed="rId13"/>
                <a:srcRect/>
                <a:stretch>
                  <a:fillRect/>
                </a:stretch>
              </p:blipFill>
              <p:spPr bwMode="auto">
                <a:xfrm>
                  <a:off x="5088" y="3552"/>
                  <a:ext cx="186" cy="183"/>
                </a:xfrm>
                <a:prstGeom prst="rect">
                  <a:avLst/>
                </a:prstGeom>
                <a:noFill/>
                <a:ln w="9525">
                  <a:noFill/>
                  <a:miter lim="800000"/>
                  <a:headEnd/>
                  <a:tailEnd/>
                </a:ln>
                <a:effectLst/>
              </p:spPr>
            </p:pic>
            <p:pic>
              <p:nvPicPr>
                <p:cNvPr id="67628" name="Picture 44"/>
                <p:cNvPicPr>
                  <a:picLocks noChangeAspect="1" noChangeArrowheads="1"/>
                </p:cNvPicPr>
                <p:nvPr userDrawn="1"/>
              </p:nvPicPr>
              <p:blipFill>
                <a:blip r:embed="rId13"/>
                <a:srcRect/>
                <a:stretch>
                  <a:fillRect/>
                </a:stretch>
              </p:blipFill>
              <p:spPr bwMode="auto">
                <a:xfrm>
                  <a:off x="4992" y="3792"/>
                  <a:ext cx="186" cy="183"/>
                </a:xfrm>
                <a:prstGeom prst="rect">
                  <a:avLst/>
                </a:prstGeom>
                <a:noFill/>
                <a:ln w="9525">
                  <a:noFill/>
                  <a:miter lim="800000"/>
                  <a:headEnd/>
                  <a:tailEnd/>
                </a:ln>
                <a:effectLst/>
              </p:spPr>
            </p:pic>
            <p:pic>
              <p:nvPicPr>
                <p:cNvPr id="67629" name="Picture 45"/>
                <p:cNvPicPr>
                  <a:picLocks noChangeAspect="1" noChangeArrowheads="1"/>
                </p:cNvPicPr>
                <p:nvPr userDrawn="1"/>
              </p:nvPicPr>
              <p:blipFill>
                <a:blip r:embed="rId13"/>
                <a:srcRect/>
                <a:stretch>
                  <a:fillRect/>
                </a:stretch>
              </p:blipFill>
              <p:spPr bwMode="auto">
                <a:xfrm>
                  <a:off x="5184" y="3696"/>
                  <a:ext cx="186" cy="183"/>
                </a:xfrm>
                <a:prstGeom prst="rect">
                  <a:avLst/>
                </a:prstGeom>
                <a:noFill/>
                <a:ln w="9525">
                  <a:noFill/>
                  <a:miter lim="800000"/>
                  <a:headEnd/>
                  <a:tailEnd/>
                </a:ln>
                <a:effectLst/>
              </p:spPr>
            </p:pic>
          </p:grpSp>
        </p:grpSp>
        <p:sp>
          <p:nvSpPr>
            <p:cNvPr id="67630"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7631"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7632"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ru-RU"/>
            </a:p>
          </p:txBody>
        </p:sp>
        <p:sp>
          <p:nvSpPr>
            <p:cNvPr id="67633"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endParaRPr lang="ru-RU"/>
            </a:p>
          </p:txBody>
        </p:sp>
        <p:sp>
          <p:nvSpPr>
            <p:cNvPr id="67634"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endParaRPr lang="ru-RU"/>
            </a:p>
          </p:txBody>
        </p:sp>
        <p:sp>
          <p:nvSpPr>
            <p:cNvPr id="67635"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7636"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ru-RU"/>
            </a:p>
          </p:txBody>
        </p:sp>
        <p:sp>
          <p:nvSpPr>
            <p:cNvPr id="67637"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ru-RU"/>
            </a:p>
          </p:txBody>
        </p:sp>
        <p:sp>
          <p:nvSpPr>
            <p:cNvPr id="6763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ru-RU"/>
            </a:p>
          </p:txBody>
        </p:sp>
        <p:sp>
          <p:nvSpPr>
            <p:cNvPr id="67639"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7640"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ru-RU"/>
            </a:p>
          </p:txBody>
        </p:sp>
      </p:grpSp>
      <p:sp>
        <p:nvSpPr>
          <p:cNvPr id="67641"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7642"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7643"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67644"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67645"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7327936-861B-4076-8F3E-6A7A0453805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a:solidFill>
            <a:schemeClr val="tx1"/>
          </a:solidFill>
          <a:latin typeface="+mn-lt"/>
        </a:defRPr>
      </a:lvl2pPr>
      <a:lvl3pPr marL="1143000" indent="-228600" algn="l" rtl="0" fontAlgn="base">
        <a:spcBef>
          <a:spcPct val="20000"/>
        </a:spcBef>
        <a:spcAft>
          <a:spcPct val="0"/>
        </a:spcAft>
        <a:buSzPct val="70000"/>
        <a:buBlip>
          <a:blip r:embed="rId17"/>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73731"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73732"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73733"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3734"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73735"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73736"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12577DF8-26AD-4042-9708-7828BC273B12}" type="slidenum">
              <a:rPr lang="ru-RU"/>
              <a:pPr/>
              <a:t>‹#›</a:t>
            </a:fld>
            <a:endParaRPr lang="ru-RU"/>
          </a:p>
        </p:txBody>
      </p:sp>
      <p:sp>
        <p:nvSpPr>
          <p:cNvPr id="73737"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73738"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spTree>
  </p:cSld>
  <p:clrMap bg1="lt1" tx1="dk1" bg2="lt2" tx2="dk2" accent1="accent1" accent2="accent2" accent3="accent3" accent4="accent4" accent5="accent5" accent6="accent6" hlink="hlink" folHlink="folHlink"/>
  <p:sldLayoutIdLst>
    <p:sldLayoutId id="214748367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126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26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126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127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fld id="{39B8236D-3A71-4751-B86C-080C3CEC7253}" type="slidenum">
              <a:rPr lang="ru-RU"/>
              <a:pPr/>
              <a:t>‹#›</a:t>
            </a:fld>
            <a:endParaRPr lang="ru-RU"/>
          </a:p>
        </p:txBody>
      </p:sp>
      <p:grpSp>
        <p:nvGrpSpPr>
          <p:cNvPr id="11271" name="Group 7"/>
          <p:cNvGrpSpPr>
            <a:grpSpLocks/>
          </p:cNvGrpSpPr>
          <p:nvPr/>
        </p:nvGrpSpPr>
        <p:grpSpPr bwMode="auto">
          <a:xfrm>
            <a:off x="168275" y="228600"/>
            <a:ext cx="8823325" cy="6096000"/>
            <a:chOff x="106" y="144"/>
            <a:chExt cx="5558" cy="3840"/>
          </a:xfrm>
        </p:grpSpPr>
        <p:sp>
          <p:nvSpPr>
            <p:cNvPr id="1127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endParaRPr lang="ru-RU" sz="2400">
                <a:latin typeface="Times New Roman" pitchFamily="18" charset="0"/>
              </a:endParaRPr>
            </a:p>
          </p:txBody>
        </p:sp>
        <p:sp>
          <p:nvSpPr>
            <p:cNvPr id="11273"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652"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1071563" y="304800"/>
            <a:ext cx="7615237" cy="1106488"/>
            <a:chOff x="675" y="192"/>
            <a:chExt cx="4797" cy="697"/>
          </a:xfrm>
        </p:grpSpPr>
        <p:sp>
          <p:nvSpPr>
            <p:cNvPr id="1536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1536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1536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1536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1536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15368"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36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1537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1537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8D69DDA-8F64-49FB-ABE2-1B08B8716EA9}" type="slidenum">
              <a:rPr lang="ru-RU"/>
              <a:pPr/>
              <a:t>‹#›</a:t>
            </a:fld>
            <a:endParaRPr lang="ru-RU"/>
          </a:p>
        </p:txBody>
      </p:sp>
      <p:sp>
        <p:nvSpPr>
          <p:cNvPr id="15372"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lt1" tx1="dk1" bg2="lt2" tx2="dk2" accent1="accent1" accent2="accent2" accent3="accent3" accent4="accent4" accent5="accent5" accent6="accent6" hlink="hlink" folHlink="folHlink"/>
  <p:sldLayoutIdLst>
    <p:sldLayoutId id="2147483654"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7938" y="0"/>
            <a:ext cx="2833688" cy="6856413"/>
            <a:chOff x="-5" y="0"/>
            <a:chExt cx="1785" cy="4319"/>
          </a:xfrm>
        </p:grpSpPr>
        <p:sp>
          <p:nvSpPr>
            <p:cNvPr id="21507"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ru-RU"/>
            </a:p>
          </p:txBody>
        </p:sp>
        <p:grpSp>
          <p:nvGrpSpPr>
            <p:cNvPr id="21508" name="Group 4"/>
            <p:cNvGrpSpPr>
              <a:grpSpLocks/>
            </p:cNvGrpSpPr>
            <p:nvPr/>
          </p:nvGrpSpPr>
          <p:grpSpPr bwMode="auto">
            <a:xfrm rot="14964908" flipH="1">
              <a:off x="104" y="2441"/>
              <a:ext cx="452" cy="444"/>
              <a:chOff x="1727" y="866"/>
              <a:chExt cx="129" cy="157"/>
            </a:xfrm>
          </p:grpSpPr>
          <p:sp>
            <p:nvSpPr>
              <p:cNvPr id="21509"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1510"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1511"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21512"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ru-RU"/>
            </a:p>
          </p:txBody>
        </p:sp>
        <p:grpSp>
          <p:nvGrpSpPr>
            <p:cNvPr id="21513" name="Group 9"/>
            <p:cNvGrpSpPr>
              <a:grpSpLocks/>
            </p:cNvGrpSpPr>
            <p:nvPr/>
          </p:nvGrpSpPr>
          <p:grpSpPr bwMode="auto">
            <a:xfrm rot="416244">
              <a:off x="9" y="1746"/>
              <a:ext cx="1771" cy="1741"/>
              <a:chOff x="41" y="2787"/>
              <a:chExt cx="902" cy="833"/>
            </a:xfrm>
          </p:grpSpPr>
          <p:sp>
            <p:nvSpPr>
              <p:cNvPr id="21514"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ru-RU"/>
              </a:p>
            </p:txBody>
          </p:sp>
          <p:sp>
            <p:nvSpPr>
              <p:cNvPr id="21515"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ru-RU"/>
              </a:p>
            </p:txBody>
          </p:sp>
          <p:sp>
            <p:nvSpPr>
              <p:cNvPr id="21516"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ru-RU"/>
              </a:p>
            </p:txBody>
          </p:sp>
          <p:sp>
            <p:nvSpPr>
              <p:cNvPr id="21517"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ru-RU"/>
              </a:p>
            </p:txBody>
          </p:sp>
          <p:sp>
            <p:nvSpPr>
              <p:cNvPr id="21518"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ru-RU"/>
              </a:p>
            </p:txBody>
          </p:sp>
          <p:grpSp>
            <p:nvGrpSpPr>
              <p:cNvPr id="21519" name="Group 15"/>
              <p:cNvGrpSpPr>
                <a:grpSpLocks/>
              </p:cNvGrpSpPr>
              <p:nvPr userDrawn="1"/>
            </p:nvGrpSpPr>
            <p:grpSpPr bwMode="auto">
              <a:xfrm rot="10886446" flipH="1">
                <a:off x="335" y="3251"/>
                <a:ext cx="608" cy="369"/>
                <a:chOff x="-366" y="1704"/>
                <a:chExt cx="608" cy="369"/>
              </a:xfrm>
            </p:grpSpPr>
            <p:sp>
              <p:nvSpPr>
                <p:cNvPr id="21520"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ru-RU"/>
                </a:p>
              </p:txBody>
            </p:sp>
            <p:sp>
              <p:nvSpPr>
                <p:cNvPr id="21521"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ru-RU"/>
                </a:p>
              </p:txBody>
            </p:sp>
            <p:sp>
              <p:nvSpPr>
                <p:cNvPr id="21522"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ru-RU"/>
                </a:p>
              </p:txBody>
            </p:sp>
          </p:grpSp>
        </p:grpSp>
        <p:grpSp>
          <p:nvGrpSpPr>
            <p:cNvPr id="21523" name="Group 19"/>
            <p:cNvGrpSpPr>
              <a:grpSpLocks/>
            </p:cNvGrpSpPr>
            <p:nvPr/>
          </p:nvGrpSpPr>
          <p:grpSpPr bwMode="auto">
            <a:xfrm rot="-15351438">
              <a:off x="343" y="3854"/>
              <a:ext cx="392" cy="424"/>
              <a:chOff x="1727" y="866"/>
              <a:chExt cx="129" cy="157"/>
            </a:xfrm>
          </p:grpSpPr>
          <p:sp>
            <p:nvSpPr>
              <p:cNvPr id="21524"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1525"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1526"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1527" name="Group 23"/>
            <p:cNvGrpSpPr>
              <a:grpSpLocks/>
            </p:cNvGrpSpPr>
            <p:nvPr/>
          </p:nvGrpSpPr>
          <p:grpSpPr bwMode="auto">
            <a:xfrm rot="5003157">
              <a:off x="249" y="1102"/>
              <a:ext cx="412" cy="500"/>
              <a:chOff x="1727" y="866"/>
              <a:chExt cx="129" cy="157"/>
            </a:xfrm>
          </p:grpSpPr>
          <p:sp>
            <p:nvSpPr>
              <p:cNvPr id="21528"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1529"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1530"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grpSp>
          <p:nvGrpSpPr>
            <p:cNvPr id="21531" name="Group 27"/>
            <p:cNvGrpSpPr>
              <a:grpSpLocks/>
            </p:cNvGrpSpPr>
            <p:nvPr/>
          </p:nvGrpSpPr>
          <p:grpSpPr bwMode="auto">
            <a:xfrm>
              <a:off x="815" y="0"/>
              <a:ext cx="345" cy="367"/>
              <a:chOff x="1727" y="866"/>
              <a:chExt cx="129" cy="157"/>
            </a:xfrm>
          </p:grpSpPr>
          <p:sp>
            <p:nvSpPr>
              <p:cNvPr id="21532"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u-RU"/>
              </a:p>
            </p:txBody>
          </p:sp>
          <p:sp>
            <p:nvSpPr>
              <p:cNvPr id="21533"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u-RU"/>
              </a:p>
            </p:txBody>
          </p:sp>
          <p:sp>
            <p:nvSpPr>
              <p:cNvPr id="21534"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u-RU"/>
              </a:p>
            </p:txBody>
          </p:sp>
        </p:grpSp>
        <p:sp>
          <p:nvSpPr>
            <p:cNvPr id="21535"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ru-RU"/>
            </a:p>
          </p:txBody>
        </p:sp>
        <p:sp>
          <p:nvSpPr>
            <p:cNvPr id="21536"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ru-RU"/>
            </a:p>
          </p:txBody>
        </p:sp>
        <p:sp>
          <p:nvSpPr>
            <p:cNvPr id="21537"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ru-RU"/>
            </a:p>
          </p:txBody>
        </p:sp>
        <p:sp>
          <p:nvSpPr>
            <p:cNvPr id="21538"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ru-RU"/>
            </a:p>
          </p:txBody>
        </p:sp>
        <p:sp>
          <p:nvSpPr>
            <p:cNvPr id="21539"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ru-RU"/>
            </a:p>
          </p:txBody>
        </p:sp>
        <p:sp>
          <p:nvSpPr>
            <p:cNvPr id="21540"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ru-RU"/>
            </a:p>
          </p:txBody>
        </p:sp>
        <p:sp>
          <p:nvSpPr>
            <p:cNvPr id="21541"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ru-RU"/>
            </a:p>
          </p:txBody>
        </p:sp>
        <p:sp>
          <p:nvSpPr>
            <p:cNvPr id="21542"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u-RU"/>
            </a:p>
          </p:txBody>
        </p:sp>
        <p:sp>
          <p:nvSpPr>
            <p:cNvPr id="21543"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u-RU"/>
            </a:p>
          </p:txBody>
        </p:sp>
        <p:sp>
          <p:nvSpPr>
            <p:cNvPr id="21544"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ru-RU"/>
            </a:p>
          </p:txBody>
        </p:sp>
        <p:sp>
          <p:nvSpPr>
            <p:cNvPr id="21545"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u-RU"/>
            </a:p>
          </p:txBody>
        </p:sp>
        <p:sp>
          <p:nvSpPr>
            <p:cNvPr id="21546"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ru-RU"/>
            </a:p>
          </p:txBody>
        </p:sp>
        <p:sp>
          <p:nvSpPr>
            <p:cNvPr id="21547"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ru-RU"/>
            </a:p>
          </p:txBody>
        </p:sp>
        <p:sp>
          <p:nvSpPr>
            <p:cNvPr id="21548"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ru-RU"/>
            </a:p>
          </p:txBody>
        </p:sp>
      </p:grpSp>
      <p:sp>
        <p:nvSpPr>
          <p:cNvPr id="21549"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1550"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1551"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21552"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21553"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EAD10AAA-BE42-4906-A9AF-6B24D26AFA2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765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765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
        <p:nvSpPr>
          <p:cNvPr id="2765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ru-RU"/>
          </a:p>
        </p:txBody>
      </p:sp>
      <p:sp>
        <p:nvSpPr>
          <p:cNvPr id="2765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ru-RU"/>
          </a:p>
        </p:txBody>
      </p:sp>
      <p:sp>
        <p:nvSpPr>
          <p:cNvPr id="2765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ru-RU"/>
          </a:p>
        </p:txBody>
      </p:sp>
      <p:sp>
        <p:nvSpPr>
          <p:cNvPr id="2765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021088EC-01E2-4FBF-9F50-6AF7A306DF53}"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ru-RU" sz="2400">
              <a:latin typeface="Tahoma" pitchFamily="34" charset="0"/>
            </a:endParaRPr>
          </a:p>
        </p:txBody>
      </p:sp>
      <p:sp>
        <p:nvSpPr>
          <p:cNvPr id="317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317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ru-RU" sz="2400">
              <a:latin typeface="Tahoma" pitchFamily="34" charset="0"/>
            </a:endParaRPr>
          </a:p>
        </p:txBody>
      </p:sp>
      <p:sp>
        <p:nvSpPr>
          <p:cNvPr id="317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317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317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ru-RU" sz="2400">
              <a:latin typeface="Tahoma" pitchFamily="34" charset="0"/>
            </a:endParaRPr>
          </a:p>
        </p:txBody>
      </p:sp>
      <p:sp>
        <p:nvSpPr>
          <p:cNvPr id="317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317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317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17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endParaRPr lang="ru-RU"/>
          </a:p>
        </p:txBody>
      </p:sp>
      <p:sp>
        <p:nvSpPr>
          <p:cNvPr id="317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ru-RU"/>
          </a:p>
        </p:txBody>
      </p:sp>
      <p:sp>
        <p:nvSpPr>
          <p:cNvPr id="317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fld id="{808FB957-D5F7-4ACE-BEB3-C9C15ACE0E7E}"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3686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68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ru-RU"/>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ru-RU"/>
          </a:p>
        </p:txBody>
      </p:sp>
      <p:sp>
        <p:nvSpPr>
          <p:cNvPr id="368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A24DDDAE-E2DA-42B1-9884-9E2A8EC17E24}" type="slidenum">
              <a:rPr lang="ru-RU"/>
              <a:pPr/>
              <a:t>‹#›</a:t>
            </a:fld>
            <a:endParaRPr lang="ru-RU"/>
          </a:p>
        </p:txBody>
      </p:sp>
      <p:sp>
        <p:nvSpPr>
          <p:cNvPr id="3687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3687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ru-RU"/>
          </a:p>
        </p:txBody>
      </p:sp>
      <p:sp>
        <p:nvSpPr>
          <p:cNvPr id="3687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3687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ru-RU"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7620000" cy="6858000"/>
            <a:chOff x="0" y="0"/>
            <a:chExt cx="4800" cy="4320"/>
          </a:xfrm>
        </p:grpSpPr>
        <p:grpSp>
          <p:nvGrpSpPr>
            <p:cNvPr id="41987" name="Group 3"/>
            <p:cNvGrpSpPr>
              <a:grpSpLocks/>
            </p:cNvGrpSpPr>
            <p:nvPr userDrawn="1"/>
          </p:nvGrpSpPr>
          <p:grpSpPr bwMode="auto">
            <a:xfrm>
              <a:off x="0" y="0"/>
              <a:ext cx="2016" cy="4320"/>
              <a:chOff x="0" y="0"/>
              <a:chExt cx="2016" cy="4320"/>
            </a:xfrm>
          </p:grpSpPr>
          <p:sp>
            <p:nvSpPr>
              <p:cNvPr id="4198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ru-RU"/>
              </a:p>
            </p:txBody>
          </p:sp>
          <p:sp>
            <p:nvSpPr>
              <p:cNvPr id="4198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41990" name="Group 6"/>
            <p:cNvGrpSpPr>
              <a:grpSpLocks/>
            </p:cNvGrpSpPr>
            <p:nvPr/>
          </p:nvGrpSpPr>
          <p:grpSpPr bwMode="auto">
            <a:xfrm>
              <a:off x="144" y="1248"/>
              <a:ext cx="4656" cy="201"/>
              <a:chOff x="144" y="1248"/>
              <a:chExt cx="4656" cy="201"/>
            </a:xfrm>
          </p:grpSpPr>
          <p:sp>
            <p:nvSpPr>
              <p:cNvPr id="4199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4199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ru-RU"/>
              </a:p>
            </p:txBody>
          </p:sp>
        </p:grpSp>
      </p:grpSp>
      <p:sp>
        <p:nvSpPr>
          <p:cNvPr id="4199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199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99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ru-RU"/>
          </a:p>
        </p:txBody>
      </p:sp>
      <p:sp>
        <p:nvSpPr>
          <p:cNvPr id="4199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4199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163CF877-D5A3-4DB7-81B7-9FEBB90D1F6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4"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471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94026C6F-6669-4D90-AA65-E3686F1FEE8B}" type="slidenum">
              <a:rPr lang="ru-RU"/>
              <a:pPr/>
              <a:t>‹#›</a:t>
            </a:fld>
            <a:endParaRPr lang="ru-RU"/>
          </a:p>
        </p:txBody>
      </p:sp>
      <p:grpSp>
        <p:nvGrpSpPr>
          <p:cNvPr id="47108" name="Group 4"/>
          <p:cNvGrpSpPr>
            <a:grpSpLocks/>
          </p:cNvGrpSpPr>
          <p:nvPr/>
        </p:nvGrpSpPr>
        <p:grpSpPr bwMode="auto">
          <a:xfrm>
            <a:off x="0" y="0"/>
            <a:ext cx="9144000" cy="546100"/>
            <a:chOff x="0" y="0"/>
            <a:chExt cx="5760" cy="344"/>
          </a:xfrm>
        </p:grpSpPr>
        <p:sp>
          <p:nvSpPr>
            <p:cNvPr id="471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471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ru-RU" sz="2400">
                <a:latin typeface="Times New Roman" pitchFamily="18" charset="0"/>
              </a:endParaRPr>
            </a:p>
          </p:txBody>
        </p:sp>
        <p:sp>
          <p:nvSpPr>
            <p:cNvPr id="471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71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71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71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71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71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71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ru-RU">
                <a:solidFill>
                  <a:schemeClr val="accent2"/>
                </a:solidFill>
              </a:endParaRPr>
            </a:p>
          </p:txBody>
        </p:sp>
      </p:grpSp>
      <p:sp>
        <p:nvSpPr>
          <p:cNvPr id="471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71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71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Tree>
  </p:cSld>
  <p:clrMap bg1="lt1" tx1="dk1" bg2="lt2" tx2="dk2" accent1="accent1" accent2="accent2" accent3="accent3" accent4="accent4" accent5="accent5" accent6="accent6" hlink="hlink" folHlink="folHlink"/>
  <p:sldLayoutIdLst>
    <p:sldLayoutId id="214748366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68.xml"/><Relationship Id="rId4" Type="http://schemas.openxmlformats.org/officeDocument/2006/relationships/image" Target="../media/image13.wmf"/></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jpeg"/><Relationship Id="rId1" Type="http://schemas.openxmlformats.org/officeDocument/2006/relationships/slideLayout" Target="../slideLayouts/slideLayout1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6.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1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457200"/>
            <a:ext cx="7696200" cy="2438400"/>
          </a:xfrm>
          <a:ln/>
        </p:spPr>
        <p:txBody>
          <a:bodyPr/>
          <a:lstStyle/>
          <a:p>
            <a:r>
              <a:rPr lang="ru-RU" b="1">
                <a:latin typeface="Comic Sans MS" pitchFamily="66" charset="0"/>
              </a:rPr>
              <a:t>КОРПОРАТИВНАЯ СОЦИАЛЬНАЯ ОТВЕТСТВЕННОСТЬ </a:t>
            </a:r>
          </a:p>
        </p:txBody>
      </p:sp>
      <p:sp>
        <p:nvSpPr>
          <p:cNvPr id="4100" name="Rectangle 4"/>
          <p:cNvSpPr>
            <a:spLocks noGrp="1" noChangeArrowheads="1"/>
          </p:cNvSpPr>
          <p:nvPr>
            <p:ph type="subTitle" idx="1"/>
          </p:nvPr>
        </p:nvSpPr>
        <p:spPr>
          <a:xfrm>
            <a:off x="990600" y="3124200"/>
            <a:ext cx="6934200" cy="2819400"/>
          </a:xfrm>
          <a:ln/>
        </p:spPr>
        <p:txBody>
          <a:bodyPr/>
          <a:lstStyle/>
          <a:p>
            <a:r>
              <a:rPr lang="ru-RU" sz="2800" b="1">
                <a:latin typeface="Comic Sans MS" pitchFamily="66" charset="0"/>
              </a:rPr>
              <a:t>ОСНОВЫ ГЕНЕЗИСА КОРПОРАТИВНОЙ СОЦИАЛЬНОЙ ОТВЕТСТВЕННОСТИ: БЛАГОТВОРИТЕЛЬНОСТЬ В РОССИИ И НАУЧНЫЙ МЕНЕДЖМЕНТ </a:t>
            </a: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304800"/>
            <a:ext cx="8610600" cy="1066800"/>
          </a:xfrm>
        </p:spPr>
        <p:txBody>
          <a:bodyPr/>
          <a:lstStyle/>
          <a:p>
            <a:r>
              <a:rPr lang="ru-RU" sz="3400">
                <a:latin typeface="Comic Sans MS" pitchFamily="66" charset="0"/>
              </a:rPr>
              <a:t>Анализ причин, обусловивших процесс демидовской благотворительности </a:t>
            </a:r>
          </a:p>
        </p:txBody>
      </p:sp>
      <p:sp>
        <p:nvSpPr>
          <p:cNvPr id="29699" name="Rectangle 3"/>
          <p:cNvSpPr>
            <a:spLocks noGrp="1" noChangeArrowheads="1"/>
          </p:cNvSpPr>
          <p:nvPr>
            <p:ph type="body" idx="1"/>
          </p:nvPr>
        </p:nvSpPr>
        <p:spPr>
          <a:xfrm>
            <a:off x="0" y="1600200"/>
            <a:ext cx="9144000" cy="5257800"/>
          </a:xfrm>
        </p:spPr>
        <p:txBody>
          <a:bodyPr/>
          <a:lstStyle/>
          <a:p>
            <a:pPr>
              <a:lnSpc>
                <a:spcPct val="80000"/>
              </a:lnSpc>
              <a:buFont typeface="Wingdings" pitchFamily="2" charset="2"/>
              <a:buNone/>
            </a:pPr>
            <a:r>
              <a:rPr lang="ru-RU" sz="1600" b="1"/>
              <a:t>а) </a:t>
            </a:r>
            <a:r>
              <a:rPr lang="ru-RU" sz="1600" b="1" i="1"/>
              <a:t>Экономический  фактор</a:t>
            </a:r>
            <a:r>
              <a:rPr lang="ru-RU" sz="1600" i="1"/>
              <a:t>. </a:t>
            </a:r>
            <a:r>
              <a:rPr lang="ru-RU" sz="1600"/>
              <a:t>Безусловно, Демидовым удалось накопить значительные капиталы и организовать дело с высоким уровнем прибыли. В результате их усилий было создано крупное, стабильно функционирующее промышленное хозяйство, которое не преследовало коммерческие цели, и, в частности, благотворительности;</a:t>
            </a:r>
            <a:endParaRPr lang="ru-RU" sz="1600" i="1"/>
          </a:p>
          <a:p>
            <a:pPr>
              <a:lnSpc>
                <a:spcPct val="80000"/>
              </a:lnSpc>
              <a:buFont typeface="Wingdings" pitchFamily="2" charset="2"/>
              <a:buNone/>
            </a:pPr>
            <a:r>
              <a:rPr lang="ru-RU" sz="1600" b="1" i="1"/>
              <a:t>б) Психологический фактор</a:t>
            </a:r>
            <a:r>
              <a:rPr lang="ru-RU" sz="1600" i="1"/>
              <a:t>. </a:t>
            </a:r>
            <a:r>
              <a:rPr lang="ru-RU" sz="1600"/>
              <a:t>Исследования показывают, что необходимо учитывать ослабление ощущения личной причастности к накоплению. Самые первые Демидовы каждый рубль ассоциировали с собственными затратами личных усилий по его вложению в капитал. Но следующие поколения уже пользовались накопленным капиталом.</a:t>
            </a:r>
            <a:endParaRPr lang="ru-RU" sz="1600" i="1"/>
          </a:p>
          <a:p>
            <a:pPr>
              <a:lnSpc>
                <a:spcPct val="80000"/>
              </a:lnSpc>
              <a:buFont typeface="Wingdings" pitchFamily="2" charset="2"/>
              <a:buNone/>
            </a:pPr>
            <a:r>
              <a:rPr lang="ru-RU" sz="1600" b="1" i="1"/>
              <a:t>в) Культурная стратификация</a:t>
            </a:r>
            <a:r>
              <a:rPr lang="ru-RU" sz="1600" i="1"/>
              <a:t>. </a:t>
            </a:r>
            <a:r>
              <a:rPr lang="ru-RU" sz="1600"/>
              <a:t>Становление капитализма в Европе формировало новую промышленную культуру, которая проникала в Россию, формируя при этом новые социокультурные нормы поведения. Эти нормы объективно начали учитываться, вне зависимости от личного к ним отношения.</a:t>
            </a:r>
            <a:endParaRPr lang="ru-RU" sz="1600" i="1"/>
          </a:p>
          <a:p>
            <a:pPr>
              <a:lnSpc>
                <a:spcPct val="80000"/>
              </a:lnSpc>
              <a:buFont typeface="Wingdings" pitchFamily="2" charset="2"/>
              <a:buNone/>
            </a:pPr>
            <a:r>
              <a:rPr lang="ru-RU" sz="1600" b="1" i="1"/>
              <a:t>г) Оценка социальной средой</a:t>
            </a:r>
            <a:r>
              <a:rPr lang="ru-RU" sz="1600"/>
              <a:t>. Начали получать распространение такие формы государственного и общественного поощрения за благотворительность: пожалование чинами, проведение в честь благотворителей торжественных мероприятий, создание памятных знаков (медалей, мемориальных досок и пр.).</a:t>
            </a:r>
            <a:endParaRPr lang="ru-RU" sz="1600" i="1"/>
          </a:p>
          <a:p>
            <a:pPr>
              <a:lnSpc>
                <a:spcPct val="80000"/>
              </a:lnSpc>
              <a:buFont typeface="Wingdings" pitchFamily="2" charset="2"/>
              <a:buNone/>
            </a:pPr>
            <a:r>
              <a:rPr lang="ru-RU" sz="1600" b="1" i="1"/>
              <a:t>д) Теологический фактор</a:t>
            </a:r>
            <a:r>
              <a:rPr lang="ru-RU" sz="1600" i="1"/>
              <a:t>. </a:t>
            </a:r>
            <a:r>
              <a:rPr lang="ru-RU" sz="1600"/>
              <a:t>В Российском предпринимательстве хорошо известна роль старообрядчества, выступавшего носителем консервативного начала и хранителем традиционных форм бытового поведения. Несомненна причастность старообрядчества к истории благотворительности. </a:t>
            </a:r>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762000" y="304800"/>
            <a:ext cx="8153400" cy="6324600"/>
          </a:xfrm>
        </p:spPr>
        <p:txBody>
          <a:bodyPr/>
          <a:lstStyle/>
          <a:p>
            <a:pPr>
              <a:lnSpc>
                <a:spcPct val="80000"/>
              </a:lnSpc>
              <a:buFont typeface="Wingdings" pitchFamily="2" charset="2"/>
              <a:buNone/>
            </a:pPr>
            <a:r>
              <a:rPr lang="ru-RU" sz="2300"/>
              <a:t>Распространение идей ответственности богатства среди российского купечества происходило, с одной стороны, под влиянием дворянских филантропических идей, которые проникали в Россию со второй половины </a:t>
            </a:r>
            <a:r>
              <a:rPr lang="en-US" sz="2300"/>
              <a:t>XVIII</a:t>
            </a:r>
            <a:r>
              <a:rPr lang="ru-RU" sz="2300"/>
              <a:t> в. из Западной Европы. Желание не отстать от дворян, </a:t>
            </a:r>
            <a:r>
              <a:rPr lang="en-US" sz="2300"/>
              <a:t>o</a:t>
            </a:r>
            <a:r>
              <a:rPr lang="ru-RU" sz="2300"/>
              <a:t>ч</a:t>
            </a:r>
            <a:r>
              <a:rPr lang="en-US" sz="2300"/>
              <a:t>e</a:t>
            </a:r>
            <a:r>
              <a:rPr lang="ru-RU" sz="2300"/>
              <a:t>видно, играло свою роль в развитии купеческой благотворительности. </a:t>
            </a:r>
          </a:p>
          <a:p>
            <a:pPr>
              <a:lnSpc>
                <a:spcPct val="80000"/>
              </a:lnSpc>
              <a:buFont typeface="Wingdings" pitchFamily="2" charset="2"/>
              <a:buNone/>
            </a:pPr>
            <a:r>
              <a:rPr lang="ru-RU" sz="2300"/>
              <a:t>Тем не менее, гораздо важнее было имевшее давние исторические корни развитие идей ответственности богатства внутри самого купеческого сословия. Понятия о совести и чести длительное время связывались в купеческом сознании с религиозными представлениями, понятиями об ответственности за свои грехи, за неправду перед Богом, чувство вины пе</a:t>
            </a:r>
            <a:r>
              <a:rPr lang="en-US" sz="2300"/>
              <a:t>pe</a:t>
            </a:r>
            <a:r>
              <a:rPr lang="ru-RU" sz="2300"/>
              <a:t>д ним. </a:t>
            </a:r>
          </a:p>
          <a:p>
            <a:pPr>
              <a:lnSpc>
                <a:spcPct val="80000"/>
              </a:lnSpc>
              <a:buFont typeface="Wingdings" pitchFamily="2" charset="2"/>
              <a:buNone/>
            </a:pPr>
            <a:r>
              <a:rPr lang="ru-RU" sz="2300"/>
              <a:t>Известный знаток купеческой психологии В.П.Рябушинский, отмечал в своих воспоминаниях, что основатели торгово-промышленных династий в России «Не считали себя за свое богатство в чем-то виноватыми перед людьми. Другое дело Бог: перед ним было сознание вины в том, что из посланных средств недостаточно уделяется бедным». </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990600" y="0"/>
            <a:ext cx="8153400" cy="6629400"/>
          </a:xfrm>
        </p:spPr>
        <p:txBody>
          <a:bodyPr/>
          <a:lstStyle/>
          <a:p>
            <a:r>
              <a:rPr lang="ru-RU" sz="1900"/>
              <a:t>Экспертный анализ показывает, что особенно ярко прослеживается процесс проникновения идей общественного служения в предпринимательскую среду в благотворительной и меценатской деятельности ведущих отечественных купеческих династий. Дело в том, что принадлежность к российской предпринимательской элите того времени определялась не только экономическим весом и размерами состояний той или иной династии, но и ее общественным престижем и авторитетом, а его невозможно было достичь без активной благотворительной и меценатской деятельности. </a:t>
            </a:r>
            <a:br>
              <a:rPr lang="ru-RU" sz="1900"/>
            </a:br>
            <a:r>
              <a:rPr lang="ru-RU" sz="1900"/>
              <a:t/>
            </a:r>
            <a:br>
              <a:rPr lang="ru-RU" sz="1900"/>
            </a:br>
            <a:r>
              <a:rPr lang="ru-RU" sz="1900">
                <a:solidFill>
                  <a:srgbClr val="000099"/>
                </a:solidFill>
              </a:rPr>
              <a:t>К концу </a:t>
            </a:r>
            <a:r>
              <a:rPr lang="en-US" sz="1900">
                <a:solidFill>
                  <a:srgbClr val="000099"/>
                </a:solidFill>
              </a:rPr>
              <a:t>XIX</a:t>
            </a:r>
            <a:r>
              <a:rPr lang="ru-RU" sz="1900">
                <a:solidFill>
                  <a:srgbClr val="000099"/>
                </a:solidFill>
              </a:rPr>
              <a:t>- началу ХХ вв. отечественный предпринимательский мир стал постепенно осознавать свою социальную ответственность перед обществом, как своеобразную историческую миссию, возлагавшую на них ответственность за судьбы общества. Интересно отметить, что в известной речи Саввы Тимофеевича Морозова, председателя Ярмарочного комитета на открытии Торгово­промышленного съезда в Нижнем Новгороде в 1896 г., </a:t>
            </a:r>
            <a:r>
              <a:rPr lang="ru-RU" sz="1900" i="1">
                <a:solidFill>
                  <a:srgbClr val="000099"/>
                </a:solidFill>
              </a:rPr>
              <a:t>впервые </a:t>
            </a:r>
            <a:r>
              <a:rPr lang="ru-RU" sz="1900">
                <a:solidFill>
                  <a:srgbClr val="000099"/>
                </a:solidFill>
              </a:rPr>
              <a:t>был поставлен вопрос о притязаниях купечества на руководящую роль в российском обществе. Затем эти мотивы открыто прозвучали после революции 1905-1907 гг. в программных выступлениях П.П.Рябушинского и других известных представителей купечества, призывавших своих собратьев занять место дворянства в роли первенствующего сословия. </a:t>
            </a:r>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277813"/>
            <a:ext cx="8686800" cy="1139825"/>
          </a:xfrm>
        </p:spPr>
        <p:txBody>
          <a:bodyPr/>
          <a:lstStyle/>
          <a:p>
            <a:r>
              <a:rPr lang="ru-RU" sz="4000" b="1" i="1"/>
              <a:t>Научный менеджмент и социальная ответственность бизнеса</a:t>
            </a:r>
            <a:r>
              <a:rPr lang="ru-RU" sz="4000"/>
              <a:t> </a:t>
            </a:r>
          </a:p>
        </p:txBody>
      </p:sp>
      <p:sp>
        <p:nvSpPr>
          <p:cNvPr id="35843" name="Rectangle 3"/>
          <p:cNvSpPr>
            <a:spLocks noGrp="1" noChangeArrowheads="1"/>
          </p:cNvSpPr>
          <p:nvPr>
            <p:ph type="body" idx="1"/>
          </p:nvPr>
        </p:nvSpPr>
        <p:spPr>
          <a:xfrm>
            <a:off x="228600" y="1524000"/>
            <a:ext cx="8915400" cy="5334000"/>
          </a:xfrm>
        </p:spPr>
        <p:txBody>
          <a:bodyPr/>
          <a:lstStyle/>
          <a:p>
            <a:pPr marL="0" indent="185738">
              <a:lnSpc>
                <a:spcPct val="80000"/>
              </a:lnSpc>
              <a:buFont typeface="Wingdings" pitchFamily="2" charset="2"/>
              <a:buNone/>
            </a:pPr>
            <a:r>
              <a:rPr lang="ru-RU" sz="1900">
                <a:latin typeface="Times New Roman" pitchFamily="18" charset="0"/>
              </a:rPr>
              <a:t>Промышленная революция в мире (ее начало примерно с 1750-х гг.), появление машин, техники, технологий привели к появлению фабрик, заводов, где сосредотачивалось огромное количество работников. В 1880-х гг. в наиболее развитых странах мира появилось мнение о том, что для управления такими большими коллективами работающих людей необходимы научно обоснованные подходы. Эти подходы в 1895г. предложил главный инженер одной из горнодобывающих американских компаний Ф. Тейлор на заседании американского общества инженеров-механиков. Хотя различные подходы к этой проблеме обсуждались на заседании общества еще в 1886 г. (этот год считается в США годом создания научного менеджмента), на этом заседании клуба присутствовал Ф.Тейлор. Он позднее, как мы выше отметили - в 1895 г., предложил совершенно революционные подходы, которые сначала были восприняты критически, но впоследствии, уже в ХХ в., после кончины их основоположника в 1915 г., они стали применяться на различных предприятиях и показали свою состоятельность. Ф.Тейлор утверждал, что «научное управление ни что иное, как некое средство, экономящее труд». При этом он выступал за </a:t>
            </a:r>
            <a:r>
              <a:rPr lang="ru-RU" sz="1900" b="1">
                <a:latin typeface="Times New Roman" pitchFamily="18" charset="0"/>
              </a:rPr>
              <a:t>«определенное и тщательное исследование каждого рабочего ... чтобы найти такое дело, в котором он будет первоклассным».</a:t>
            </a:r>
            <a:r>
              <a:rPr lang="ru-RU" sz="1900">
                <a:latin typeface="Times New Roman" pitchFamily="18" charset="0"/>
              </a:rPr>
              <a:t> Он доказывал, что </a:t>
            </a:r>
            <a:r>
              <a:rPr lang="ru-RU" sz="1900" b="1">
                <a:latin typeface="Times New Roman" pitchFamily="18" charset="0"/>
              </a:rPr>
              <a:t>«управление - это подлинная наука, опирающаяся на точно определенные законы, правила и принципы»</a:t>
            </a:r>
            <a:r>
              <a:rPr lang="ru-RU" sz="1900">
                <a:latin typeface="Times New Roman" pitchFamily="18" charset="0"/>
              </a:rPr>
              <a:t>. Разработанные им методы научной организации труда и сформулированные на их основе принципы «научного менеджмента» должны были заменить устаревшие донаучные» приемы управления.</a:t>
            </a: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762000" y="533400"/>
            <a:ext cx="8382000" cy="1524000"/>
          </a:xfrm>
        </p:spPr>
        <p:txBody>
          <a:bodyPr/>
          <a:lstStyle/>
          <a:p>
            <a:pPr algn="ctr"/>
            <a:r>
              <a:rPr lang="ru-RU" sz="3900"/>
              <a:t>Основные положения научного менеджмента Ф.Тейлора:</a:t>
            </a:r>
          </a:p>
        </p:txBody>
      </p:sp>
      <p:sp>
        <p:nvSpPr>
          <p:cNvPr id="40963" name="Rectangle 3"/>
          <p:cNvSpPr>
            <a:spLocks noGrp="1" noChangeArrowheads="1"/>
          </p:cNvSpPr>
          <p:nvPr>
            <p:ph type="body" idx="1"/>
          </p:nvPr>
        </p:nvSpPr>
        <p:spPr>
          <a:xfrm>
            <a:off x="381000" y="2590800"/>
            <a:ext cx="8763000" cy="4267200"/>
          </a:xfrm>
        </p:spPr>
        <p:txBody>
          <a:bodyPr/>
          <a:lstStyle/>
          <a:p>
            <a:pPr>
              <a:lnSpc>
                <a:spcPct val="90000"/>
              </a:lnSpc>
            </a:pPr>
            <a:r>
              <a:rPr lang="ru-RU" sz="2200"/>
              <a:t>признание менеджмента самостоятельным видом деятельности, цель которого - рационализация производства;</a:t>
            </a:r>
          </a:p>
          <a:p>
            <a:pPr>
              <a:lnSpc>
                <a:spcPct val="90000"/>
              </a:lnSpc>
            </a:pPr>
            <a:r>
              <a:rPr lang="ru-RU" sz="2200"/>
              <a:t>расчленение процесса производства и трудовых операций на отдельные элементы, выявление затрат времени на их выполнение с целью нормирования труда рабочих;</a:t>
            </a:r>
          </a:p>
          <a:p>
            <a:pPr>
              <a:lnSpc>
                <a:spcPct val="90000"/>
              </a:lnSpc>
            </a:pPr>
            <a:r>
              <a:rPr lang="ru-RU" sz="2200"/>
              <a:t>планирование на основе норм рабочих заданий с выделением специализированных подразделений, определяющих последовательность, время, сроки выполнения работ;</a:t>
            </a:r>
          </a:p>
          <a:p>
            <a:pPr>
              <a:lnSpc>
                <a:spcPct val="90000"/>
              </a:lnSpc>
            </a:pPr>
            <a:r>
              <a:rPr lang="ru-RU" sz="2200"/>
              <a:t>увеличение производительности труда на основе справедливого вознаграждения за конечный результат;</a:t>
            </a:r>
          </a:p>
          <a:p>
            <a:pPr>
              <a:lnSpc>
                <a:spcPct val="90000"/>
              </a:lnSpc>
            </a:pPr>
            <a:r>
              <a:rPr lang="ru-RU" sz="2200"/>
              <a:t>подбор работников в соответствии с их физическими и умственными возможностями и обучения. </a:t>
            </a:r>
          </a:p>
        </p:txBody>
      </p:sp>
    </p:spTree>
  </p:cSld>
  <p:clrMapOvr>
    <a:masterClrMapping/>
  </p:clrMapOvr>
  <p:transition>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686800" cy="3276600"/>
          </a:xfrm>
        </p:spPr>
        <p:txBody>
          <a:bodyPr/>
          <a:lstStyle/>
          <a:p>
            <a:r>
              <a:rPr lang="ru-RU" sz="2300"/>
              <a:t>Г.Форд, как один из основоположников научного  менеджмента, </a:t>
            </a:r>
            <a:r>
              <a:rPr lang="ru-RU" sz="2300" i="1"/>
              <a:t>внес свой существенный вклад в теорию корпоративной социальной ответственности. </a:t>
            </a:r>
            <a:r>
              <a:rPr lang="ru-RU" sz="2300"/>
              <a:t>В частности, в 1910-е гг. Г.Форд, руководствуясь исключительно экономическими соображениями, решил вовлечь работников своих предприятий в формирование прибыли. Но сделал это оригинально, проводя свою социальную политику. Для участия в прибыли он разделил работников на три категории:</a:t>
            </a:r>
          </a:p>
        </p:txBody>
      </p:sp>
      <p:sp>
        <p:nvSpPr>
          <p:cNvPr id="44035" name="Rectangle 3"/>
          <p:cNvSpPr>
            <a:spLocks noGrp="1" noChangeArrowheads="1"/>
          </p:cNvSpPr>
          <p:nvPr>
            <p:ph type="body" idx="1"/>
          </p:nvPr>
        </p:nvSpPr>
        <p:spPr>
          <a:xfrm>
            <a:off x="228600" y="4038600"/>
            <a:ext cx="8915400" cy="2438400"/>
          </a:xfrm>
        </p:spPr>
        <p:txBody>
          <a:bodyPr/>
          <a:lstStyle/>
          <a:p>
            <a:pPr>
              <a:lnSpc>
                <a:spcPct val="80000"/>
              </a:lnSpc>
            </a:pPr>
            <a:r>
              <a:rPr lang="ru-RU" sz="2300"/>
              <a:t>женатых людей, которые жили со своей семьей и хорошо ее обеспечивали;</a:t>
            </a:r>
          </a:p>
          <a:p>
            <a:pPr>
              <a:lnSpc>
                <a:spcPct val="80000"/>
              </a:lnSpc>
            </a:pPr>
            <a:r>
              <a:rPr lang="ru-RU" sz="2300"/>
              <a:t>холостых старше 22 лет с явно выраженными хозяйственными привычками;</a:t>
            </a:r>
          </a:p>
          <a:p>
            <a:pPr>
              <a:lnSpc>
                <a:spcPct val="80000"/>
              </a:lnSpc>
            </a:pPr>
            <a:r>
              <a:rPr lang="ru-RU" sz="2300"/>
              <a:t>молодых мужчин моложе 22 лет и женщин, которые служили единственной опорой для каких-нибудь родственников. </a:t>
            </a:r>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457200" y="457200"/>
            <a:ext cx="8534400" cy="6400800"/>
          </a:xfrm>
        </p:spPr>
        <p:txBody>
          <a:bodyPr/>
          <a:lstStyle/>
          <a:p>
            <a:pPr indent="271463"/>
            <a:r>
              <a:rPr lang="ru-RU" sz="2200">
                <a:latin typeface="Times New Roman" pitchFamily="18" charset="0"/>
              </a:rPr>
              <a:t>Сопоставив различные экономические показатели, Г.Форд определил, что вышеотмеченной категории работников он может платить зарплату по 5 долларов в день (при средней зарплате 2,5 доллара) при выполнении ими элементов определенного социального поведения. В частности, женатые люди, которые получают повышенную зарплату, должны жить со своими семьями и заботиться о них. Сразу, когда этот план начал действовать право на прибыль было признано за 60% мужчин; этот процент повысился через шесть месяцев до 78%, а через год до 87 %; через полтора года не получал премии всего один процент. </a:t>
            </a:r>
            <a:br>
              <a:rPr lang="ru-RU" sz="2200">
                <a:latin typeface="Times New Roman" pitchFamily="18" charset="0"/>
              </a:rPr>
            </a:br>
            <a:r>
              <a:rPr lang="ru-RU" sz="2200">
                <a:latin typeface="Times New Roman" pitchFamily="18" charset="0"/>
              </a:rPr>
              <a:t>    Г.Форд считал, что благотворительность вредна для хорошей жизни людей. Каждый человек может себе зарабатывать по мере сил. Он отмечал, что «</a:t>
            </a:r>
            <a:r>
              <a:rPr lang="ru-RU" sz="2200" b="1">
                <a:latin typeface="Times New Roman" pitchFamily="18" charset="0"/>
              </a:rPr>
              <a:t>подавать легко; гораздо труднее сделать подачку не требующейся</a:t>
            </a:r>
            <a:r>
              <a:rPr lang="ru-RU" sz="2200">
                <a:latin typeface="Times New Roman" pitchFamily="18" charset="0"/>
              </a:rPr>
              <a:t>». По его мнению, профессиональная благотворительность не только бесчувственна - от нее больше вреда, чем помощи. Опыт фордовских предприятий показал, что в хорошо организованной промышленности всегда может быть место для калек, хромых и слепых.</a:t>
            </a:r>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a:xfrm>
            <a:off x="457200" y="457200"/>
            <a:ext cx="8534400" cy="6172200"/>
          </a:xfrm>
        </p:spPr>
        <p:txBody>
          <a:bodyPr/>
          <a:lstStyle/>
          <a:p>
            <a:r>
              <a:rPr lang="ru-RU" sz="2300"/>
              <a:t>Американский инженер Г. Гантт, разделяя взгляды Ф.Тейлора и будучи по оценке последнего «первоклассным экспериментатором», значительно развил и углубил положения научного менеджмента, разработал методику сдельно-премиальной системы оплаты труда, предположил схемы оперативного планирования, увековечившие его имя («гантт-схемы), внес значительный вклад в разработку теории лидерства. Ключевыми характеристиками подходов Г. Гантта являются утверждение ведущей роли человеческого фактора в производстве и заявление о том, что рабочему человеку должна быть представлена возможность обрести в своем труде не только источник существования, но и состояние удовлетворенности. Он призывал: </a:t>
            </a:r>
            <a:r>
              <a:rPr lang="ru-RU" sz="2300" b="1"/>
              <a:t>«Все, что мы предпринимаем, должно находиться в согласии с человеческой природой. Мы не можем понукать людьми, мы обязаны направлять их развитие»</a:t>
            </a:r>
            <a:r>
              <a:rPr lang="ru-RU" sz="2300"/>
              <a:t>. </a:t>
            </a:r>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ru-RU"/>
          </a:p>
        </p:txBody>
      </p:sp>
      <p:sp>
        <p:nvSpPr>
          <p:cNvPr id="38915" name="Rectangle 3"/>
          <p:cNvSpPr>
            <a:spLocks noGrp="1" noChangeArrowheads="1"/>
          </p:cNvSpPr>
          <p:nvPr>
            <p:ph type="body" idx="1"/>
          </p:nvPr>
        </p:nvSpPr>
        <p:spPr/>
        <p:txBody>
          <a:bodyPr/>
          <a:lstStyle/>
          <a:p>
            <a:endParaRPr lang="ru-RU"/>
          </a:p>
        </p:txBody>
      </p:sp>
      <p:pic>
        <p:nvPicPr>
          <p:cNvPr id="38916" name="Picture 4"/>
          <p:cNvPicPr>
            <a:picLocks noChangeAspect="1" noChangeArrowheads="1"/>
          </p:cNvPicPr>
          <p:nvPr/>
        </p:nvPicPr>
        <p:blipFill>
          <a:blip r:embed="rId2"/>
          <a:srcRect/>
          <a:stretch>
            <a:fillRect/>
          </a:stretch>
        </p:blipFill>
        <p:spPr bwMode="auto">
          <a:xfrm>
            <a:off x="228600" y="0"/>
            <a:ext cx="8915400" cy="6858000"/>
          </a:xfrm>
          <a:prstGeom prst="rect">
            <a:avLst/>
          </a:prstGeom>
          <a:noFill/>
          <a:ln w="9525">
            <a:noFill/>
            <a:miter lim="800000"/>
            <a:headEnd/>
            <a:tailEnd/>
          </a:ln>
          <a:effectLst/>
        </p:spPr>
      </p:pic>
    </p:spTree>
  </p:cSld>
  <p:clrMapOvr>
    <a:masterClrMapping/>
  </p:clrMapOvr>
  <p:transition>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ru-RU" sz="3800" b="1" i="1"/>
              <a:t>Экономические основы социальной ответственности бизнеса</a:t>
            </a:r>
            <a:r>
              <a:rPr lang="ru-RU" sz="3800"/>
              <a:t> </a:t>
            </a:r>
          </a:p>
        </p:txBody>
      </p:sp>
      <p:sp>
        <p:nvSpPr>
          <p:cNvPr id="53251" name="Rectangle 3"/>
          <p:cNvSpPr>
            <a:spLocks noGrp="1" noChangeArrowheads="1"/>
          </p:cNvSpPr>
          <p:nvPr>
            <p:ph type="body" idx="1"/>
          </p:nvPr>
        </p:nvSpPr>
        <p:spPr>
          <a:xfrm>
            <a:off x="533400" y="1676400"/>
            <a:ext cx="7924800" cy="4953000"/>
          </a:xfrm>
        </p:spPr>
        <p:txBody>
          <a:bodyPr/>
          <a:lstStyle/>
          <a:p>
            <a:pPr>
              <a:lnSpc>
                <a:spcPct val="90000"/>
              </a:lnSpc>
            </a:pPr>
            <a:r>
              <a:rPr lang="ru-RU"/>
              <a:t>Стабильность корпораций зависит не только от производства качественных товаров и услуг, но и в активной их деятельности  в решении социальных проблем трудовых коллективов и местного сообщества, системно выстраивать отношения с партнерами,</a:t>
            </a:r>
          </a:p>
          <a:p>
            <a:pPr>
              <a:lnSpc>
                <a:spcPct val="90000"/>
              </a:lnSpc>
              <a:buFont typeface="Wingdings" pitchFamily="2" charset="2"/>
              <a:buNone/>
            </a:pPr>
            <a:r>
              <a:rPr lang="ru-RU"/>
              <a:t>   органами власти, средствами</a:t>
            </a:r>
          </a:p>
          <a:p>
            <a:pPr>
              <a:lnSpc>
                <a:spcPct val="90000"/>
              </a:lnSpc>
              <a:buFont typeface="Wingdings" pitchFamily="2" charset="2"/>
              <a:buNone/>
            </a:pPr>
            <a:r>
              <a:rPr lang="ru-RU"/>
              <a:t>   массовой информации,</a:t>
            </a:r>
          </a:p>
          <a:p>
            <a:pPr>
              <a:lnSpc>
                <a:spcPct val="90000"/>
              </a:lnSpc>
              <a:buFont typeface="Wingdings" pitchFamily="2" charset="2"/>
              <a:buNone/>
            </a:pPr>
            <a:r>
              <a:rPr lang="ru-RU"/>
              <a:t>   потребителями и</a:t>
            </a:r>
          </a:p>
          <a:p>
            <a:pPr>
              <a:lnSpc>
                <a:spcPct val="90000"/>
              </a:lnSpc>
              <a:buFont typeface="Wingdings" pitchFamily="2" charset="2"/>
              <a:buNone/>
            </a:pPr>
            <a:r>
              <a:rPr lang="ru-RU"/>
              <a:t>   акционерами. </a:t>
            </a:r>
          </a:p>
        </p:txBody>
      </p:sp>
      <p:pic>
        <p:nvPicPr>
          <p:cNvPr id="53252" name="Picture 4"/>
          <p:cNvPicPr>
            <a:picLocks noChangeAspect="1" noChangeArrowheads="1"/>
          </p:cNvPicPr>
          <p:nvPr/>
        </p:nvPicPr>
        <p:blipFill>
          <a:blip r:embed="rId2"/>
          <a:srcRect/>
          <a:stretch>
            <a:fillRect/>
          </a:stretch>
        </p:blipFill>
        <p:spPr bwMode="auto">
          <a:xfrm>
            <a:off x="5867400" y="4354513"/>
            <a:ext cx="3276600" cy="2503487"/>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ru-RU" b="1" i="1"/>
              <a:t>план</a:t>
            </a:r>
            <a:r>
              <a:rPr lang="ru-RU" b="1"/>
              <a:t> </a:t>
            </a:r>
          </a:p>
        </p:txBody>
      </p:sp>
      <p:sp>
        <p:nvSpPr>
          <p:cNvPr id="78851" name="Rectangle 3"/>
          <p:cNvSpPr>
            <a:spLocks noGrp="1" noChangeArrowheads="1"/>
          </p:cNvSpPr>
          <p:nvPr>
            <p:ph type="body" idx="1"/>
          </p:nvPr>
        </p:nvSpPr>
        <p:spPr>
          <a:xfrm>
            <a:off x="2057400" y="1219200"/>
            <a:ext cx="6934200" cy="5105400"/>
          </a:xfrm>
        </p:spPr>
        <p:txBody>
          <a:bodyPr/>
          <a:lstStyle/>
          <a:p>
            <a:r>
              <a:rPr lang="ru-RU" sz="2400"/>
              <a:t>Ретроспективный анализ благотворительности в России. </a:t>
            </a:r>
          </a:p>
          <a:p>
            <a:r>
              <a:rPr lang="ru-RU" sz="2400"/>
              <a:t>Развитие корпоративной социальной ответственности в мировой предпринимательской среде в дореволюционной России. </a:t>
            </a:r>
          </a:p>
          <a:p>
            <a:r>
              <a:rPr lang="ru-RU" sz="2400"/>
              <a:t>Научный менеджмент и социальная ответственность бизнеса. </a:t>
            </a:r>
          </a:p>
          <a:p>
            <a:r>
              <a:rPr lang="ru-RU" sz="2400"/>
              <a:t>Экономические основы социальной ответственности бизнеса. </a:t>
            </a:r>
          </a:p>
          <a:p>
            <a:r>
              <a:rPr lang="ru-RU" sz="2400"/>
              <a:t>Развитие различных форм корпоративной социальной ответственности.</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ru-RU"/>
          </a:p>
        </p:txBody>
      </p:sp>
      <p:sp>
        <p:nvSpPr>
          <p:cNvPr id="39939" name="Rectangle 3"/>
          <p:cNvSpPr>
            <a:spLocks noGrp="1" noChangeArrowheads="1"/>
          </p:cNvSpPr>
          <p:nvPr>
            <p:ph type="body" idx="1"/>
          </p:nvPr>
        </p:nvSpPr>
        <p:spPr/>
        <p:txBody>
          <a:bodyPr/>
          <a:lstStyle/>
          <a:p>
            <a:endParaRPr lang="ru-RU"/>
          </a:p>
        </p:txBody>
      </p:sp>
      <p:pic>
        <p:nvPicPr>
          <p:cNvPr id="39940" name="Picture 4"/>
          <p:cNvPicPr>
            <a:picLocks noChangeAspect="1" noChangeArrowheads="1"/>
          </p:cNvPicPr>
          <p:nvPr/>
        </p:nvPicPr>
        <p:blipFill>
          <a:blip r:embed="rId2"/>
          <a:srcRect/>
          <a:stretch>
            <a:fillRect/>
          </a:stretch>
        </p:blipFill>
        <p:spPr bwMode="auto">
          <a:xfrm>
            <a:off x="228600" y="0"/>
            <a:ext cx="8915400" cy="6686550"/>
          </a:xfrm>
          <a:prstGeom prst="rect">
            <a:avLst/>
          </a:prstGeom>
          <a:noFill/>
          <a:ln w="9525">
            <a:noFill/>
            <a:miter lim="800000"/>
            <a:headEnd/>
            <a:tailEnd/>
          </a:ln>
          <a:effectLst/>
        </p:spPr>
      </p:pic>
      <p:pic>
        <p:nvPicPr>
          <p:cNvPr id="39941" name="Picture 5" descr="j0222015"/>
          <p:cNvPicPr>
            <a:picLocks noChangeAspect="1" noChangeArrowheads="1"/>
          </p:cNvPicPr>
          <p:nvPr/>
        </p:nvPicPr>
        <p:blipFill>
          <a:blip r:embed="rId3"/>
          <a:srcRect/>
          <a:stretch>
            <a:fillRect/>
          </a:stretch>
        </p:blipFill>
        <p:spPr bwMode="auto">
          <a:xfrm>
            <a:off x="457200" y="5070475"/>
            <a:ext cx="1779588" cy="1787525"/>
          </a:xfrm>
          <a:prstGeom prst="rect">
            <a:avLst/>
          </a:prstGeom>
          <a:noFill/>
        </p:spPr>
      </p:pic>
      <p:pic>
        <p:nvPicPr>
          <p:cNvPr id="39942" name="Picture 6" descr="j0222021"/>
          <p:cNvPicPr>
            <a:picLocks noChangeAspect="1" noChangeArrowheads="1"/>
          </p:cNvPicPr>
          <p:nvPr/>
        </p:nvPicPr>
        <p:blipFill>
          <a:blip r:embed="rId4"/>
          <a:srcRect/>
          <a:stretch>
            <a:fillRect/>
          </a:stretch>
        </p:blipFill>
        <p:spPr bwMode="auto">
          <a:xfrm>
            <a:off x="7010400" y="5070475"/>
            <a:ext cx="1781175" cy="1787525"/>
          </a:xfrm>
          <a:prstGeom prst="rect">
            <a:avLst/>
          </a:prstGeom>
          <a:noFill/>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74675" y="304800"/>
            <a:ext cx="8340725" cy="990600"/>
          </a:xfrm>
        </p:spPr>
        <p:txBody>
          <a:bodyPr/>
          <a:lstStyle/>
          <a:p>
            <a:r>
              <a:rPr lang="ru-RU" sz="3400"/>
              <a:t> План Р.Оуэна, по улучшению условий жизни рабочих. </a:t>
            </a:r>
          </a:p>
        </p:txBody>
      </p:sp>
      <p:sp>
        <p:nvSpPr>
          <p:cNvPr id="60419" name="Rectangle 3"/>
          <p:cNvSpPr>
            <a:spLocks noGrp="1" noChangeArrowheads="1"/>
          </p:cNvSpPr>
          <p:nvPr>
            <p:ph type="body" idx="1"/>
          </p:nvPr>
        </p:nvSpPr>
        <p:spPr/>
        <p:txBody>
          <a:bodyPr/>
          <a:lstStyle/>
          <a:p>
            <a:pPr marL="0" indent="0">
              <a:lnSpc>
                <a:spcPct val="90000"/>
              </a:lnSpc>
              <a:buFont typeface="Wingdings" pitchFamily="2" charset="2"/>
              <a:buNone/>
            </a:pPr>
            <a:r>
              <a:rPr lang="ru-RU" sz="2100" b="1" i="1"/>
              <a:t>Р.Оуэн выдвинул три довода в пользу принятия международных трудовых норм</a:t>
            </a:r>
            <a:r>
              <a:rPr lang="ru-RU" sz="2100" b="1"/>
              <a:t>:</a:t>
            </a:r>
          </a:p>
          <a:p>
            <a:pPr marL="0" indent="0">
              <a:lnSpc>
                <a:spcPct val="90000"/>
              </a:lnSpc>
            </a:pPr>
            <a:r>
              <a:rPr lang="ru-RU" sz="2100" b="1"/>
              <a:t> облегчить тяжелую долю трудящихся масс;</a:t>
            </a:r>
          </a:p>
          <a:p>
            <a:pPr marL="0" indent="0">
              <a:lnSpc>
                <a:spcPct val="90000"/>
              </a:lnSpc>
            </a:pPr>
            <a:r>
              <a:rPr lang="ru-RU" sz="2100" b="1"/>
              <a:t> укрепление социального мира в промышленно развитых странах в целях предотвращения общественного потрясения, т.к. коммунистическая пропаганда набирала силу;</a:t>
            </a:r>
          </a:p>
          <a:p>
            <a:pPr marL="0" indent="0">
              <a:lnSpc>
                <a:spcPct val="90000"/>
              </a:lnSpc>
            </a:pPr>
            <a:r>
              <a:rPr lang="ru-RU" sz="2100" b="1"/>
              <a:t> международное регулирование труда поможет странам с защищающим трудящихся  </a:t>
            </a:r>
          </a:p>
          <a:p>
            <a:pPr marL="0" indent="0">
              <a:lnSpc>
                <a:spcPct val="90000"/>
              </a:lnSpc>
              <a:buFont typeface="Wingdings" pitchFamily="2" charset="2"/>
              <a:buNone/>
            </a:pPr>
            <a:r>
              <a:rPr lang="ru-RU" sz="2100" b="1"/>
              <a:t>       законодательством уравнять международную</a:t>
            </a:r>
          </a:p>
          <a:p>
            <a:pPr marL="0" indent="0">
              <a:lnSpc>
                <a:spcPct val="90000"/>
              </a:lnSpc>
              <a:buFont typeface="Wingdings" pitchFamily="2" charset="2"/>
              <a:buNone/>
            </a:pPr>
            <a:r>
              <a:rPr lang="ru-RU" sz="2100" b="1"/>
              <a:t>              конкурентоспособность всех государств.</a:t>
            </a:r>
          </a:p>
        </p:txBody>
      </p:sp>
      <p:pic>
        <p:nvPicPr>
          <p:cNvPr id="60420" name="Picture 4" descr="j0199549"/>
          <p:cNvPicPr>
            <a:picLocks noChangeAspect="1" noChangeArrowheads="1"/>
          </p:cNvPicPr>
          <p:nvPr/>
        </p:nvPicPr>
        <p:blipFill>
          <a:blip r:embed="rId2"/>
          <a:srcRect/>
          <a:stretch>
            <a:fillRect/>
          </a:stretch>
        </p:blipFill>
        <p:spPr bwMode="auto">
          <a:xfrm>
            <a:off x="7473950" y="0"/>
            <a:ext cx="1670050" cy="1793875"/>
          </a:xfrm>
          <a:prstGeom prst="rect">
            <a:avLst/>
          </a:prstGeom>
          <a:noFill/>
        </p:spPr>
      </p:pic>
      <p:pic>
        <p:nvPicPr>
          <p:cNvPr id="60421" name="Picture 5" descr="j0149481"/>
          <p:cNvPicPr>
            <a:picLocks noChangeAspect="1" noChangeArrowheads="1"/>
          </p:cNvPicPr>
          <p:nvPr/>
        </p:nvPicPr>
        <p:blipFill>
          <a:blip r:embed="rId3"/>
          <a:srcRect/>
          <a:stretch>
            <a:fillRect/>
          </a:stretch>
        </p:blipFill>
        <p:spPr bwMode="auto">
          <a:xfrm>
            <a:off x="0" y="4724400"/>
            <a:ext cx="2100263" cy="2133600"/>
          </a:xfrm>
          <a:prstGeom prst="rect">
            <a:avLst/>
          </a:prstGeom>
          <a:noFill/>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8" name="Rectangle 8"/>
          <p:cNvSpPr>
            <a:spLocks noGrp="1" noChangeArrowheads="1"/>
          </p:cNvSpPr>
          <p:nvPr>
            <p:ph type="title"/>
          </p:nvPr>
        </p:nvSpPr>
        <p:spPr>
          <a:xfrm>
            <a:off x="304800" y="304800"/>
            <a:ext cx="8610600" cy="6248400"/>
          </a:xfrm>
        </p:spPr>
        <p:txBody>
          <a:bodyPr/>
          <a:lstStyle/>
          <a:p>
            <a:pPr indent="271463"/>
            <a:r>
              <a:rPr lang="ru-RU" sz="2000"/>
              <a:t>После революции в России 1917 г., в 1919 г. была создана Международная Организация Труда (МОТ), которая в своем уставе взяла за основу идеи Р.Оуэна по достижению социальной справедливости. </a:t>
            </a:r>
            <a:br>
              <a:rPr lang="ru-RU" sz="2000"/>
            </a:br>
            <a:r>
              <a:rPr lang="ru-RU" sz="2000"/>
              <a:t>    Следующий исторический этап развития философии социальной ответственности пришелся на период «Великой Депрессии» (конец 1920-х- начало 1930-х гг.) и после </a:t>
            </a:r>
            <a:r>
              <a:rPr lang="en-US" sz="2000"/>
              <a:t>B</a:t>
            </a:r>
            <a:r>
              <a:rPr lang="ru-RU" sz="2000"/>
              <a:t>торой Мировой войны - начало 1950-х гг. В период «Великой Депрессии» 1930-</a:t>
            </a:r>
            <a:r>
              <a:rPr lang="en-US" sz="2000"/>
              <a:t>x</a:t>
            </a:r>
            <a:r>
              <a:rPr lang="ru-RU" sz="2000"/>
              <a:t> гг. основной заботой большинства предприятий в мировом экономическом сообществе было элементарное выживание. Экономические факторы при этом были решающими. При этом никто из трудящихся не ждал от бизнеса ничего иного, кроме прибыли и рабочих мест. В это время любая корпорация рассматривалась как экономическая целостность, которая обязана заботиться только об эффективности использования своих ресурсов. Этим самым корпорация выполняла экономическую функцию по производству товаров и услуг, которые необходимы для общества со свободной рыночной экономикой, обеспечивая одновременную работу для граждан и максимальные прибыли и вознаграждения для акционеров.</a:t>
            </a:r>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ru-RU" i="1">
                <a:solidFill>
                  <a:schemeClr val="bg1"/>
                </a:solidFill>
              </a:rPr>
              <a:t>«Социальная  ответственность  бизнесмена»</a:t>
            </a:r>
          </a:p>
        </p:txBody>
      </p:sp>
      <p:sp>
        <p:nvSpPr>
          <p:cNvPr id="66563" name="Rectangle 3"/>
          <p:cNvSpPr>
            <a:spLocks noGrp="1" noChangeArrowheads="1"/>
          </p:cNvSpPr>
          <p:nvPr>
            <p:ph type="body" idx="1"/>
          </p:nvPr>
        </p:nvSpPr>
        <p:spPr>
          <a:xfrm>
            <a:off x="0" y="1295400"/>
            <a:ext cx="7696200" cy="5562600"/>
          </a:xfrm>
        </p:spPr>
        <p:txBody>
          <a:bodyPr/>
          <a:lstStyle/>
          <a:p>
            <a:pPr marL="0" indent="0">
              <a:buFontTx/>
              <a:buNone/>
            </a:pPr>
            <a:r>
              <a:rPr lang="ru-RU"/>
              <a:t>В 1950-е гг. (в 1953 г.) появилась первая фундаментальная работа </a:t>
            </a:r>
            <a:r>
              <a:rPr lang="ru-RU" i="1"/>
              <a:t>«Социальная  ответственность  бизнесмена»  </a:t>
            </a:r>
            <a:r>
              <a:rPr lang="ru-RU"/>
              <a:t>Р. Боуена, где он отмечал, что социальная ответственность бизнесмена состоит в </a:t>
            </a:r>
            <a:r>
              <a:rPr lang="ru-RU" b="1"/>
              <a:t>«реализации той политики, принятии таких решений либо следовании такой линии поведения, которые были бы желательны для целей и ценностей общества»</a:t>
            </a:r>
          </a:p>
        </p:txBody>
      </p:sp>
    </p:spTree>
  </p:cSld>
  <p:clrMapOvr>
    <a:masterClrMapping/>
  </p:clrMapOvr>
  <p:transition>
    <p:push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ru-RU"/>
          </a:p>
        </p:txBody>
      </p:sp>
      <p:sp>
        <p:nvSpPr>
          <p:cNvPr id="69635" name="Rectangle 3"/>
          <p:cNvSpPr>
            <a:spLocks noGrp="1" noChangeArrowheads="1"/>
          </p:cNvSpPr>
          <p:nvPr>
            <p:ph type="body" idx="1"/>
          </p:nvPr>
        </p:nvSpPr>
        <p:spPr/>
        <p:txBody>
          <a:bodyPr/>
          <a:lstStyle/>
          <a:p>
            <a:endParaRPr lang="ru-RU"/>
          </a:p>
        </p:txBody>
      </p:sp>
      <p:pic>
        <p:nvPicPr>
          <p:cNvPr id="69636" name="Picture 4"/>
          <p:cNvPicPr>
            <a:picLocks noChangeAspect="1" noChangeArrowheads="1"/>
          </p:cNvPicPr>
          <p:nvPr/>
        </p:nvPicPr>
        <p:blipFill>
          <a:blip r:embed="rId2"/>
          <a:srcRect/>
          <a:stretch>
            <a:fillRect/>
          </a:stretch>
        </p:blipFill>
        <p:spPr bwMode="auto">
          <a:xfrm>
            <a:off x="0" y="152400"/>
            <a:ext cx="9144000" cy="6858000"/>
          </a:xfrm>
          <a:prstGeom prst="rect">
            <a:avLst/>
          </a:prstGeom>
          <a:noFill/>
          <a:ln w="9525">
            <a:noFill/>
            <a:miter lim="800000"/>
            <a:headEnd/>
            <a:tailEnd/>
          </a:ln>
          <a:effectLst/>
        </p:spPr>
      </p:pic>
      <p:pic>
        <p:nvPicPr>
          <p:cNvPr id="69637" name="Picture 6" descr="j0195812"/>
          <p:cNvPicPr>
            <a:picLocks noChangeAspect="1" noChangeArrowheads="1"/>
          </p:cNvPicPr>
          <p:nvPr/>
        </p:nvPicPr>
        <p:blipFill>
          <a:blip r:embed="rId3"/>
          <a:srcRect/>
          <a:stretch>
            <a:fillRect/>
          </a:stretch>
        </p:blipFill>
        <p:spPr bwMode="auto">
          <a:xfrm>
            <a:off x="0" y="5105400"/>
            <a:ext cx="1773238" cy="1824038"/>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219200" y="381000"/>
            <a:ext cx="6934200" cy="1122363"/>
          </a:xfrm>
        </p:spPr>
        <p:txBody>
          <a:bodyPr/>
          <a:lstStyle/>
          <a:p>
            <a:pPr algn="ctr"/>
            <a:r>
              <a:rPr lang="ru-RU" sz="2300" b="1"/>
              <a:t>Аргументы, положительно влияющие на экономическую составляющую корпоративной социальной ответственности:</a:t>
            </a:r>
          </a:p>
        </p:txBody>
      </p:sp>
      <p:sp>
        <p:nvSpPr>
          <p:cNvPr id="70659" name="Rectangle 3"/>
          <p:cNvSpPr>
            <a:spLocks noGrp="1" noChangeArrowheads="1"/>
          </p:cNvSpPr>
          <p:nvPr>
            <p:ph type="body" idx="1"/>
          </p:nvPr>
        </p:nvSpPr>
        <p:spPr>
          <a:xfrm>
            <a:off x="0" y="1676400"/>
            <a:ext cx="9144000" cy="5181600"/>
          </a:xfrm>
        </p:spPr>
        <p:txBody>
          <a:bodyPr/>
          <a:lstStyle/>
          <a:p>
            <a:pPr>
              <a:lnSpc>
                <a:spcPct val="80000"/>
              </a:lnSpc>
            </a:pPr>
            <a:r>
              <a:rPr lang="ru-RU" sz="1600"/>
              <a:t>значительная вероятность получения более высокой прибыли в перспективе (стабильная социальная ответственность формирует имидж корпорации, ее деловую репутацию; все это положительно влияет на покупателей потребляющих товары и услуги корпорации, п</a:t>
            </a:r>
            <a:r>
              <a:rPr lang="en-US" sz="1600"/>
              <a:t>o</a:t>
            </a:r>
            <a:r>
              <a:rPr lang="ru-RU" sz="1600"/>
              <a:t>вышая ее доходность);</a:t>
            </a:r>
          </a:p>
          <a:p>
            <a:pPr>
              <a:lnSpc>
                <a:spcPct val="80000"/>
              </a:lnSpc>
            </a:pPr>
            <a:r>
              <a:rPr lang="ru-RU" sz="1600"/>
              <a:t>вокруг социально ответственной корпорации формируется благожелательная внешняя среда, что способствует увеличению ее прибыли;</a:t>
            </a:r>
          </a:p>
          <a:p>
            <a:pPr>
              <a:lnSpc>
                <a:spcPct val="80000"/>
              </a:lnSpc>
            </a:pPr>
            <a:r>
              <a:rPr lang="ru-RU" sz="1600"/>
              <a:t>благожелательное отношение к социально ответственным корпорациям со стороны государственных, региональных и муниципальных органов власти, что позволяет получать определенные блага в виде отсутствия претензий со стороны органов госрегулирования, а также возможность получения госзаказов;</a:t>
            </a:r>
          </a:p>
          <a:p>
            <a:pPr>
              <a:lnSpc>
                <a:spcPct val="80000"/>
              </a:lnSpc>
            </a:pPr>
            <a:r>
              <a:rPr lang="ru-RU" sz="1600"/>
              <a:t>взаимосвязь власти и ответственности за власть (в западном менеджменте существует так называемый «Железный закон ответственности», который гласит: «В долгосрочном периоде безответственное с точки зрения общества использование своей власти неминуемо ведет к потере этой власти»);</a:t>
            </a:r>
          </a:p>
          <a:p>
            <a:pPr>
              <a:lnSpc>
                <a:spcPct val="80000"/>
              </a:lnSpc>
            </a:pPr>
            <a:r>
              <a:rPr lang="ru-RU" sz="1600"/>
              <a:t>вероятность предотвращения проблем в будущем (социально ответственные корпорации следуют более «духу, а не букве закона», что позволяет им при вероятном изменении законодательства, например, в сторону принятия более жестких стандартов качества товаров и услуг или  норм загрязнения окружающей среды, или правил рекламной деятельности, быть более мобильными и максимально готовыми к деятельности в новых условиях);</a:t>
            </a:r>
          </a:p>
          <a:p>
            <a:pPr>
              <a:lnSpc>
                <a:spcPct val="80000"/>
              </a:lnSpc>
            </a:pPr>
            <a:r>
              <a:rPr lang="ru-RU" sz="1600"/>
              <a:t>корпоративная солидарность (социально ответственное п</a:t>
            </a:r>
            <a:r>
              <a:rPr lang="en-US" sz="1600"/>
              <a:t>o</a:t>
            </a:r>
            <a:r>
              <a:rPr lang="ru-RU" sz="1600"/>
              <a:t>в</a:t>
            </a:r>
            <a:r>
              <a:rPr lang="en-US" sz="1600"/>
              <a:t>e</a:t>
            </a:r>
            <a:r>
              <a:rPr lang="ru-RU" sz="1600"/>
              <a:t>д</a:t>
            </a:r>
            <a:r>
              <a:rPr lang="en-US" sz="1600"/>
              <a:t>e</a:t>
            </a:r>
            <a:r>
              <a:rPr lang="ru-RU" sz="1600"/>
              <a:t>ние  корпорации, как правило, положительно влияет на мотивацию персонала и формированию благоприятного климата в коллективе, дополнительной мотивации труда, а это в свою очередь ведет к росту производительности труда и улучшению финансово-экономических показателей деятельности корпорации). </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ru-RU" sz="2600" b="1">
                <a:latin typeface="Comic Sans MS" pitchFamily="66" charset="0"/>
              </a:rPr>
              <a:t>Последний исторический этап развития социальной ответственности пришелся на период: </a:t>
            </a:r>
            <a:r>
              <a:rPr lang="ru-RU" sz="2600" b="1" i="1">
                <a:latin typeface="Comic Sans MS" pitchFamily="66" charset="0"/>
              </a:rPr>
              <a:t>конец 1990-х- настоящее время</a:t>
            </a:r>
            <a:r>
              <a:rPr lang="ru-RU" sz="2600" b="1">
                <a:latin typeface="Comic Sans MS" pitchFamily="66" charset="0"/>
              </a:rPr>
              <a:t> </a:t>
            </a:r>
          </a:p>
        </p:txBody>
      </p:sp>
      <p:sp>
        <p:nvSpPr>
          <p:cNvPr id="75779" name="Rectangle 3"/>
          <p:cNvSpPr>
            <a:spLocks noGrp="1" noChangeArrowheads="1"/>
          </p:cNvSpPr>
          <p:nvPr>
            <p:ph type="body" idx="1"/>
          </p:nvPr>
        </p:nvSpPr>
        <p:spPr>
          <a:xfrm>
            <a:off x="381000" y="1676400"/>
            <a:ext cx="8194675" cy="4648200"/>
          </a:xfrm>
        </p:spPr>
        <p:txBody>
          <a:bodyPr/>
          <a:lstStyle/>
          <a:p>
            <a:pPr marL="0" indent="0">
              <a:lnSpc>
                <a:spcPct val="80000"/>
              </a:lnSpc>
              <a:buFont typeface="Wingdings" pitchFamily="2" charset="2"/>
              <a:buNone/>
            </a:pPr>
            <a:r>
              <a:rPr lang="ru-RU" sz="1900"/>
              <a:t>Таким образом, рентабельность корпораций начала связываться не только с экономической эффективностью, но и ее готовностью соблюдать законы общества:</a:t>
            </a:r>
          </a:p>
          <a:p>
            <a:pPr marL="0" indent="0">
              <a:lnSpc>
                <a:spcPct val="80000"/>
              </a:lnSpc>
            </a:pPr>
            <a:r>
              <a:rPr lang="ru-RU" sz="1900"/>
              <a:t> появилась особая ответственность руководителей корпораций к проявлениям социальной ответственности, т.к. многолетний опыт з</a:t>
            </a:r>
            <a:r>
              <a:rPr lang="en-US" sz="1900"/>
              <a:t>a</a:t>
            </a:r>
            <a:r>
              <a:rPr lang="ru-RU" sz="1900"/>
              <a:t>падных компаний практикующих эту ответственность как бизнес- парадигму, показывает, что при этом улучшаются финансовые показатели, растет рыночная стоимость корпорации, растет ее бренд как внутри страны, так и за рубежом;</a:t>
            </a:r>
          </a:p>
          <a:p>
            <a:pPr marL="0" indent="0">
              <a:lnSpc>
                <a:spcPct val="80000"/>
              </a:lnSpc>
            </a:pPr>
            <a:r>
              <a:rPr lang="ru-RU" sz="1900"/>
              <a:t> рост конкурентоспособности корпорации наблюдается в том случае, если корпорация демонстрирует, что она имеет все признаки добропорядочного «корпоративного гражданина»;</a:t>
            </a:r>
          </a:p>
          <a:p>
            <a:pPr marL="0" indent="0">
              <a:lnSpc>
                <a:spcPct val="80000"/>
              </a:lnSpc>
            </a:pPr>
            <a:r>
              <a:rPr lang="ru-RU" sz="1900"/>
              <a:t> долгосрочная рентабельность корпорации зависит в значительной степени от местных рынков, от отношения к корпорации</a:t>
            </a:r>
          </a:p>
          <a:p>
            <a:pPr marL="0" indent="0">
              <a:lnSpc>
                <a:spcPct val="80000"/>
              </a:lnSpc>
              <a:buFont typeface="Wingdings" pitchFamily="2" charset="2"/>
              <a:buNone/>
            </a:pPr>
            <a:r>
              <a:rPr lang="ru-RU" sz="1900"/>
              <a:t>со стороны местного сообщества, местной культуре и</a:t>
            </a:r>
          </a:p>
          <a:p>
            <a:pPr marL="0" indent="0">
              <a:lnSpc>
                <a:spcPct val="80000"/>
              </a:lnSpc>
              <a:buFont typeface="Wingdings" pitchFamily="2" charset="2"/>
              <a:buNone/>
            </a:pPr>
            <a:r>
              <a:rPr lang="ru-RU" sz="1900"/>
              <a:t>политике; поэтому корпорациям необходимо знать</a:t>
            </a:r>
          </a:p>
          <a:p>
            <a:pPr marL="0" indent="0">
              <a:lnSpc>
                <a:spcPct val="80000"/>
              </a:lnSpc>
              <a:buFont typeface="Wingdings" pitchFamily="2" charset="2"/>
              <a:buNone/>
            </a:pPr>
            <a:r>
              <a:rPr lang="ru-RU" sz="1900"/>
              <a:t>ожидания акционеров и потребителей именно в местных</a:t>
            </a:r>
          </a:p>
          <a:p>
            <a:pPr marL="0" indent="0">
              <a:lnSpc>
                <a:spcPct val="80000"/>
              </a:lnSpc>
              <a:buFont typeface="Wingdings" pitchFamily="2" charset="2"/>
              <a:buNone/>
            </a:pPr>
            <a:r>
              <a:rPr lang="ru-RU" sz="1900"/>
              <a:t>условиях, их настроениях, социальных проблемах и</a:t>
            </a:r>
          </a:p>
          <a:p>
            <a:pPr marL="0" indent="0">
              <a:lnSpc>
                <a:spcPct val="80000"/>
              </a:lnSpc>
              <a:buFont typeface="Wingdings" pitchFamily="2" charset="2"/>
              <a:buNone/>
            </a:pPr>
            <a:r>
              <a:rPr lang="ru-RU" sz="1900"/>
              <a:t>тенденциях для своевременного реагирования.</a:t>
            </a:r>
          </a:p>
        </p:txBody>
      </p:sp>
      <p:pic>
        <p:nvPicPr>
          <p:cNvPr id="75780" name="Picture 4" descr="j0283209"/>
          <p:cNvPicPr>
            <a:picLocks noChangeAspect="1" noChangeArrowheads="1" noCrop="1"/>
          </p:cNvPicPr>
          <p:nvPr/>
        </p:nvPicPr>
        <p:blipFill>
          <a:blip r:embed="rId2"/>
          <a:srcRect/>
          <a:stretch>
            <a:fillRect/>
          </a:stretch>
        </p:blipFill>
        <p:spPr bwMode="auto">
          <a:xfrm>
            <a:off x="7162800" y="4876800"/>
            <a:ext cx="1828800" cy="1789113"/>
          </a:xfrm>
          <a:prstGeom prst="rect">
            <a:avLst/>
          </a:prstGeom>
          <a:noFill/>
        </p:spPr>
      </p:pic>
    </p:spTree>
  </p:cSld>
  <p:clrMapOvr>
    <a:masterClrMapping/>
  </p:clrMapOvr>
  <p:transition>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90600" y="381000"/>
            <a:ext cx="7158038" cy="1031875"/>
          </a:xfrm>
        </p:spPr>
        <p:txBody>
          <a:bodyPr/>
          <a:lstStyle/>
          <a:p>
            <a:pPr algn="ctr"/>
            <a:r>
              <a:rPr lang="ru-RU" sz="2800" b="1" i="1"/>
              <a:t>Формы корпоративной социальной ответственности</a:t>
            </a:r>
            <a:r>
              <a:rPr lang="ru-RU" sz="2800"/>
              <a:t> </a:t>
            </a:r>
          </a:p>
        </p:txBody>
      </p:sp>
      <p:sp>
        <p:nvSpPr>
          <p:cNvPr id="76803" name="Rectangle 3"/>
          <p:cNvSpPr>
            <a:spLocks noGrp="1" noChangeArrowheads="1"/>
          </p:cNvSpPr>
          <p:nvPr>
            <p:ph type="body" idx="1"/>
          </p:nvPr>
        </p:nvSpPr>
        <p:spPr>
          <a:xfrm>
            <a:off x="228600" y="1600200"/>
            <a:ext cx="8915400" cy="5257800"/>
          </a:xfrm>
        </p:spPr>
        <p:txBody>
          <a:bodyPr/>
          <a:lstStyle/>
          <a:p>
            <a:pPr marL="0" indent="357188">
              <a:lnSpc>
                <a:spcPct val="80000"/>
              </a:lnSpc>
              <a:buFont typeface="Wingdings" pitchFamily="2" charset="2"/>
              <a:buNone/>
            </a:pPr>
            <a:r>
              <a:rPr lang="ru-RU" sz="1900"/>
              <a:t>                Типы корпоративной социальной ответственности: </a:t>
            </a:r>
          </a:p>
          <a:p>
            <a:pPr marL="0" indent="357188">
              <a:lnSpc>
                <a:spcPct val="80000"/>
              </a:lnSpc>
            </a:pPr>
            <a:r>
              <a:rPr lang="ru-RU" sz="1900"/>
              <a:t>- экономическая;</a:t>
            </a:r>
          </a:p>
          <a:p>
            <a:pPr marL="0" indent="357188">
              <a:lnSpc>
                <a:spcPct val="80000"/>
              </a:lnSpc>
            </a:pPr>
            <a:r>
              <a:rPr lang="ru-RU" sz="1900"/>
              <a:t>- правовая;</a:t>
            </a:r>
          </a:p>
          <a:p>
            <a:pPr marL="0" indent="357188">
              <a:lnSpc>
                <a:spcPct val="80000"/>
              </a:lnSpc>
            </a:pPr>
            <a:r>
              <a:rPr lang="ru-RU" sz="1900"/>
              <a:t>- этическая;</a:t>
            </a:r>
          </a:p>
          <a:p>
            <a:pPr marL="0" indent="357188">
              <a:lnSpc>
                <a:spcPct val="80000"/>
              </a:lnSpc>
            </a:pPr>
            <a:r>
              <a:rPr lang="ru-RU" sz="1900"/>
              <a:t>- дискреционная.</a:t>
            </a:r>
          </a:p>
          <a:p>
            <a:pPr marL="0" indent="357188">
              <a:lnSpc>
                <a:spcPct val="80000"/>
              </a:lnSpc>
              <a:buFont typeface="Wingdings" pitchFamily="2" charset="2"/>
              <a:buNone/>
            </a:pPr>
            <a:endParaRPr lang="ru-RU" sz="1900"/>
          </a:p>
          <a:p>
            <a:pPr marL="0" indent="357188">
              <a:lnSpc>
                <a:spcPct val="80000"/>
              </a:lnSpc>
              <a:buFont typeface="Wingdings" pitchFamily="2" charset="2"/>
              <a:buNone/>
            </a:pPr>
            <a:r>
              <a:rPr lang="ru-RU" sz="1900"/>
              <a:t>В основе лежит </a:t>
            </a:r>
            <a:r>
              <a:rPr lang="ru-RU" sz="1900" i="1"/>
              <a:t>экономическая ответственность, </a:t>
            </a:r>
            <a:r>
              <a:rPr lang="ru-RU" sz="1900"/>
              <a:t>что непосредственно определяется базовой функцией корпорации на рынке как производителя товаров и услуг, позволяющих удовлетворять потребности потребителей и, соответственно, извлекать прибыль. </a:t>
            </a:r>
            <a:r>
              <a:rPr lang="ru-RU" sz="1900" i="1"/>
              <a:t>Правовая ответственность </a:t>
            </a:r>
            <a:r>
              <a:rPr lang="ru-RU" sz="1900"/>
              <a:t>предполагает необходимость действий  бизнеса в рамках законов, соответствие деятельности корпорации ожиданиям обществ</a:t>
            </a:r>
            <a:r>
              <a:rPr lang="en-US" sz="1900"/>
              <a:t>a</a:t>
            </a:r>
            <a:r>
              <a:rPr lang="ru-RU" sz="1900"/>
              <a:t> в соответствии с действующими законами. </a:t>
            </a:r>
            <a:r>
              <a:rPr lang="ru-RU" sz="1900" i="1"/>
              <a:t>Этическая ответственность, </a:t>
            </a:r>
            <a:r>
              <a:rPr lang="ru-RU" sz="1900"/>
              <a:t>как нравственный ориентир, требует от деловой практики соответствия ожиданиям общества, не оговоренным специально в соответствующих правовых нормах, но основанных на существующих неписанных нормах морали. </a:t>
            </a:r>
            <a:r>
              <a:rPr lang="ru-RU" sz="1900" i="1"/>
              <a:t>Дискреционная (филонтропическая) ответственность </a:t>
            </a:r>
            <a:r>
              <a:rPr lang="ru-RU" sz="1900"/>
              <a:t>побуждает корпорацию к действиям, направленным на поддержание и развитие благосостояния общества через ее добровольное участие в реализации социальных программ.</a:t>
            </a:r>
          </a:p>
        </p:txBody>
      </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ru-RU"/>
          </a:p>
        </p:txBody>
      </p:sp>
      <p:sp>
        <p:nvSpPr>
          <p:cNvPr id="10243" name="Rectangle 3"/>
          <p:cNvSpPr>
            <a:spLocks noGrp="1" noChangeArrowheads="1"/>
          </p:cNvSpPr>
          <p:nvPr>
            <p:ph type="body" idx="1"/>
          </p:nvPr>
        </p:nvSpPr>
        <p:spPr/>
        <p:txBody>
          <a:bodyPr/>
          <a:lstStyle/>
          <a:p>
            <a:endParaRPr lang="ru-RU"/>
          </a:p>
        </p:txBody>
      </p:sp>
      <p:pic>
        <p:nvPicPr>
          <p:cNvPr id="10244" name="Picture 4"/>
          <p:cNvPicPr>
            <a:picLocks noChangeAspect="1" noChangeArrowheads="1"/>
          </p:cNvPicPr>
          <p:nvPr/>
        </p:nvPicPr>
        <p:blipFill>
          <a:blip r:embed="rId2"/>
          <a:srcRect/>
          <a:stretch>
            <a:fillRect/>
          </a:stretch>
        </p:blipFill>
        <p:spPr bwMode="auto">
          <a:xfrm>
            <a:off x="0" y="0"/>
            <a:ext cx="8839200" cy="6842125"/>
          </a:xfrm>
          <a:prstGeom prst="rect">
            <a:avLst/>
          </a:prstGeom>
          <a:noFill/>
          <a:ln w="9525">
            <a:noFill/>
            <a:miter lim="800000"/>
            <a:headEnd/>
            <a:tailEnd/>
          </a:ln>
          <a:effectLst/>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b="1" i="1"/>
              <a:t>Ретроспективный анализ благотворительности в России</a:t>
            </a:r>
            <a:r>
              <a:rPr lang="ru-RU" b="1"/>
              <a:t> </a:t>
            </a:r>
          </a:p>
        </p:txBody>
      </p:sp>
      <p:sp>
        <p:nvSpPr>
          <p:cNvPr id="8195" name="Rectangle 3"/>
          <p:cNvSpPr>
            <a:spLocks noGrp="1" noChangeArrowheads="1"/>
          </p:cNvSpPr>
          <p:nvPr>
            <p:ph type="body" idx="1"/>
          </p:nvPr>
        </p:nvSpPr>
        <p:spPr>
          <a:xfrm>
            <a:off x="304800" y="1752600"/>
            <a:ext cx="8686800" cy="4572000"/>
          </a:xfrm>
        </p:spPr>
        <p:txBody>
          <a:bodyPr/>
          <a:lstStyle/>
          <a:p>
            <a:pPr>
              <a:lnSpc>
                <a:spcPct val="80000"/>
              </a:lnSpc>
              <a:buFont typeface="Wingdings" pitchFamily="2" charset="2"/>
              <a:buNone/>
            </a:pPr>
            <a:r>
              <a:rPr lang="ru-RU" sz="2200"/>
              <a:t>Одним из самых крупных обществ в начале </a:t>
            </a:r>
            <a:r>
              <a:rPr lang="en-US" sz="2200"/>
              <a:t>XIX</a:t>
            </a:r>
            <a:r>
              <a:rPr lang="ru-RU" sz="2200"/>
              <a:t> в. в России было </a:t>
            </a:r>
            <a:r>
              <a:rPr lang="ru-RU" sz="2200" b="1" i="1"/>
              <a:t>Императорское Человеколюбивое общество</a:t>
            </a:r>
            <a:r>
              <a:rPr lang="ru-RU" sz="2200" i="1"/>
              <a:t>, </a:t>
            </a:r>
            <a:r>
              <a:rPr lang="ru-RU" sz="2200"/>
              <a:t>возникшее почти сразу же после прихода к власти Александра </a:t>
            </a:r>
            <a:r>
              <a:rPr lang="en-US" sz="2200"/>
              <a:t>I</a:t>
            </a:r>
            <a:r>
              <a:rPr lang="ru-RU" sz="2200" b="1"/>
              <a:t>. </a:t>
            </a:r>
            <a:r>
              <a:rPr lang="ru-RU" sz="2200"/>
              <a:t>Становление общества проходило в два этапа:</a:t>
            </a:r>
          </a:p>
          <a:p>
            <a:pPr>
              <a:lnSpc>
                <a:spcPct val="80000"/>
              </a:lnSpc>
            </a:pPr>
            <a:r>
              <a:rPr lang="ru-RU" sz="2200"/>
              <a:t>с 1802 по 1816 гг.;</a:t>
            </a:r>
          </a:p>
          <a:p>
            <a:pPr>
              <a:lnSpc>
                <a:spcPct val="80000"/>
              </a:lnSpc>
            </a:pPr>
            <a:r>
              <a:rPr lang="ru-RU" sz="2200"/>
              <a:t>с 1816 по 1825 гг.</a:t>
            </a:r>
          </a:p>
          <a:p>
            <a:pPr>
              <a:lnSpc>
                <a:spcPct val="80000"/>
              </a:lnSpc>
              <a:buFont typeface="Wingdings" pitchFamily="2" charset="2"/>
              <a:buNone/>
            </a:pPr>
            <a:r>
              <a:rPr lang="ru-RU" sz="2200"/>
              <a:t>Началом появлению общества  послужил рескрипт Александра </a:t>
            </a:r>
            <a:r>
              <a:rPr lang="en-US" sz="2200"/>
              <a:t>I</a:t>
            </a:r>
            <a:r>
              <a:rPr lang="ru-RU" sz="2200"/>
              <a:t> на имя А.А. Витовтова, где отмечалось: «Чтобы показать, как близки сердцу моему несчастные жертвы ожесточенного рока, беру под </a:t>
            </a:r>
            <a:r>
              <a:rPr lang="en-US" sz="2200"/>
              <a:t>oco</a:t>
            </a:r>
            <a:r>
              <a:rPr lang="ru-RU" sz="2200"/>
              <a:t>бливое покровительство свое как утверждаемое в здешней столице благотворительное общество, так и всякие другие».</a:t>
            </a:r>
          </a:p>
          <a:p>
            <a:pPr>
              <a:lnSpc>
                <a:spcPct val="80000"/>
              </a:lnSpc>
              <a:buFont typeface="Wingdings" pitchFamily="2" charset="2"/>
              <a:buNone/>
            </a:pPr>
            <a:r>
              <a:rPr lang="ru-RU" sz="2200"/>
              <a:t>Содержание этого письма свидетельствует, что император придавал огромное значение развитию благотворительности в стране и собирался поставить ее на государственную основу </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04800" y="685800"/>
            <a:ext cx="8610600" cy="5867400"/>
          </a:xfrm>
        </p:spPr>
        <p:txBody>
          <a:bodyPr/>
          <a:lstStyle/>
          <a:p>
            <a:pPr>
              <a:lnSpc>
                <a:spcPct val="80000"/>
              </a:lnSpc>
              <a:buFont typeface="Wingdings" pitchFamily="2" charset="2"/>
              <a:buNone/>
            </a:pPr>
            <a:r>
              <a:rPr lang="ru-RU" sz="2100" b="1"/>
              <a:t>Первоначально Императорское Человеколюбивое общество существовало в виде двух самостоятельных организаций:</a:t>
            </a:r>
          </a:p>
          <a:p>
            <a:pPr>
              <a:lnSpc>
                <a:spcPct val="80000"/>
              </a:lnSpc>
            </a:pPr>
            <a:r>
              <a:rPr lang="ru-RU" sz="2100"/>
              <a:t>медико-филантропического комитета;</a:t>
            </a:r>
          </a:p>
          <a:p>
            <a:pPr>
              <a:lnSpc>
                <a:spcPct val="80000"/>
              </a:lnSpc>
            </a:pPr>
            <a:r>
              <a:rPr lang="ru-RU" sz="2100"/>
              <a:t>попечительного о бедных комитета.</a:t>
            </a:r>
          </a:p>
          <a:p>
            <a:pPr>
              <a:lnSpc>
                <a:spcPct val="80000"/>
              </a:lnSpc>
              <a:buFont typeface="Wingdings" pitchFamily="2" charset="2"/>
              <a:buNone/>
            </a:pPr>
            <a:endParaRPr lang="ru-RU" sz="2100"/>
          </a:p>
          <a:p>
            <a:pPr>
              <a:lnSpc>
                <a:spcPct val="80000"/>
              </a:lnSpc>
              <a:buFont typeface="Wingdings" pitchFamily="2" charset="2"/>
              <a:buNone/>
            </a:pPr>
            <a:r>
              <a:rPr lang="ru-RU" sz="2100"/>
              <a:t>Целью медико-филантропического комитета было усовершенствование заведений общественного призрения и оказание безвозмездной врачебной помощи нуждающимся жителям Санкт-Петербурга. Комитет с самого начала получил большую финансовую поддержку от правительства».</a:t>
            </a:r>
          </a:p>
          <a:p>
            <a:pPr>
              <a:lnSpc>
                <a:spcPct val="80000"/>
              </a:lnSpc>
              <a:buFont typeface="Wingdings" pitchFamily="2" charset="2"/>
              <a:buNone/>
            </a:pPr>
            <a:endParaRPr lang="ru-RU" sz="2100"/>
          </a:p>
          <a:p>
            <a:pPr>
              <a:lnSpc>
                <a:spcPct val="80000"/>
              </a:lnSpc>
              <a:buFont typeface="Wingdings" pitchFamily="2" charset="2"/>
              <a:buNone/>
            </a:pPr>
            <a:r>
              <a:rPr lang="ru-RU" sz="2100"/>
              <a:t>Медико-филантропическому комитету были определены такие задачи:</a:t>
            </a:r>
          </a:p>
          <a:p>
            <a:pPr>
              <a:lnSpc>
                <a:spcPct val="80000"/>
              </a:lnSpc>
            </a:pPr>
            <a:r>
              <a:rPr lang="ru-RU" sz="2100"/>
              <a:t>домовое призрение бедных;</a:t>
            </a:r>
          </a:p>
          <a:p>
            <a:pPr>
              <a:lnSpc>
                <a:spcPct val="80000"/>
              </a:lnSpc>
            </a:pPr>
            <a:r>
              <a:rPr lang="ru-RU" sz="2100"/>
              <a:t>диспансеризация или амбулаторный прием больных в разных частях города;</a:t>
            </a:r>
          </a:p>
          <a:p>
            <a:pPr>
              <a:lnSpc>
                <a:spcPct val="80000"/>
              </a:lnSpc>
            </a:pPr>
            <a:r>
              <a:rPr lang="ru-RU" sz="2100"/>
              <a:t>помощь подвергшимся несчастным случаям на улице;</a:t>
            </a:r>
          </a:p>
          <a:p>
            <a:pPr>
              <a:lnSpc>
                <a:spcPct val="80000"/>
              </a:lnSpc>
            </a:pPr>
            <a:r>
              <a:rPr lang="ru-RU" sz="2100"/>
              <a:t>организация особых больниц для заразных больных;</a:t>
            </a:r>
          </a:p>
          <a:p>
            <a:pPr>
              <a:lnSpc>
                <a:spcPct val="80000"/>
              </a:lnSpc>
            </a:pPr>
            <a:r>
              <a:rPr lang="ru-RU" sz="2100"/>
              <a:t>призрение «искаженных природою» или в результате несчастного случая глухонемых. </a:t>
            </a:r>
          </a:p>
        </p:txBody>
      </p:sp>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ru-RU" sz="2400" b="1"/>
              <a:t>Попечительный о бедных</a:t>
            </a:r>
            <a:r>
              <a:rPr lang="ru-RU" sz="2400"/>
              <a:t> комитет начал свою работу 11 ноября 1805 года.</a:t>
            </a:r>
          </a:p>
          <a:p>
            <a:pPr>
              <a:lnSpc>
                <a:spcPct val="90000"/>
              </a:lnSpc>
              <a:buFont typeface="Wingdings" pitchFamily="2" charset="2"/>
              <a:buNone/>
            </a:pPr>
            <a:endParaRPr lang="ru-RU" sz="2400"/>
          </a:p>
          <a:p>
            <a:pPr>
              <a:lnSpc>
                <a:spcPct val="90000"/>
              </a:lnSpc>
              <a:buFont typeface="Wingdings" pitchFamily="2" charset="2"/>
              <a:buNone/>
            </a:pPr>
            <a:r>
              <a:rPr lang="ru-RU" sz="2400"/>
              <a:t>Его задачей стало оказание различных видов помощи нуждающимся, которых выявляли особые попечители о бедных. В год начала работы этого комитета ему было выделено на выдачу пособий 40 тыс. руб. асс. в год, из которых назначались единовременные выдачи и постоянные пенсии (не более 200 руб. асс. в год). Комитет занимался не только непосредственной помощью обратившимся в него, но и сбором сведений о бедных, которые сообщались затем А.А.Витовтову. </a:t>
            </a:r>
          </a:p>
        </p:txBody>
      </p:sp>
      <p:pic>
        <p:nvPicPr>
          <p:cNvPr id="18436" name="Picture 10" descr="j0234687"/>
          <p:cNvPicPr>
            <a:picLocks noChangeAspect="1" noChangeArrowheads="1" noCrop="1"/>
          </p:cNvPicPr>
          <p:nvPr/>
        </p:nvPicPr>
        <p:blipFill>
          <a:blip r:embed="rId2"/>
          <a:srcRect/>
          <a:stretch>
            <a:fillRect/>
          </a:stretch>
        </p:blipFill>
        <p:spPr bwMode="auto">
          <a:xfrm>
            <a:off x="6400800" y="228600"/>
            <a:ext cx="2286000" cy="1485900"/>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152400" y="304800"/>
            <a:ext cx="8686800" cy="6248400"/>
          </a:xfrm>
        </p:spPr>
        <p:txBody>
          <a:bodyPr/>
          <a:lstStyle/>
          <a:p>
            <a:r>
              <a:rPr lang="ru-RU" sz="2600">
                <a:solidFill>
                  <a:srgbClr val="000000"/>
                </a:solidFill>
              </a:rPr>
              <a:t>Оба комитета действовали параллельно и работали довольно успешно, расширяя круг своих обязанностей. Средства Попечительного о бедных комитета были увеличены добавлением новых ассигнований (по 3000 руб. ежемесячно с 1 января 1810 г.). Началом объединения комитетов стало создание в 1812 г. общей канцелярии. В 1814 году, согласно докладной записке, было установлено ·звание главного попечителя единого благотворительного общества. В звании  попечителя был утвержден действительный тайный  советник князь А.Н. Голицын, в звании помощника - Галахов.</a:t>
            </a:r>
            <a:br>
              <a:rPr lang="ru-RU" sz="2600">
                <a:solidFill>
                  <a:srgbClr val="000000"/>
                </a:solidFill>
              </a:rPr>
            </a:br>
            <a:r>
              <a:rPr lang="ru-RU" sz="2600">
                <a:solidFill>
                  <a:srgbClr val="000000"/>
                </a:solidFill>
              </a:rPr>
              <a:t>Статус единого благотворительного общества был официально получен 26 июля 1816 года, когда по царскому рескрипту было образовано Императорское Человеколюбивое общество. </a:t>
            </a: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152400" y="182563"/>
            <a:ext cx="8774113" cy="6569075"/>
          </a:xfrm>
          <a:prstGeom prst="rect">
            <a:avLst/>
          </a:prstGeom>
          <a:noFill/>
          <a:ln w="9525">
            <a:noFill/>
            <a:miter lim="800000"/>
            <a:headEnd/>
            <a:tailEnd/>
          </a:ln>
          <a:effectLst/>
        </p:spPr>
        <p:txBody>
          <a:bodyPr anchor="ctr">
            <a:spAutoFit/>
          </a:bodyPr>
          <a:lstStyle/>
          <a:p>
            <a:pPr algn="ctr"/>
            <a:r>
              <a:rPr lang="ru-RU" sz="2500">
                <a:solidFill>
                  <a:srgbClr val="000099"/>
                </a:solidFill>
              </a:rPr>
              <a:t>В Императорском Человеколюбивом обществе после 1816 г. появился Комитет по ученой части. Он был образован по инициативе нескольких членов общества: тайного советника барона Б.И. Фитингофа, камер-юнкера пятого класса С.С. Ланского; доктора Удена; коллежского асессора Е.Б.Адеркаса и др. Комитет ставил своей задачей рассмотрение всевозможных проектов, сочинений и изобретений, имевших благотворительные цели, перевод книг, издание журнала. Кроме того, члены комитета должны были поддерживать постоянные отношения с благотворительными обществами как в России, так и за рубежом. В задачи Комитета входила </a:t>
            </a:r>
            <a:r>
              <a:rPr lang="ru-RU" sz="2500" u="sng">
                <a:solidFill>
                  <a:srgbClr val="000099"/>
                </a:solidFill>
              </a:rPr>
              <a:t>пропаганда</a:t>
            </a:r>
            <a:r>
              <a:rPr lang="ru-RU" sz="2500">
                <a:solidFill>
                  <a:srgbClr val="000099"/>
                </a:solidFill>
              </a:rPr>
              <a:t> деятельности Императорского Человеколюбивого общества среди населения, </a:t>
            </a:r>
            <a:r>
              <a:rPr lang="ru-RU" sz="2500" u="sng">
                <a:solidFill>
                  <a:srgbClr val="000099"/>
                </a:solidFill>
              </a:rPr>
              <a:t>путем распространения в печати сведений о нем</a:t>
            </a:r>
            <a:r>
              <a:rPr lang="ru-RU" sz="2500">
                <a:solidFill>
                  <a:srgbClr val="000099"/>
                </a:solidFill>
              </a:rPr>
              <a:t>, </a:t>
            </a:r>
            <a:r>
              <a:rPr lang="ru-RU" sz="2500" u="sng">
                <a:solidFill>
                  <a:srgbClr val="000099"/>
                </a:solidFill>
              </a:rPr>
              <a:t>с целью увеличения</a:t>
            </a:r>
            <a:r>
              <a:rPr lang="ru-RU" sz="2500">
                <a:solidFill>
                  <a:srgbClr val="000099"/>
                </a:solidFill>
              </a:rPr>
              <a:t> числа добровольных </a:t>
            </a:r>
            <a:r>
              <a:rPr lang="ru-RU" sz="2500" u="sng">
                <a:solidFill>
                  <a:srgbClr val="000099"/>
                </a:solidFill>
              </a:rPr>
              <a:t>пожертвований</a:t>
            </a:r>
            <a:r>
              <a:rPr lang="ru-RU" sz="2500">
                <a:solidFill>
                  <a:srgbClr val="000099"/>
                </a:solidFill>
              </a:rPr>
              <a:t> на общество. </a:t>
            </a:r>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914400"/>
            <a:ext cx="8229600" cy="4456113"/>
          </a:xfrm>
        </p:spPr>
        <p:txBody>
          <a:bodyPr/>
          <a:lstStyle/>
          <a:p>
            <a:pPr>
              <a:lnSpc>
                <a:spcPct val="80000"/>
              </a:lnSpc>
              <a:buFontTx/>
              <a:buNone/>
            </a:pPr>
            <a:r>
              <a:rPr lang="ru-RU" sz="2600"/>
              <a:t>Таким образом, в начале </a:t>
            </a:r>
            <a:r>
              <a:rPr lang="en-US" sz="2600"/>
              <a:t>XIX</a:t>
            </a:r>
            <a:r>
              <a:rPr lang="ru-RU" sz="2600"/>
              <a:t> в. Императорское Человеколюбивое общество стало центральным звеном в системе общественной благотворительности Санкт-Петербурга и всей России, т.к. его филиалы открывались повсюду (1816 - Казань; 1818 - Москва, Воронеж; 1819 - Уфа; 1821 - Слуцк и т.д.). Все провинциальные учреждения организовывались и курировались советом Императорского Человеколюбивого общества. В дальнейшем Человеколюбивое общество заняло свою нишу в ряду общественных благотворительных организаций и уже не стремилось полностью подчинить себе всю петербургскую благотворительность </a:t>
            </a:r>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8600"/>
            <a:ext cx="9144000" cy="1139825"/>
          </a:xfrm>
        </p:spPr>
        <p:txBody>
          <a:bodyPr/>
          <a:lstStyle/>
          <a:p>
            <a:pPr algn="ctr"/>
            <a:r>
              <a:rPr lang="ru-RU" sz="2400" b="1" i="1"/>
              <a:t>Развитие корпоративной социальной ответственности в мировой предпринимательской среде и дореволюционной России</a:t>
            </a:r>
            <a:r>
              <a:rPr lang="ru-RU" sz="2400"/>
              <a:t> </a:t>
            </a:r>
          </a:p>
        </p:txBody>
      </p:sp>
      <p:sp>
        <p:nvSpPr>
          <p:cNvPr id="26627" name="Rectangle 3"/>
          <p:cNvSpPr>
            <a:spLocks noGrp="1" noChangeArrowheads="1"/>
          </p:cNvSpPr>
          <p:nvPr>
            <p:ph type="body" idx="1"/>
          </p:nvPr>
        </p:nvSpPr>
        <p:spPr>
          <a:xfrm>
            <a:off x="0" y="1752600"/>
            <a:ext cx="9144000" cy="5257800"/>
          </a:xfrm>
        </p:spPr>
        <p:txBody>
          <a:bodyPr/>
          <a:lstStyle/>
          <a:p>
            <a:pPr>
              <a:lnSpc>
                <a:spcPct val="80000"/>
              </a:lnSpc>
              <a:buFont typeface="Wingdings" pitchFamily="2" charset="2"/>
              <a:buNone/>
            </a:pPr>
            <a:r>
              <a:rPr lang="ru-RU" sz="1700"/>
              <a:t>Количественные характеристики КСО накапливались в мире и России с </a:t>
            </a:r>
            <a:r>
              <a:rPr lang="en-US" sz="1700"/>
              <a:t>XVII</a:t>
            </a:r>
            <a:r>
              <a:rPr lang="ru-RU" sz="1700"/>
              <a:t>- </a:t>
            </a:r>
            <a:r>
              <a:rPr lang="en-US" sz="1700"/>
              <a:t>XVIII </a:t>
            </a:r>
            <a:r>
              <a:rPr lang="ru-RU" sz="1700"/>
              <a:t>вв. Хотя Реформация и становление капитализма на рубеже </a:t>
            </a:r>
            <a:r>
              <a:rPr lang="en-US" sz="1700"/>
              <a:t>XVI </a:t>
            </a:r>
            <a:r>
              <a:rPr lang="ru-RU" sz="1700"/>
              <a:t>- </a:t>
            </a:r>
            <a:r>
              <a:rPr lang="en-US" sz="1700"/>
              <a:t>XVII </a:t>
            </a:r>
            <a:r>
              <a:rPr lang="ru-RU" sz="1700"/>
              <a:t>вв. осуществлялись преимущественно в Европе, но в Россию также начали проникать идеи свободного предпринимательства, которые трансформировались в начале (на волне первой экономической теории меркантилизма) в развитие купечества. При этом характерным является пример Демидовых, российских заводчиков и землевладельцев </a:t>
            </a:r>
            <a:r>
              <a:rPr lang="en-US" sz="1700"/>
              <a:t>XVII </a:t>
            </a:r>
            <a:r>
              <a:rPr lang="ru-RU" sz="1700"/>
              <a:t>- </a:t>
            </a:r>
            <a:r>
              <a:rPr lang="en-US" sz="1700"/>
              <a:t>XIX </a:t>
            </a:r>
            <a:r>
              <a:rPr lang="ru-RU" sz="1700"/>
              <a:t>вв. Они основали более 50 металлургических заводов и производили 40% всего чугуна в стране. Основоположник династии Антуфьев Никита Демидович (1656-1725) является родоначальником и организатором строительства металлургических заводов на Урале. Павел Григорьевич Демидов (1738-1821) является основателем Демидовского лицея в Ярославле. Павел Николаевич Демидов (1798-1840), учредитель Демидовских премий и почетный член Петербургской АН (1831). Кроме того, П.Н.Демидов в средине Х</a:t>
            </a:r>
            <a:r>
              <a:rPr lang="en-US" sz="1700"/>
              <a:t>l</a:t>
            </a:r>
            <a:r>
              <a:rPr lang="ru-RU" sz="1700"/>
              <a:t>Хв. учредил неправительственную премию за научные достижения, которая вручается и в современной жизни. Кстати, этой премии удостоились химик Д.И.Менделеев, врач Н.И.Пирогов (трижды), географ И.Ф. Крузенштерн и др.</a:t>
            </a:r>
          </a:p>
          <a:p>
            <a:pPr>
              <a:lnSpc>
                <a:spcPct val="80000"/>
              </a:lnSpc>
              <a:buFont typeface="Wingdings" pitchFamily="2" charset="2"/>
              <a:buNone/>
            </a:pPr>
            <a:r>
              <a:rPr lang="ru-RU" sz="1700"/>
              <a:t>Особо следует отметить подготовленный в 1841 г., по распоряжению Анатолия Демидова, </a:t>
            </a:r>
            <a:r>
              <a:rPr lang="ru-RU" sz="1700" b="1" i="1"/>
              <a:t>«Перечень пожертвований, сделанных родом Демидовых государству и общественным учреждениям»</a:t>
            </a:r>
            <a:r>
              <a:rPr lang="ru-RU" sz="1700" i="1"/>
              <a:t>.</a:t>
            </a:r>
            <a:r>
              <a:rPr lang="ru-RU" sz="1700"/>
              <a:t> </a:t>
            </a:r>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Идея">
  <a:themeElements>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Иде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Идея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Идея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Идея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Идея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Идея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Идея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Идея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Студия">
  <a:themeElements>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Студия">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Студия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Студия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Студия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Студия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Студия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Студия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Студия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Студия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Студия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Водяные зна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Шары">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Уровень">
  <a:themeElements>
    <a:clrScheme name="Уровень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Уровень">
      <a:majorFont>
        <a:latin typeface="Garamond"/>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Уровень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Уровень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Уровень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Уровень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Уровень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Уровень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306</TotalTime>
  <Words>2720</Words>
  <Application>Microsoft PowerPoint</Application>
  <PresentationFormat>Экран (4:3)</PresentationFormat>
  <Paragraphs>100</Paragraphs>
  <Slides>28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12</vt:i4>
      </vt:variant>
      <vt:variant>
        <vt:lpstr>Заголовки слайдов</vt:lpstr>
      </vt:variant>
      <vt:variant>
        <vt:i4>28</vt:i4>
      </vt:variant>
    </vt:vector>
  </HeadingPairs>
  <TitlesOfParts>
    <vt:vector size="48" baseType="lpstr">
      <vt:lpstr>Arial</vt:lpstr>
      <vt:lpstr>Wingdings</vt:lpstr>
      <vt:lpstr>Arial Black</vt:lpstr>
      <vt:lpstr>Times New Roman</vt:lpstr>
      <vt:lpstr>Verdana</vt:lpstr>
      <vt:lpstr>Tahoma</vt:lpstr>
      <vt:lpstr>Garamond</vt:lpstr>
      <vt:lpstr>Comic Sans MS</vt:lpstr>
      <vt:lpstr>План</vt:lpstr>
      <vt:lpstr>Студия</vt:lpstr>
      <vt:lpstr>Водяные знаки</vt:lpstr>
      <vt:lpstr>Шары</vt:lpstr>
      <vt:lpstr>Профиль</vt:lpstr>
      <vt:lpstr>Палитра</vt:lpstr>
      <vt:lpstr>Уровень</vt:lpstr>
      <vt:lpstr>Капсулы</vt:lpstr>
      <vt:lpstr>Пиксел</vt:lpstr>
      <vt:lpstr>Слои</vt:lpstr>
      <vt:lpstr>Кимоно</vt:lpstr>
      <vt:lpstr>Идея</vt:lpstr>
      <vt:lpstr>КОРПОРАТИВНАЯ СОЦИАЛЬНАЯ ОТВЕТСТВЕННОСТЬ </vt:lpstr>
      <vt:lpstr>план </vt:lpstr>
      <vt:lpstr>Ретроспективный анализ благотворительности в России </vt:lpstr>
      <vt:lpstr>Слайд 4</vt:lpstr>
      <vt:lpstr>Слайд 5</vt:lpstr>
      <vt:lpstr>Оба комитета действовали параллельно и работали довольно успешно, расширяя круг своих обязанностей. Средства Попечительного о бедных комитета были увеличены добавлением новых ассигнований (по 3000 руб. ежемесячно с 1 января 1810 г.). Началом объединения комитетов стало создание в 1812 г. общей канцелярии. В 1814 году, согласно докладной записке, было установлено ·звание главного попечителя единого благотворительного общества. В звании  попечителя был утвержден действительный тайный  советник князь А.Н. Голицын, в звании помощника - Галахов. Статус единого благотворительного общества был официально получен 26 июля 1816 года, когда по царскому рескрипту было образовано Императорское Человеколюбивое общество. </vt:lpstr>
      <vt:lpstr>Слайд 7</vt:lpstr>
      <vt:lpstr>Слайд 8</vt:lpstr>
      <vt:lpstr>Развитие корпоративной социальной ответственности в мировой предпринимательской среде и дореволюционной России </vt:lpstr>
      <vt:lpstr>Анализ причин, обусловивших процесс демидовской благотворительности </vt:lpstr>
      <vt:lpstr>Слайд 11</vt:lpstr>
      <vt:lpstr>Экспертный анализ показывает, что особенно ярко прослеживается процесс проникновения идей общественного служения в предпринимательскую среду в благотворительной и меценатской деятельности ведущих отечественных купеческих династий. Дело в том, что принадлежность к российской предпринимательской элите того времени определялась не только экономическим весом и размерами состояний той или иной династии, но и ее общественным престижем и авторитетом, а его невозможно было достичь без активной благотворительной и меценатской деятельности.   К концу XIX- началу ХХ вв. отечественный предпринимательский мир стал постепенно осознавать свою социальную ответственность перед обществом, как своеобразную историческую миссию, возлагавшую на них ответственность за судьбы общества. Интересно отметить, что в известной речи Саввы Тимофеевича Морозова, председателя Ярмарочного комитета на открытии Торгово­промышленного съезда в Нижнем Новгороде в 1896 г., впервые был поставлен вопрос о притязаниях купечества на руководящую роль в российском обществе. Затем эти мотивы открыто прозвучали после революции 1905-1907 гг. в программных выступлениях П.П.Рябушинского и других известных представителей купечества, призывавших своих собратьев занять место дворянства в роли первенствующего сословия. </vt:lpstr>
      <vt:lpstr>Научный менеджмент и социальная ответственность бизнеса </vt:lpstr>
      <vt:lpstr>Основные положения научного менеджмента Ф.Тейлора:</vt:lpstr>
      <vt:lpstr>Г.Форд, как один из основоположников научного  менеджмента, внес свой существенный вклад в теорию корпоративной социальной ответственности. В частности, в 1910-е гг. Г.Форд, руководствуясь исключительно экономическими соображениями, решил вовлечь работников своих предприятий в формирование прибыли. Но сделал это оригинально, проводя свою социальную политику. Для участия в прибыли он разделил работников на три категории:</vt:lpstr>
      <vt:lpstr>Сопоставив различные экономические показатели, Г.Форд определил, что вышеотмеченной категории работников он может платить зарплату по 5 долларов в день (при средней зарплате 2,5 доллара) при выполнении ими элементов определенного социального поведения. В частности, женатые люди, которые получают повышенную зарплату, должны жить со своими семьями и заботиться о них. Сразу, когда этот план начал действовать право на прибыль было признано за 60% мужчин; этот процент повысился через шесть месяцев до 78%, а через год до 87 %; через полтора года не получал премии всего один процент.      Г.Форд считал, что благотворительность вредна для хорошей жизни людей. Каждый человек может себе зарабатывать по мере сил. Он отмечал, что «подавать легко; гораздо труднее сделать подачку не требующейся». По его мнению, профессиональная благотворительность не только бесчувственна - от нее больше вреда, чем помощи. Опыт фордовских предприятий показал, что в хорошо организованной промышленности всегда может быть место для калек, хромых и слепых.</vt:lpstr>
      <vt:lpstr>Американский инженер Г. Гантт, разделяя взгляды Ф.Тейлора и будучи по оценке последнего «первоклассным экспериментатором», значительно развил и углубил положения научного менеджмента, разработал методику сдельно-премиальной системы оплаты труда, предположил схемы оперативного планирования, увековечившие его имя («гантт-схемы), внес значительный вклад в разработку теории лидерства. Ключевыми характеристиками подходов Г. Гантта являются утверждение ведущей роли человеческого фактора в производстве и заявление о том, что рабочему человеку должна быть представлена возможность обрести в своем труде не только источник существования, но и состояние удовлетворенности. Он призывал: «Все, что мы предпринимаем, должно находиться в согласии с человеческой природой. Мы не можем понукать людьми, мы обязаны направлять их развитие». </vt:lpstr>
      <vt:lpstr>Слайд 18</vt:lpstr>
      <vt:lpstr>Экономические основы социальной ответственности бизнеса </vt:lpstr>
      <vt:lpstr>Слайд 20</vt:lpstr>
      <vt:lpstr> План Р.Оуэна, по улучшению условий жизни рабочих. </vt:lpstr>
      <vt:lpstr>После революции в России 1917 г., в 1919 г. была создана Международная Организация Труда (МОТ), которая в своем уставе взяла за основу идеи Р.Оуэна по достижению социальной справедливости.      Следующий исторический этап развития философии социальной ответственности пришелся на период «Великой Депрессии» (конец 1920-х- начало 1930-х гг.) и после Bторой Мировой войны - начало 1950-х гг. В период «Великой Депрессии» 1930-x гг. основной заботой большинства предприятий в мировом экономическом сообществе было элементарное выживание. Экономические факторы при этом были решающими. При этом никто из трудящихся не ждал от бизнеса ничего иного, кроме прибыли и рабочих мест. В это время любая корпорация рассматривалась как экономическая целостность, которая обязана заботиться только об эффективности использования своих ресурсов. Этим самым корпорация выполняла экономическую функцию по производству товаров и услуг, которые необходимы для общества со свободной рыночной экономикой, обеспечивая одновременную работу для граждан и максимальные прибыли и вознаграждения для акционеров.</vt:lpstr>
      <vt:lpstr>«Социальная  ответственность  бизнесмена»</vt:lpstr>
      <vt:lpstr>Слайд 24</vt:lpstr>
      <vt:lpstr>Аргументы, положительно влияющие на экономическую составляющую корпоративной социальной ответственности:</vt:lpstr>
      <vt:lpstr>Последний исторический этап развития социальной ответственности пришелся на период: конец 1990-х- настоящее время </vt:lpstr>
      <vt:lpstr>Формы корпоративной социальной ответственности </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Мариночка</dc:creator>
  <cp:lastModifiedBy>1</cp:lastModifiedBy>
  <cp:revision>30</cp:revision>
  <cp:lastPrinted>1601-01-01T00:00:00Z</cp:lastPrinted>
  <dcterms:created xsi:type="dcterms:W3CDTF">1601-01-01T00:00:00Z</dcterms:created>
  <dcterms:modified xsi:type="dcterms:W3CDTF">2014-12-05T17:40:48Z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