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548411-AF34-4717-8791-BC3BE2DCBB88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F363273E-9532-4ADF-8006-3EE2A2924D4B}">
      <dgm:prSet phldrT="[Текст]"/>
      <dgm:spPr/>
      <dgm:t>
        <a:bodyPr/>
        <a:lstStyle/>
        <a:p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rPr>
            <a:t>Умозаключение</a:t>
          </a:r>
          <a:endParaRPr lang="ru-RU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glow rad="101600">
                <a:schemeClr val="accent1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4DA54D1D-0E86-4A9F-A38C-680AD0A0A4C7}" type="parTrans" cxnId="{E9160DE1-597F-40DB-9D89-FDEAAE4F206B}">
      <dgm:prSet/>
      <dgm:spPr/>
      <dgm:t>
        <a:bodyPr/>
        <a:lstStyle/>
        <a:p>
          <a:endParaRPr lang="ru-RU"/>
        </a:p>
      </dgm:t>
    </dgm:pt>
    <dgm:pt modelId="{59A7002C-D9A9-4E92-837F-95437ACBEA7E}" type="sibTrans" cxnId="{E9160DE1-597F-40DB-9D89-FDEAAE4F206B}">
      <dgm:prSet/>
      <dgm:spPr/>
      <dgm:t>
        <a:bodyPr/>
        <a:lstStyle/>
        <a:p>
          <a:endParaRPr lang="ru-RU"/>
        </a:p>
      </dgm:t>
    </dgm:pt>
    <dgm:pt modelId="{70BBEB24-5EAD-42D4-9247-03479AC3DE0A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2400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Дедуктивное</a:t>
          </a:r>
          <a:endParaRPr lang="ru-RU" sz="2400" b="1" cap="none" spc="0" dirty="0">
            <a:ln w="50800"/>
            <a:solidFill>
              <a:schemeClr val="bg1">
                <a:shade val="50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8E1F2333-12EA-462A-B897-EDCAC44DA810}" type="parTrans" cxnId="{2CE3518A-E0BD-4B14-8086-DE647FA6BC65}">
      <dgm:prSet/>
      <dgm:spPr/>
      <dgm:t>
        <a:bodyPr/>
        <a:lstStyle/>
        <a:p>
          <a:endParaRPr lang="ru-RU"/>
        </a:p>
      </dgm:t>
    </dgm:pt>
    <dgm:pt modelId="{907C8120-3618-46EE-92F8-F31A2839F08C}" type="sibTrans" cxnId="{2CE3518A-E0BD-4B14-8086-DE647FA6BC65}">
      <dgm:prSet custT="1"/>
      <dgm:spPr/>
      <dgm:t>
        <a:bodyPr/>
        <a:lstStyle/>
        <a:p>
          <a:pPr algn="ctr"/>
          <a:r>
            <a:rPr lang="ru-RU" sz="1600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В</a:t>
          </a:r>
          <a:r>
            <a:rPr lang="ru-RU" sz="1600" b="1" baseline="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нем переход от общего к частному является логически необходимым.</a:t>
          </a:r>
          <a:endParaRPr lang="ru-RU" sz="1600" b="1" dirty="0">
            <a:solidFill>
              <a:schemeClr val="accent3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8C32FFDA-9DE7-4CC6-8ED4-4CD8217F3B6F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Индуктивное</a:t>
          </a:r>
          <a:endParaRPr lang="ru-RU" sz="24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EE7210E-0BE9-4456-B59F-6C53692D760D}" type="parTrans" cxnId="{E409BB07-31F2-43B8-BC50-FAF81510592E}">
      <dgm:prSet/>
      <dgm:spPr/>
      <dgm:t>
        <a:bodyPr/>
        <a:lstStyle/>
        <a:p>
          <a:endParaRPr lang="ru-RU"/>
        </a:p>
      </dgm:t>
    </dgm:pt>
    <dgm:pt modelId="{59644B1A-2C40-4825-AE11-544EF00A3C6E}" type="sibTrans" cxnId="{E409BB07-31F2-43B8-BC50-FAF81510592E}">
      <dgm:prSet custT="1"/>
      <dgm:spPr/>
      <dgm:t>
        <a:bodyPr/>
        <a:lstStyle/>
        <a:p>
          <a:pPr algn="ctr"/>
          <a:r>
            <a: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В</a:t>
          </a:r>
          <a:r>
            <a:rPr lang="ru-RU" sz="1600" b="1" baseline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нем переход от частного с общему осуществляется с большей или меньшей долей вероятности.</a:t>
          </a:r>
          <a:endParaRPr lang="ru-RU" sz="16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D2AE28E-F1EE-43CC-9F46-63F9D40B55A0}">
      <dgm:prSet custT="1"/>
      <dgm:spPr/>
      <dgm:t>
        <a:bodyPr/>
        <a:lstStyle/>
        <a:p>
          <a:r>
            <a:rPr lang="ru-RU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 аналогии</a:t>
          </a:r>
          <a:endParaRPr lang="ru-RU" sz="24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677D34E-BBCE-4E80-8EE2-A5994EE2D793}" type="parTrans" cxnId="{1ECEC3E1-3986-4826-8895-9F83BEF2D629}">
      <dgm:prSet/>
      <dgm:spPr/>
      <dgm:t>
        <a:bodyPr/>
        <a:lstStyle/>
        <a:p>
          <a:endParaRPr lang="ru-RU"/>
        </a:p>
      </dgm:t>
    </dgm:pt>
    <dgm:pt modelId="{60ECFBB6-BC66-4637-9398-3F7360E2D520}" type="sibTrans" cxnId="{1ECEC3E1-3986-4826-8895-9F83BEF2D629}">
      <dgm:prSet/>
      <dgm:spPr/>
      <dgm:t>
        <a:bodyPr/>
        <a:lstStyle/>
        <a:p>
          <a:pPr algn="ctr"/>
          <a:r>
            <a:rPr lang="ru-RU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На основе сходства двух объектов делается вывод об их сходстве по другим признакам.</a:t>
          </a:r>
          <a:endParaRPr lang="ru-RU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2B73ACE-A325-420D-A937-F7EE96371BD7}" type="pres">
      <dgm:prSet presAssocID="{18548411-AF34-4717-8791-BC3BE2DCBB8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847E046-F3FF-4FE0-BB9C-6101C9992E6C}" type="pres">
      <dgm:prSet presAssocID="{F363273E-9532-4ADF-8006-3EE2A2924D4B}" presName="hierRoot1" presStyleCnt="0">
        <dgm:presLayoutVars>
          <dgm:hierBranch val="init"/>
        </dgm:presLayoutVars>
      </dgm:prSet>
      <dgm:spPr/>
    </dgm:pt>
    <dgm:pt modelId="{B916F60F-C8E0-4C5A-AFFA-4F83A3DEEF12}" type="pres">
      <dgm:prSet presAssocID="{F363273E-9532-4ADF-8006-3EE2A2924D4B}" presName="rootComposite1" presStyleCnt="0"/>
      <dgm:spPr/>
    </dgm:pt>
    <dgm:pt modelId="{8F378D66-2061-4B87-96EB-BB194D9EEA0D}" type="pres">
      <dgm:prSet presAssocID="{F363273E-9532-4ADF-8006-3EE2A2924D4B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CF94B833-C549-48A9-8DF2-FCF8D3921510}" type="pres">
      <dgm:prSet presAssocID="{F363273E-9532-4ADF-8006-3EE2A2924D4B}" presName="titleText1" presStyleLbl="fgAcc0" presStyleIdx="0" presStyleCnt="1" custScaleX="73088" custScaleY="38974" custLinFactNeighborX="1663" custLinFactNeighborY="-1377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5EC6939C-88B0-49FE-9275-123B0B15C4B7}" type="pres">
      <dgm:prSet presAssocID="{F363273E-9532-4ADF-8006-3EE2A2924D4B}" presName="rootConnector1" presStyleLbl="node1" presStyleIdx="0" presStyleCnt="3"/>
      <dgm:spPr/>
      <dgm:t>
        <a:bodyPr/>
        <a:lstStyle/>
        <a:p>
          <a:endParaRPr lang="ru-RU"/>
        </a:p>
      </dgm:t>
    </dgm:pt>
    <dgm:pt modelId="{6FE220B7-EBC0-4F0B-B458-C8FFF8729A03}" type="pres">
      <dgm:prSet presAssocID="{F363273E-9532-4ADF-8006-3EE2A2924D4B}" presName="hierChild2" presStyleCnt="0"/>
      <dgm:spPr/>
    </dgm:pt>
    <dgm:pt modelId="{D85147B2-D2B7-4F8D-8790-22399F8535C7}" type="pres">
      <dgm:prSet presAssocID="{8E1F2333-12EA-462A-B897-EDCAC44DA810}" presName="Name37" presStyleLbl="parChTrans1D2" presStyleIdx="0" presStyleCnt="3"/>
      <dgm:spPr/>
      <dgm:t>
        <a:bodyPr/>
        <a:lstStyle/>
        <a:p>
          <a:endParaRPr lang="ru-RU"/>
        </a:p>
      </dgm:t>
    </dgm:pt>
    <dgm:pt modelId="{558B11DC-5B65-4773-956B-5B0A782F9DAD}" type="pres">
      <dgm:prSet presAssocID="{70BBEB24-5EAD-42D4-9247-03479AC3DE0A}" presName="hierRoot2" presStyleCnt="0">
        <dgm:presLayoutVars>
          <dgm:hierBranch val="init"/>
        </dgm:presLayoutVars>
      </dgm:prSet>
      <dgm:spPr/>
    </dgm:pt>
    <dgm:pt modelId="{BFAC645E-74FE-4522-9043-9EE415DFBF67}" type="pres">
      <dgm:prSet presAssocID="{70BBEB24-5EAD-42D4-9247-03479AC3DE0A}" presName="rootComposite" presStyleCnt="0"/>
      <dgm:spPr/>
    </dgm:pt>
    <dgm:pt modelId="{CF8BF6BC-6DE4-431D-B0A4-E4C1747EC175}" type="pres">
      <dgm:prSet presAssocID="{70BBEB24-5EAD-42D4-9247-03479AC3DE0A}" presName="rootText" presStyleLbl="node1" presStyleIdx="0" presStyleCnt="3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84C8C9E0-D53A-46E3-839A-2DA91839DFEF}" type="pres">
      <dgm:prSet presAssocID="{70BBEB24-5EAD-42D4-9247-03479AC3DE0A}" presName="titleText2" presStyleLbl="fgAcc1" presStyleIdx="0" presStyleCnt="3" custScaleX="112902" custScaleY="282103" custLinFactNeighborX="6941" custLinFactNeighborY="5715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FFFD3CDB-CE1D-4A22-A649-33A79B389BAD}" type="pres">
      <dgm:prSet presAssocID="{70BBEB24-5EAD-42D4-9247-03479AC3DE0A}" presName="rootConnector" presStyleLbl="node2" presStyleIdx="0" presStyleCnt="0"/>
      <dgm:spPr/>
      <dgm:t>
        <a:bodyPr/>
        <a:lstStyle/>
        <a:p>
          <a:endParaRPr lang="ru-RU"/>
        </a:p>
      </dgm:t>
    </dgm:pt>
    <dgm:pt modelId="{0839DF50-1BFA-4615-AA66-D15985261EA0}" type="pres">
      <dgm:prSet presAssocID="{70BBEB24-5EAD-42D4-9247-03479AC3DE0A}" presName="hierChild4" presStyleCnt="0"/>
      <dgm:spPr/>
    </dgm:pt>
    <dgm:pt modelId="{E449C132-8BAE-4CF2-AF8B-019C94326DFA}" type="pres">
      <dgm:prSet presAssocID="{70BBEB24-5EAD-42D4-9247-03479AC3DE0A}" presName="hierChild5" presStyleCnt="0"/>
      <dgm:spPr/>
    </dgm:pt>
    <dgm:pt modelId="{1CC9F8DE-F75D-46E9-9742-5EA3491721C4}" type="pres">
      <dgm:prSet presAssocID="{5EE7210E-0BE9-4456-B59F-6C53692D760D}" presName="Name37" presStyleLbl="parChTrans1D2" presStyleIdx="1" presStyleCnt="3"/>
      <dgm:spPr/>
      <dgm:t>
        <a:bodyPr/>
        <a:lstStyle/>
        <a:p>
          <a:endParaRPr lang="ru-RU"/>
        </a:p>
      </dgm:t>
    </dgm:pt>
    <dgm:pt modelId="{BC532D60-91B2-43BA-BC2E-A2CEF9B10C90}" type="pres">
      <dgm:prSet presAssocID="{8C32FFDA-9DE7-4CC6-8ED4-4CD8217F3B6F}" presName="hierRoot2" presStyleCnt="0">
        <dgm:presLayoutVars>
          <dgm:hierBranch val="init"/>
        </dgm:presLayoutVars>
      </dgm:prSet>
      <dgm:spPr/>
    </dgm:pt>
    <dgm:pt modelId="{023F37F6-5105-4466-AE19-CC9E21B2E8BD}" type="pres">
      <dgm:prSet presAssocID="{8C32FFDA-9DE7-4CC6-8ED4-4CD8217F3B6F}" presName="rootComposite" presStyleCnt="0"/>
      <dgm:spPr/>
    </dgm:pt>
    <dgm:pt modelId="{D8EE36DD-B921-424B-AAE6-06230F18ADBE}" type="pres">
      <dgm:prSet presAssocID="{8C32FFDA-9DE7-4CC6-8ED4-4CD8217F3B6F}" presName="rootText" presStyleLbl="node1" presStyleIdx="1" presStyleCnt="3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D3C923D1-15EE-4142-9BBB-AA56649F2E50}" type="pres">
      <dgm:prSet presAssocID="{8C32FFDA-9DE7-4CC6-8ED4-4CD8217F3B6F}" presName="titleText2" presStyleLbl="fgAcc1" presStyleIdx="1" presStyleCnt="3" custScaleX="120800" custScaleY="297167" custLinFactNeighborX="3224" custLinFactNeighborY="57993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37981ECC-0FA0-4483-94C5-2C474267941A}" type="pres">
      <dgm:prSet presAssocID="{8C32FFDA-9DE7-4CC6-8ED4-4CD8217F3B6F}" presName="rootConnector" presStyleLbl="node2" presStyleIdx="0" presStyleCnt="0"/>
      <dgm:spPr/>
      <dgm:t>
        <a:bodyPr/>
        <a:lstStyle/>
        <a:p>
          <a:endParaRPr lang="ru-RU"/>
        </a:p>
      </dgm:t>
    </dgm:pt>
    <dgm:pt modelId="{6A92B6CA-D8FD-47A5-ACF8-42C4D400DEB4}" type="pres">
      <dgm:prSet presAssocID="{8C32FFDA-9DE7-4CC6-8ED4-4CD8217F3B6F}" presName="hierChild4" presStyleCnt="0"/>
      <dgm:spPr/>
    </dgm:pt>
    <dgm:pt modelId="{7C4B712B-623A-4A0B-B1BF-3407D4023D53}" type="pres">
      <dgm:prSet presAssocID="{8C32FFDA-9DE7-4CC6-8ED4-4CD8217F3B6F}" presName="hierChild5" presStyleCnt="0"/>
      <dgm:spPr/>
    </dgm:pt>
    <dgm:pt modelId="{610BE44C-41EF-4A11-B8D5-FDDCE2D40BF7}" type="pres">
      <dgm:prSet presAssocID="{8677D34E-BBCE-4E80-8EE2-A5994EE2D793}" presName="Name37" presStyleLbl="parChTrans1D2" presStyleIdx="2" presStyleCnt="3"/>
      <dgm:spPr/>
      <dgm:t>
        <a:bodyPr/>
        <a:lstStyle/>
        <a:p>
          <a:endParaRPr lang="ru-RU"/>
        </a:p>
      </dgm:t>
    </dgm:pt>
    <dgm:pt modelId="{7A42DD30-E3BD-41F7-B3E4-128FD9C549C7}" type="pres">
      <dgm:prSet presAssocID="{3D2AE28E-F1EE-43CC-9F46-63F9D40B55A0}" presName="hierRoot2" presStyleCnt="0">
        <dgm:presLayoutVars>
          <dgm:hierBranch val="init"/>
        </dgm:presLayoutVars>
      </dgm:prSet>
      <dgm:spPr/>
    </dgm:pt>
    <dgm:pt modelId="{1CCCFF0F-7258-41C2-8677-1A37D1B9647F}" type="pres">
      <dgm:prSet presAssocID="{3D2AE28E-F1EE-43CC-9F46-63F9D40B55A0}" presName="rootComposite" presStyleCnt="0"/>
      <dgm:spPr/>
    </dgm:pt>
    <dgm:pt modelId="{65C887BD-5BC2-4B68-AC90-5C06AD4F963F}" type="pres">
      <dgm:prSet presAssocID="{3D2AE28E-F1EE-43CC-9F46-63F9D40B55A0}" presName="rootText" presStyleLbl="node1" presStyleIdx="2" presStyleCnt="3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605C4E7F-A640-4D80-BCBE-998C43D47EED}" type="pres">
      <dgm:prSet presAssocID="{3D2AE28E-F1EE-43CC-9F46-63F9D40B55A0}" presName="titleText2" presStyleLbl="fgAcc1" presStyleIdx="2" presStyleCnt="3" custScaleX="116922" custScaleY="299414" custLinFactNeighborX="-1517" custLinFactNeighborY="55899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CFBCC549-C873-47ED-8A84-89D0B61DECE3}" type="pres">
      <dgm:prSet presAssocID="{3D2AE28E-F1EE-43CC-9F46-63F9D40B55A0}" presName="rootConnector" presStyleLbl="node2" presStyleIdx="0" presStyleCnt="0"/>
      <dgm:spPr/>
      <dgm:t>
        <a:bodyPr/>
        <a:lstStyle/>
        <a:p>
          <a:endParaRPr lang="ru-RU"/>
        </a:p>
      </dgm:t>
    </dgm:pt>
    <dgm:pt modelId="{1371EC2F-DD74-4C20-8DE1-41518F437912}" type="pres">
      <dgm:prSet presAssocID="{3D2AE28E-F1EE-43CC-9F46-63F9D40B55A0}" presName="hierChild4" presStyleCnt="0"/>
      <dgm:spPr/>
    </dgm:pt>
    <dgm:pt modelId="{26A370C1-5458-478D-BC2E-4F837A276DEB}" type="pres">
      <dgm:prSet presAssocID="{3D2AE28E-F1EE-43CC-9F46-63F9D40B55A0}" presName="hierChild5" presStyleCnt="0"/>
      <dgm:spPr/>
    </dgm:pt>
    <dgm:pt modelId="{B83A5F1E-C217-43F4-9F8B-F9468A2CC00C}" type="pres">
      <dgm:prSet presAssocID="{F363273E-9532-4ADF-8006-3EE2A2924D4B}" presName="hierChild3" presStyleCnt="0"/>
      <dgm:spPr/>
    </dgm:pt>
  </dgm:ptLst>
  <dgm:cxnLst>
    <dgm:cxn modelId="{104443F9-7725-40B7-9094-4CAFF590C6C8}" type="presOf" srcId="{8C32FFDA-9DE7-4CC6-8ED4-4CD8217F3B6F}" destId="{37981ECC-0FA0-4483-94C5-2C474267941A}" srcOrd="1" destOrd="0" presId="urn:microsoft.com/office/officeart/2008/layout/NameandTitleOrganizationalChart"/>
    <dgm:cxn modelId="{D1398CDE-9766-45C4-B804-99600C7990E8}" type="presOf" srcId="{F363273E-9532-4ADF-8006-3EE2A2924D4B}" destId="{5EC6939C-88B0-49FE-9275-123B0B15C4B7}" srcOrd="1" destOrd="0" presId="urn:microsoft.com/office/officeart/2008/layout/NameandTitleOrganizationalChart"/>
    <dgm:cxn modelId="{A5592366-1E55-4004-AFCA-0E71DC2BF605}" type="presOf" srcId="{3D2AE28E-F1EE-43CC-9F46-63F9D40B55A0}" destId="{65C887BD-5BC2-4B68-AC90-5C06AD4F963F}" srcOrd="0" destOrd="0" presId="urn:microsoft.com/office/officeart/2008/layout/NameandTitleOrganizationalChart"/>
    <dgm:cxn modelId="{5A20ADB5-0CDE-47F7-96F5-795433B8E2AA}" type="presOf" srcId="{18548411-AF34-4717-8791-BC3BE2DCBB88}" destId="{22B73ACE-A325-420D-A937-F7EE96371BD7}" srcOrd="0" destOrd="0" presId="urn:microsoft.com/office/officeart/2008/layout/NameandTitleOrganizationalChart"/>
    <dgm:cxn modelId="{E8795127-1AF8-4D6C-B6F8-425B85D37EB7}" type="presOf" srcId="{59644B1A-2C40-4825-AE11-544EF00A3C6E}" destId="{D3C923D1-15EE-4142-9BBB-AA56649F2E50}" srcOrd="0" destOrd="0" presId="urn:microsoft.com/office/officeart/2008/layout/NameandTitleOrganizationalChart"/>
    <dgm:cxn modelId="{E9160DE1-597F-40DB-9D89-FDEAAE4F206B}" srcId="{18548411-AF34-4717-8791-BC3BE2DCBB88}" destId="{F363273E-9532-4ADF-8006-3EE2A2924D4B}" srcOrd="0" destOrd="0" parTransId="{4DA54D1D-0E86-4A9F-A38C-680AD0A0A4C7}" sibTransId="{59A7002C-D9A9-4E92-837F-95437ACBEA7E}"/>
    <dgm:cxn modelId="{17A9DC59-ECEB-4D7C-8008-78E74FE88DDD}" type="presOf" srcId="{60ECFBB6-BC66-4637-9398-3F7360E2D520}" destId="{605C4E7F-A640-4D80-BCBE-998C43D47EED}" srcOrd="0" destOrd="0" presId="urn:microsoft.com/office/officeart/2008/layout/NameandTitleOrganizationalChart"/>
    <dgm:cxn modelId="{1ECEC3E1-3986-4826-8895-9F83BEF2D629}" srcId="{F363273E-9532-4ADF-8006-3EE2A2924D4B}" destId="{3D2AE28E-F1EE-43CC-9F46-63F9D40B55A0}" srcOrd="2" destOrd="0" parTransId="{8677D34E-BBCE-4E80-8EE2-A5994EE2D793}" sibTransId="{60ECFBB6-BC66-4637-9398-3F7360E2D520}"/>
    <dgm:cxn modelId="{2CE3518A-E0BD-4B14-8086-DE647FA6BC65}" srcId="{F363273E-9532-4ADF-8006-3EE2A2924D4B}" destId="{70BBEB24-5EAD-42D4-9247-03479AC3DE0A}" srcOrd="0" destOrd="0" parTransId="{8E1F2333-12EA-462A-B897-EDCAC44DA810}" sibTransId="{907C8120-3618-46EE-92F8-F31A2839F08C}"/>
    <dgm:cxn modelId="{BB593EFA-1CBF-4AE5-8153-D9FA8E92C39B}" type="presOf" srcId="{5EE7210E-0BE9-4456-B59F-6C53692D760D}" destId="{1CC9F8DE-F75D-46E9-9742-5EA3491721C4}" srcOrd="0" destOrd="0" presId="urn:microsoft.com/office/officeart/2008/layout/NameandTitleOrganizationalChart"/>
    <dgm:cxn modelId="{5750062D-6881-431D-A133-6F4E7F4B4525}" type="presOf" srcId="{8E1F2333-12EA-462A-B897-EDCAC44DA810}" destId="{D85147B2-D2B7-4F8D-8790-22399F8535C7}" srcOrd="0" destOrd="0" presId="urn:microsoft.com/office/officeart/2008/layout/NameandTitleOrganizationalChart"/>
    <dgm:cxn modelId="{DB8EC4DD-1030-482B-9A2C-2813CFE5D119}" type="presOf" srcId="{8C32FFDA-9DE7-4CC6-8ED4-4CD8217F3B6F}" destId="{D8EE36DD-B921-424B-AAE6-06230F18ADBE}" srcOrd="0" destOrd="0" presId="urn:microsoft.com/office/officeart/2008/layout/NameandTitleOrganizationalChart"/>
    <dgm:cxn modelId="{38A1A4CC-7B02-441B-8BF6-C00F4015F6D8}" type="presOf" srcId="{70BBEB24-5EAD-42D4-9247-03479AC3DE0A}" destId="{FFFD3CDB-CE1D-4A22-A649-33A79B389BAD}" srcOrd="1" destOrd="0" presId="urn:microsoft.com/office/officeart/2008/layout/NameandTitleOrganizationalChart"/>
    <dgm:cxn modelId="{DB7227F5-2502-430D-941D-5C1C97AFBAF3}" type="presOf" srcId="{F363273E-9532-4ADF-8006-3EE2A2924D4B}" destId="{8F378D66-2061-4B87-96EB-BB194D9EEA0D}" srcOrd="0" destOrd="0" presId="urn:microsoft.com/office/officeart/2008/layout/NameandTitleOrganizationalChart"/>
    <dgm:cxn modelId="{CCC4D116-0BB7-4D54-8950-B9CB2E208E8E}" type="presOf" srcId="{70BBEB24-5EAD-42D4-9247-03479AC3DE0A}" destId="{CF8BF6BC-6DE4-431D-B0A4-E4C1747EC175}" srcOrd="0" destOrd="0" presId="urn:microsoft.com/office/officeart/2008/layout/NameandTitleOrganizationalChart"/>
    <dgm:cxn modelId="{C7C2BE8F-F618-4876-A4B8-1C3C8DFF1F19}" type="presOf" srcId="{907C8120-3618-46EE-92F8-F31A2839F08C}" destId="{84C8C9E0-D53A-46E3-839A-2DA91839DFEF}" srcOrd="0" destOrd="0" presId="urn:microsoft.com/office/officeart/2008/layout/NameandTitleOrganizationalChart"/>
    <dgm:cxn modelId="{DB098D9F-4DC2-43A6-8C68-EC81C0891108}" type="presOf" srcId="{8677D34E-BBCE-4E80-8EE2-A5994EE2D793}" destId="{610BE44C-41EF-4A11-B8D5-FDDCE2D40BF7}" srcOrd="0" destOrd="0" presId="urn:microsoft.com/office/officeart/2008/layout/NameandTitleOrganizationalChart"/>
    <dgm:cxn modelId="{B04A3A42-2B50-4B1F-9DD6-A35FC10E2180}" type="presOf" srcId="{59A7002C-D9A9-4E92-837F-95437ACBEA7E}" destId="{CF94B833-C549-48A9-8DF2-FCF8D3921510}" srcOrd="0" destOrd="0" presId="urn:microsoft.com/office/officeart/2008/layout/NameandTitleOrganizationalChart"/>
    <dgm:cxn modelId="{642778D3-70F6-4EB3-A81F-0B171A79AC67}" type="presOf" srcId="{3D2AE28E-F1EE-43CC-9F46-63F9D40B55A0}" destId="{CFBCC549-C873-47ED-8A84-89D0B61DECE3}" srcOrd="1" destOrd="0" presId="urn:microsoft.com/office/officeart/2008/layout/NameandTitleOrganizationalChart"/>
    <dgm:cxn modelId="{E409BB07-31F2-43B8-BC50-FAF81510592E}" srcId="{F363273E-9532-4ADF-8006-3EE2A2924D4B}" destId="{8C32FFDA-9DE7-4CC6-8ED4-4CD8217F3B6F}" srcOrd="1" destOrd="0" parTransId="{5EE7210E-0BE9-4456-B59F-6C53692D760D}" sibTransId="{59644B1A-2C40-4825-AE11-544EF00A3C6E}"/>
    <dgm:cxn modelId="{821B5B4D-E90A-4755-BE62-89862D9F66FB}" type="presParOf" srcId="{22B73ACE-A325-420D-A937-F7EE96371BD7}" destId="{8847E046-F3FF-4FE0-BB9C-6101C9992E6C}" srcOrd="0" destOrd="0" presId="urn:microsoft.com/office/officeart/2008/layout/NameandTitleOrganizationalChart"/>
    <dgm:cxn modelId="{773E8DA7-A1FC-4110-AEC0-20D9E368E27A}" type="presParOf" srcId="{8847E046-F3FF-4FE0-BB9C-6101C9992E6C}" destId="{B916F60F-C8E0-4C5A-AFFA-4F83A3DEEF12}" srcOrd="0" destOrd="0" presId="urn:microsoft.com/office/officeart/2008/layout/NameandTitleOrganizationalChart"/>
    <dgm:cxn modelId="{AC0A5F1B-90A2-4143-9D44-4F83C5A9B565}" type="presParOf" srcId="{B916F60F-C8E0-4C5A-AFFA-4F83A3DEEF12}" destId="{8F378D66-2061-4B87-96EB-BB194D9EEA0D}" srcOrd="0" destOrd="0" presId="urn:microsoft.com/office/officeart/2008/layout/NameandTitleOrganizationalChart"/>
    <dgm:cxn modelId="{885F4315-63C7-4E46-B55B-9693AF046F6D}" type="presParOf" srcId="{B916F60F-C8E0-4C5A-AFFA-4F83A3DEEF12}" destId="{CF94B833-C549-48A9-8DF2-FCF8D3921510}" srcOrd="1" destOrd="0" presId="urn:microsoft.com/office/officeart/2008/layout/NameandTitleOrganizationalChart"/>
    <dgm:cxn modelId="{434A9D71-44D5-4EAC-A544-C16BBB7B5725}" type="presParOf" srcId="{B916F60F-C8E0-4C5A-AFFA-4F83A3DEEF12}" destId="{5EC6939C-88B0-49FE-9275-123B0B15C4B7}" srcOrd="2" destOrd="0" presId="urn:microsoft.com/office/officeart/2008/layout/NameandTitleOrganizationalChart"/>
    <dgm:cxn modelId="{F1C08A74-5F01-46AE-A4A7-3BF54E92B299}" type="presParOf" srcId="{8847E046-F3FF-4FE0-BB9C-6101C9992E6C}" destId="{6FE220B7-EBC0-4F0B-B458-C8FFF8729A03}" srcOrd="1" destOrd="0" presId="urn:microsoft.com/office/officeart/2008/layout/NameandTitleOrganizationalChart"/>
    <dgm:cxn modelId="{363428DD-3E5A-44B1-9DEA-24F0A5508091}" type="presParOf" srcId="{6FE220B7-EBC0-4F0B-B458-C8FFF8729A03}" destId="{D85147B2-D2B7-4F8D-8790-22399F8535C7}" srcOrd="0" destOrd="0" presId="urn:microsoft.com/office/officeart/2008/layout/NameandTitleOrganizationalChart"/>
    <dgm:cxn modelId="{1ED67B90-CC89-4154-97A9-BF4478FB8188}" type="presParOf" srcId="{6FE220B7-EBC0-4F0B-B458-C8FFF8729A03}" destId="{558B11DC-5B65-4773-956B-5B0A782F9DAD}" srcOrd="1" destOrd="0" presId="urn:microsoft.com/office/officeart/2008/layout/NameandTitleOrganizationalChart"/>
    <dgm:cxn modelId="{CC2CF373-DEB6-40FF-92F0-EEE1DD80D221}" type="presParOf" srcId="{558B11DC-5B65-4773-956B-5B0A782F9DAD}" destId="{BFAC645E-74FE-4522-9043-9EE415DFBF67}" srcOrd="0" destOrd="0" presId="urn:microsoft.com/office/officeart/2008/layout/NameandTitleOrganizationalChart"/>
    <dgm:cxn modelId="{8956FA53-8546-41DF-A6F5-156A5D498328}" type="presParOf" srcId="{BFAC645E-74FE-4522-9043-9EE415DFBF67}" destId="{CF8BF6BC-6DE4-431D-B0A4-E4C1747EC175}" srcOrd="0" destOrd="0" presId="urn:microsoft.com/office/officeart/2008/layout/NameandTitleOrganizationalChart"/>
    <dgm:cxn modelId="{DA49F9CB-074F-4FFA-BA0B-D6D41899E219}" type="presParOf" srcId="{BFAC645E-74FE-4522-9043-9EE415DFBF67}" destId="{84C8C9E0-D53A-46E3-839A-2DA91839DFEF}" srcOrd="1" destOrd="0" presId="urn:microsoft.com/office/officeart/2008/layout/NameandTitleOrganizationalChart"/>
    <dgm:cxn modelId="{24DC6681-A20A-4EEB-8EEC-DBC197DB5AE8}" type="presParOf" srcId="{BFAC645E-74FE-4522-9043-9EE415DFBF67}" destId="{FFFD3CDB-CE1D-4A22-A649-33A79B389BAD}" srcOrd="2" destOrd="0" presId="urn:microsoft.com/office/officeart/2008/layout/NameandTitleOrganizationalChart"/>
    <dgm:cxn modelId="{8264910A-BC03-4BD6-B206-237FCF9C6C17}" type="presParOf" srcId="{558B11DC-5B65-4773-956B-5B0A782F9DAD}" destId="{0839DF50-1BFA-4615-AA66-D15985261EA0}" srcOrd="1" destOrd="0" presId="urn:microsoft.com/office/officeart/2008/layout/NameandTitleOrganizationalChart"/>
    <dgm:cxn modelId="{8379F934-CCCC-402D-9969-CC434D094080}" type="presParOf" srcId="{558B11DC-5B65-4773-956B-5B0A782F9DAD}" destId="{E449C132-8BAE-4CF2-AF8B-019C94326DFA}" srcOrd="2" destOrd="0" presId="urn:microsoft.com/office/officeart/2008/layout/NameandTitleOrganizationalChart"/>
    <dgm:cxn modelId="{D5CDB83C-DB2D-4619-B0F5-72438DF7E61C}" type="presParOf" srcId="{6FE220B7-EBC0-4F0B-B458-C8FFF8729A03}" destId="{1CC9F8DE-F75D-46E9-9742-5EA3491721C4}" srcOrd="2" destOrd="0" presId="urn:microsoft.com/office/officeart/2008/layout/NameandTitleOrganizationalChart"/>
    <dgm:cxn modelId="{BFCD4979-9BD6-49C9-BEF7-8A11AC2AAEE5}" type="presParOf" srcId="{6FE220B7-EBC0-4F0B-B458-C8FFF8729A03}" destId="{BC532D60-91B2-43BA-BC2E-A2CEF9B10C90}" srcOrd="3" destOrd="0" presId="urn:microsoft.com/office/officeart/2008/layout/NameandTitleOrganizationalChart"/>
    <dgm:cxn modelId="{2F7133CA-0C80-4E8D-BA03-5FC4DE22DA7F}" type="presParOf" srcId="{BC532D60-91B2-43BA-BC2E-A2CEF9B10C90}" destId="{023F37F6-5105-4466-AE19-CC9E21B2E8BD}" srcOrd="0" destOrd="0" presId="urn:microsoft.com/office/officeart/2008/layout/NameandTitleOrganizationalChart"/>
    <dgm:cxn modelId="{8F568E57-F43F-473A-B675-A257A7A8F302}" type="presParOf" srcId="{023F37F6-5105-4466-AE19-CC9E21B2E8BD}" destId="{D8EE36DD-B921-424B-AAE6-06230F18ADBE}" srcOrd="0" destOrd="0" presId="urn:microsoft.com/office/officeart/2008/layout/NameandTitleOrganizationalChart"/>
    <dgm:cxn modelId="{0CA1146A-2F30-449C-850C-5E409C14C60B}" type="presParOf" srcId="{023F37F6-5105-4466-AE19-CC9E21B2E8BD}" destId="{D3C923D1-15EE-4142-9BBB-AA56649F2E50}" srcOrd="1" destOrd="0" presId="urn:microsoft.com/office/officeart/2008/layout/NameandTitleOrganizationalChart"/>
    <dgm:cxn modelId="{BB73DE47-DED7-4F03-ABD2-8F822BF2772B}" type="presParOf" srcId="{023F37F6-5105-4466-AE19-CC9E21B2E8BD}" destId="{37981ECC-0FA0-4483-94C5-2C474267941A}" srcOrd="2" destOrd="0" presId="urn:microsoft.com/office/officeart/2008/layout/NameandTitleOrganizationalChart"/>
    <dgm:cxn modelId="{22F697AE-875F-4340-906F-925FF25BEDC6}" type="presParOf" srcId="{BC532D60-91B2-43BA-BC2E-A2CEF9B10C90}" destId="{6A92B6CA-D8FD-47A5-ACF8-42C4D400DEB4}" srcOrd="1" destOrd="0" presId="urn:microsoft.com/office/officeart/2008/layout/NameandTitleOrganizationalChart"/>
    <dgm:cxn modelId="{CEAB7EE6-70A7-4DA1-9328-7FA450A83E4F}" type="presParOf" srcId="{BC532D60-91B2-43BA-BC2E-A2CEF9B10C90}" destId="{7C4B712B-623A-4A0B-B1BF-3407D4023D53}" srcOrd="2" destOrd="0" presId="urn:microsoft.com/office/officeart/2008/layout/NameandTitleOrganizationalChart"/>
    <dgm:cxn modelId="{2BAECDE6-7A58-4B2D-88CB-E6EDF08C3017}" type="presParOf" srcId="{6FE220B7-EBC0-4F0B-B458-C8FFF8729A03}" destId="{610BE44C-41EF-4A11-B8D5-FDDCE2D40BF7}" srcOrd="4" destOrd="0" presId="urn:microsoft.com/office/officeart/2008/layout/NameandTitleOrganizationalChart"/>
    <dgm:cxn modelId="{81A7C9D6-485F-4A53-B0FD-FBAF262E9F23}" type="presParOf" srcId="{6FE220B7-EBC0-4F0B-B458-C8FFF8729A03}" destId="{7A42DD30-E3BD-41F7-B3E4-128FD9C549C7}" srcOrd="5" destOrd="0" presId="urn:microsoft.com/office/officeart/2008/layout/NameandTitleOrganizationalChart"/>
    <dgm:cxn modelId="{C8A972B9-F52F-4F5E-938D-D08D6F4831ED}" type="presParOf" srcId="{7A42DD30-E3BD-41F7-B3E4-128FD9C549C7}" destId="{1CCCFF0F-7258-41C2-8677-1A37D1B9647F}" srcOrd="0" destOrd="0" presId="urn:microsoft.com/office/officeart/2008/layout/NameandTitleOrganizationalChart"/>
    <dgm:cxn modelId="{DB3AA63B-1F06-40A6-8957-1AB58B71E192}" type="presParOf" srcId="{1CCCFF0F-7258-41C2-8677-1A37D1B9647F}" destId="{65C887BD-5BC2-4B68-AC90-5C06AD4F963F}" srcOrd="0" destOrd="0" presId="urn:microsoft.com/office/officeart/2008/layout/NameandTitleOrganizationalChart"/>
    <dgm:cxn modelId="{C0F7F832-A015-4132-9586-9995E8813779}" type="presParOf" srcId="{1CCCFF0F-7258-41C2-8677-1A37D1B9647F}" destId="{605C4E7F-A640-4D80-BCBE-998C43D47EED}" srcOrd="1" destOrd="0" presId="urn:microsoft.com/office/officeart/2008/layout/NameandTitleOrganizationalChart"/>
    <dgm:cxn modelId="{D803BFD3-712F-4F97-8C60-7F0E5A8F0F94}" type="presParOf" srcId="{1CCCFF0F-7258-41C2-8677-1A37D1B9647F}" destId="{CFBCC549-C873-47ED-8A84-89D0B61DECE3}" srcOrd="2" destOrd="0" presId="urn:microsoft.com/office/officeart/2008/layout/NameandTitleOrganizationalChart"/>
    <dgm:cxn modelId="{75414077-4D3D-4847-823F-69563B8DAE47}" type="presParOf" srcId="{7A42DD30-E3BD-41F7-B3E4-128FD9C549C7}" destId="{1371EC2F-DD74-4C20-8DE1-41518F437912}" srcOrd="1" destOrd="0" presId="urn:microsoft.com/office/officeart/2008/layout/NameandTitleOrganizationalChart"/>
    <dgm:cxn modelId="{2246B655-93FA-49DF-B388-E9BA9717F3C5}" type="presParOf" srcId="{7A42DD30-E3BD-41F7-B3E4-128FD9C549C7}" destId="{26A370C1-5458-478D-BC2E-4F837A276DEB}" srcOrd="2" destOrd="0" presId="urn:microsoft.com/office/officeart/2008/layout/NameandTitleOrganizationalChart"/>
    <dgm:cxn modelId="{DF32ED24-980D-4F36-94B8-E7AE4F5E5050}" type="presParOf" srcId="{8847E046-F3FF-4FE0-BB9C-6101C9992E6C}" destId="{B83A5F1E-C217-43F4-9F8B-F9468A2CC00C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548411-AF34-4717-8791-BC3BE2DCBB88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F363273E-9532-4ADF-8006-3EE2A2924D4B}">
      <dgm:prSet phldrT="[Текст]"/>
      <dgm:spPr/>
      <dgm:t>
        <a:bodyPr/>
        <a:lstStyle/>
        <a:p>
          <a:r>
            <a:rPr lang="ru-RU" b="1" cap="none" spc="0" dirty="0" smtClean="0">
              <a:ln w="1905"/>
              <a:solidFill>
                <a:srgbClr val="00206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rPr>
            <a:t>Умозаключение</a:t>
          </a:r>
          <a:endParaRPr lang="ru-RU" b="1" cap="none" spc="0" dirty="0">
            <a:ln w="1905"/>
            <a:solidFill>
              <a:srgbClr val="002060"/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4DA54D1D-0E86-4A9F-A38C-680AD0A0A4C7}" type="parTrans" cxnId="{E9160DE1-597F-40DB-9D89-FDEAAE4F206B}">
      <dgm:prSet/>
      <dgm:spPr/>
      <dgm:t>
        <a:bodyPr/>
        <a:lstStyle/>
        <a:p>
          <a:endParaRPr lang="ru-RU"/>
        </a:p>
      </dgm:t>
    </dgm:pt>
    <dgm:pt modelId="{59A7002C-D9A9-4E92-837F-95437ACBEA7E}" type="sibTrans" cxnId="{E9160DE1-597F-40DB-9D89-FDEAAE4F206B}">
      <dgm:prSet/>
      <dgm:spPr/>
      <dgm:t>
        <a:bodyPr/>
        <a:lstStyle/>
        <a:p>
          <a:endParaRPr lang="ru-RU"/>
        </a:p>
      </dgm:t>
    </dgm:pt>
    <dgm:pt modelId="{70BBEB24-5EAD-42D4-9247-03479AC3DE0A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2400" b="1" cap="none" spc="0" dirty="0" smtClean="0">
              <a:ln w="50800"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rPr>
            <a:t>Необходимое</a:t>
          </a:r>
        </a:p>
        <a:p>
          <a:r>
            <a:rPr lang="ru-RU" sz="2400" b="1" cap="none" spc="0" dirty="0" smtClean="0">
              <a:ln w="50800"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rPr>
            <a:t>(демонстративное)</a:t>
          </a:r>
          <a:endParaRPr lang="ru-RU" sz="2400" b="1" cap="none" spc="0" dirty="0">
            <a:ln w="50800"/>
            <a:solidFill>
              <a:srgbClr val="FF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8E1F2333-12EA-462A-B897-EDCAC44DA810}" type="parTrans" cxnId="{2CE3518A-E0BD-4B14-8086-DE647FA6BC65}">
      <dgm:prSet/>
      <dgm:spPr/>
      <dgm:t>
        <a:bodyPr/>
        <a:lstStyle/>
        <a:p>
          <a:endParaRPr lang="ru-RU"/>
        </a:p>
      </dgm:t>
    </dgm:pt>
    <dgm:pt modelId="{907C8120-3618-46EE-92F8-F31A2839F08C}" type="sibTrans" cxnId="{2CE3518A-E0BD-4B14-8086-DE647FA6BC65}">
      <dgm:prSet custT="1"/>
      <dgm:spPr/>
      <dgm:t>
        <a:bodyPr/>
        <a:lstStyle/>
        <a:p>
          <a:pPr algn="ctr"/>
          <a:r>
            <a:rPr lang="ru-RU" sz="1600" b="1" smtClean="0">
              <a:latin typeface="Times New Roman" pitchFamily="18" charset="0"/>
              <a:cs typeface="Times New Roman" pitchFamily="18" charset="0"/>
            </a:rPr>
            <a:t>В нем истинное заключение обязательно следует из истинных посылок. Это – все виды дедуктивных умозаключений и полная индукция. 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8C32FFDA-9DE7-4CC6-8ED4-4CD8217F3B6F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Правдоподобное</a:t>
          </a:r>
        </a:p>
        <a:p>
          <a:r>
            <a: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(вероятное)</a:t>
          </a:r>
          <a:endParaRPr lang="ru-RU" sz="24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EE7210E-0BE9-4456-B59F-6C53692D760D}" type="parTrans" cxnId="{E409BB07-31F2-43B8-BC50-FAF81510592E}">
      <dgm:prSet/>
      <dgm:spPr/>
      <dgm:t>
        <a:bodyPr/>
        <a:lstStyle/>
        <a:p>
          <a:endParaRPr lang="ru-RU"/>
        </a:p>
      </dgm:t>
    </dgm:pt>
    <dgm:pt modelId="{59644B1A-2C40-4825-AE11-544EF00A3C6E}" type="sibTrans" cxnId="{E409BB07-31F2-43B8-BC50-FAF81510592E}">
      <dgm:prSet custT="1"/>
      <dgm:spPr/>
      <dgm:t>
        <a:bodyPr/>
        <a:lstStyle/>
        <a:p>
          <a:pPr algn="ctr"/>
          <a:r>
            <a:rPr lang="ru-RU" sz="1600" b="1" smtClean="0">
              <a:latin typeface="Times New Roman" pitchFamily="18" charset="0"/>
              <a:cs typeface="Times New Roman" pitchFamily="18" charset="0"/>
            </a:rPr>
            <a:t>В нем заключение следует из посылок с большей или меньшей вероятностью. Это – умозаключения по аналогии и неполная индукция. 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22B73ACE-A325-420D-A937-F7EE96371BD7}" type="pres">
      <dgm:prSet presAssocID="{18548411-AF34-4717-8791-BC3BE2DCBB8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847E046-F3FF-4FE0-BB9C-6101C9992E6C}" type="pres">
      <dgm:prSet presAssocID="{F363273E-9532-4ADF-8006-3EE2A2924D4B}" presName="hierRoot1" presStyleCnt="0">
        <dgm:presLayoutVars>
          <dgm:hierBranch val="init"/>
        </dgm:presLayoutVars>
      </dgm:prSet>
      <dgm:spPr/>
    </dgm:pt>
    <dgm:pt modelId="{B916F60F-C8E0-4C5A-AFFA-4F83A3DEEF12}" type="pres">
      <dgm:prSet presAssocID="{F363273E-9532-4ADF-8006-3EE2A2924D4B}" presName="rootComposite1" presStyleCnt="0"/>
      <dgm:spPr/>
    </dgm:pt>
    <dgm:pt modelId="{8F378D66-2061-4B87-96EB-BB194D9EEA0D}" type="pres">
      <dgm:prSet presAssocID="{F363273E-9532-4ADF-8006-3EE2A2924D4B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CF94B833-C549-48A9-8DF2-FCF8D3921510}" type="pres">
      <dgm:prSet presAssocID="{F363273E-9532-4ADF-8006-3EE2A2924D4B}" presName="titleText1" presStyleLbl="fgAcc0" presStyleIdx="0" presStyleCnt="1" custScaleX="73088" custScaleY="38974" custLinFactNeighborX="1663" custLinFactNeighborY="-1377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5EC6939C-88B0-49FE-9275-123B0B15C4B7}" type="pres">
      <dgm:prSet presAssocID="{F363273E-9532-4ADF-8006-3EE2A2924D4B}" presName="rootConnector1" presStyleLbl="node1" presStyleIdx="0" presStyleCnt="2"/>
      <dgm:spPr/>
      <dgm:t>
        <a:bodyPr/>
        <a:lstStyle/>
        <a:p>
          <a:endParaRPr lang="ru-RU"/>
        </a:p>
      </dgm:t>
    </dgm:pt>
    <dgm:pt modelId="{6FE220B7-EBC0-4F0B-B458-C8FFF8729A03}" type="pres">
      <dgm:prSet presAssocID="{F363273E-9532-4ADF-8006-3EE2A2924D4B}" presName="hierChild2" presStyleCnt="0"/>
      <dgm:spPr/>
    </dgm:pt>
    <dgm:pt modelId="{D85147B2-D2B7-4F8D-8790-22399F8535C7}" type="pres">
      <dgm:prSet presAssocID="{8E1F2333-12EA-462A-B897-EDCAC44DA810}" presName="Name37" presStyleLbl="parChTrans1D2" presStyleIdx="0" presStyleCnt="2"/>
      <dgm:spPr/>
      <dgm:t>
        <a:bodyPr/>
        <a:lstStyle/>
        <a:p>
          <a:endParaRPr lang="ru-RU"/>
        </a:p>
      </dgm:t>
    </dgm:pt>
    <dgm:pt modelId="{558B11DC-5B65-4773-956B-5B0A782F9DAD}" type="pres">
      <dgm:prSet presAssocID="{70BBEB24-5EAD-42D4-9247-03479AC3DE0A}" presName="hierRoot2" presStyleCnt="0">
        <dgm:presLayoutVars>
          <dgm:hierBranch val="init"/>
        </dgm:presLayoutVars>
      </dgm:prSet>
      <dgm:spPr/>
    </dgm:pt>
    <dgm:pt modelId="{BFAC645E-74FE-4522-9043-9EE415DFBF67}" type="pres">
      <dgm:prSet presAssocID="{70BBEB24-5EAD-42D4-9247-03479AC3DE0A}" presName="rootComposite" presStyleCnt="0"/>
      <dgm:spPr/>
    </dgm:pt>
    <dgm:pt modelId="{CF8BF6BC-6DE4-431D-B0A4-E4C1747EC175}" type="pres">
      <dgm:prSet presAssocID="{70BBEB24-5EAD-42D4-9247-03479AC3DE0A}" presName="rootText" presStyleLbl="node1" presStyleIdx="0" presStyleCnt="2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84C8C9E0-D53A-46E3-839A-2DA91839DFEF}" type="pres">
      <dgm:prSet presAssocID="{70BBEB24-5EAD-42D4-9247-03479AC3DE0A}" presName="titleText2" presStyleLbl="fgAcc1" presStyleIdx="0" presStyleCnt="2" custScaleX="116686" custScaleY="262433" custLinFactNeighborX="6941" custLinFactNeighborY="5715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FFFD3CDB-CE1D-4A22-A649-33A79B389BAD}" type="pres">
      <dgm:prSet presAssocID="{70BBEB24-5EAD-42D4-9247-03479AC3DE0A}" presName="rootConnector" presStyleLbl="node2" presStyleIdx="0" presStyleCnt="0"/>
      <dgm:spPr/>
      <dgm:t>
        <a:bodyPr/>
        <a:lstStyle/>
        <a:p>
          <a:endParaRPr lang="ru-RU"/>
        </a:p>
      </dgm:t>
    </dgm:pt>
    <dgm:pt modelId="{0839DF50-1BFA-4615-AA66-D15985261EA0}" type="pres">
      <dgm:prSet presAssocID="{70BBEB24-5EAD-42D4-9247-03479AC3DE0A}" presName="hierChild4" presStyleCnt="0"/>
      <dgm:spPr/>
    </dgm:pt>
    <dgm:pt modelId="{E449C132-8BAE-4CF2-AF8B-019C94326DFA}" type="pres">
      <dgm:prSet presAssocID="{70BBEB24-5EAD-42D4-9247-03479AC3DE0A}" presName="hierChild5" presStyleCnt="0"/>
      <dgm:spPr/>
    </dgm:pt>
    <dgm:pt modelId="{1CC9F8DE-F75D-46E9-9742-5EA3491721C4}" type="pres">
      <dgm:prSet presAssocID="{5EE7210E-0BE9-4456-B59F-6C53692D760D}" presName="Name37" presStyleLbl="parChTrans1D2" presStyleIdx="1" presStyleCnt="2"/>
      <dgm:spPr/>
      <dgm:t>
        <a:bodyPr/>
        <a:lstStyle/>
        <a:p>
          <a:endParaRPr lang="ru-RU"/>
        </a:p>
      </dgm:t>
    </dgm:pt>
    <dgm:pt modelId="{BC532D60-91B2-43BA-BC2E-A2CEF9B10C90}" type="pres">
      <dgm:prSet presAssocID="{8C32FFDA-9DE7-4CC6-8ED4-4CD8217F3B6F}" presName="hierRoot2" presStyleCnt="0">
        <dgm:presLayoutVars>
          <dgm:hierBranch val="init"/>
        </dgm:presLayoutVars>
      </dgm:prSet>
      <dgm:spPr/>
    </dgm:pt>
    <dgm:pt modelId="{023F37F6-5105-4466-AE19-CC9E21B2E8BD}" type="pres">
      <dgm:prSet presAssocID="{8C32FFDA-9DE7-4CC6-8ED4-4CD8217F3B6F}" presName="rootComposite" presStyleCnt="0"/>
      <dgm:spPr/>
    </dgm:pt>
    <dgm:pt modelId="{D8EE36DD-B921-424B-AAE6-06230F18ADBE}" type="pres">
      <dgm:prSet presAssocID="{8C32FFDA-9DE7-4CC6-8ED4-4CD8217F3B6F}" presName="rootText" presStyleLbl="node1" presStyleIdx="1" presStyleCnt="2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D3C923D1-15EE-4142-9BBB-AA56649F2E50}" type="pres">
      <dgm:prSet presAssocID="{8C32FFDA-9DE7-4CC6-8ED4-4CD8217F3B6F}" presName="titleText2" presStyleLbl="fgAcc1" presStyleIdx="1" presStyleCnt="2" custScaleX="115170" custScaleY="259203" custLinFactNeighborX="3224" custLinFactNeighborY="57993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37981ECC-0FA0-4483-94C5-2C474267941A}" type="pres">
      <dgm:prSet presAssocID="{8C32FFDA-9DE7-4CC6-8ED4-4CD8217F3B6F}" presName="rootConnector" presStyleLbl="node2" presStyleIdx="0" presStyleCnt="0"/>
      <dgm:spPr/>
      <dgm:t>
        <a:bodyPr/>
        <a:lstStyle/>
        <a:p>
          <a:endParaRPr lang="ru-RU"/>
        </a:p>
      </dgm:t>
    </dgm:pt>
    <dgm:pt modelId="{6A92B6CA-D8FD-47A5-ACF8-42C4D400DEB4}" type="pres">
      <dgm:prSet presAssocID="{8C32FFDA-9DE7-4CC6-8ED4-4CD8217F3B6F}" presName="hierChild4" presStyleCnt="0"/>
      <dgm:spPr/>
    </dgm:pt>
    <dgm:pt modelId="{7C4B712B-623A-4A0B-B1BF-3407D4023D53}" type="pres">
      <dgm:prSet presAssocID="{8C32FFDA-9DE7-4CC6-8ED4-4CD8217F3B6F}" presName="hierChild5" presStyleCnt="0"/>
      <dgm:spPr/>
    </dgm:pt>
    <dgm:pt modelId="{B83A5F1E-C217-43F4-9F8B-F9468A2CC00C}" type="pres">
      <dgm:prSet presAssocID="{F363273E-9532-4ADF-8006-3EE2A2924D4B}" presName="hierChild3" presStyleCnt="0"/>
      <dgm:spPr/>
    </dgm:pt>
  </dgm:ptLst>
  <dgm:cxnLst>
    <dgm:cxn modelId="{44063D56-9CC7-4776-9D66-139F67D8D4BA}" type="presOf" srcId="{8C32FFDA-9DE7-4CC6-8ED4-4CD8217F3B6F}" destId="{D8EE36DD-B921-424B-AAE6-06230F18ADBE}" srcOrd="0" destOrd="0" presId="urn:microsoft.com/office/officeart/2008/layout/NameandTitleOrganizationalChart"/>
    <dgm:cxn modelId="{77F2C57F-24CC-4A10-B25C-B1AA199D8200}" type="presOf" srcId="{8C32FFDA-9DE7-4CC6-8ED4-4CD8217F3B6F}" destId="{37981ECC-0FA0-4483-94C5-2C474267941A}" srcOrd="1" destOrd="0" presId="urn:microsoft.com/office/officeart/2008/layout/NameandTitleOrganizationalChart"/>
    <dgm:cxn modelId="{C768AABF-6C34-47FE-B663-0AD4925C1049}" type="presOf" srcId="{F363273E-9532-4ADF-8006-3EE2A2924D4B}" destId="{5EC6939C-88B0-49FE-9275-123B0B15C4B7}" srcOrd="1" destOrd="0" presId="urn:microsoft.com/office/officeart/2008/layout/NameandTitleOrganizationalChart"/>
    <dgm:cxn modelId="{21B04F71-C16C-455C-810F-7AFEFD50F33C}" type="presOf" srcId="{59644B1A-2C40-4825-AE11-544EF00A3C6E}" destId="{D3C923D1-15EE-4142-9BBB-AA56649F2E50}" srcOrd="0" destOrd="0" presId="urn:microsoft.com/office/officeart/2008/layout/NameandTitleOrganizationalChart"/>
    <dgm:cxn modelId="{E2FE9E01-53DC-4AC3-BD83-43B16200F16E}" type="presOf" srcId="{70BBEB24-5EAD-42D4-9247-03479AC3DE0A}" destId="{CF8BF6BC-6DE4-431D-B0A4-E4C1747EC175}" srcOrd="0" destOrd="0" presId="urn:microsoft.com/office/officeart/2008/layout/NameandTitleOrganizationalChart"/>
    <dgm:cxn modelId="{A9CF50B4-1143-4A09-A93D-C0D3DF9501CD}" type="presOf" srcId="{8E1F2333-12EA-462A-B897-EDCAC44DA810}" destId="{D85147B2-D2B7-4F8D-8790-22399F8535C7}" srcOrd="0" destOrd="0" presId="urn:microsoft.com/office/officeart/2008/layout/NameandTitleOrganizationalChart"/>
    <dgm:cxn modelId="{8A7FC9C2-0971-4282-A1A9-78E186A5CC2E}" type="presOf" srcId="{70BBEB24-5EAD-42D4-9247-03479AC3DE0A}" destId="{FFFD3CDB-CE1D-4A22-A649-33A79B389BAD}" srcOrd="1" destOrd="0" presId="urn:microsoft.com/office/officeart/2008/layout/NameandTitleOrganizationalChart"/>
    <dgm:cxn modelId="{E9160DE1-597F-40DB-9D89-FDEAAE4F206B}" srcId="{18548411-AF34-4717-8791-BC3BE2DCBB88}" destId="{F363273E-9532-4ADF-8006-3EE2A2924D4B}" srcOrd="0" destOrd="0" parTransId="{4DA54D1D-0E86-4A9F-A38C-680AD0A0A4C7}" sibTransId="{59A7002C-D9A9-4E92-837F-95437ACBEA7E}"/>
    <dgm:cxn modelId="{4BD7BF89-DA6C-45C6-912D-15D300EC1768}" type="presOf" srcId="{5EE7210E-0BE9-4456-B59F-6C53692D760D}" destId="{1CC9F8DE-F75D-46E9-9742-5EA3491721C4}" srcOrd="0" destOrd="0" presId="urn:microsoft.com/office/officeart/2008/layout/NameandTitleOrganizationalChart"/>
    <dgm:cxn modelId="{2CE3518A-E0BD-4B14-8086-DE647FA6BC65}" srcId="{F363273E-9532-4ADF-8006-3EE2A2924D4B}" destId="{70BBEB24-5EAD-42D4-9247-03479AC3DE0A}" srcOrd="0" destOrd="0" parTransId="{8E1F2333-12EA-462A-B897-EDCAC44DA810}" sibTransId="{907C8120-3618-46EE-92F8-F31A2839F08C}"/>
    <dgm:cxn modelId="{FED85D8A-B2B6-4418-AF7A-40A94D5DEE7F}" type="presOf" srcId="{18548411-AF34-4717-8791-BC3BE2DCBB88}" destId="{22B73ACE-A325-420D-A937-F7EE96371BD7}" srcOrd="0" destOrd="0" presId="urn:microsoft.com/office/officeart/2008/layout/NameandTitleOrganizationalChart"/>
    <dgm:cxn modelId="{940329A9-FBB2-4235-B3BB-0A6B8654AAFB}" type="presOf" srcId="{59A7002C-D9A9-4E92-837F-95437ACBEA7E}" destId="{CF94B833-C549-48A9-8DF2-FCF8D3921510}" srcOrd="0" destOrd="0" presId="urn:microsoft.com/office/officeart/2008/layout/NameandTitleOrganizationalChart"/>
    <dgm:cxn modelId="{FAA4BE7E-3E9C-46FC-A7A5-B7D00519739B}" type="presOf" srcId="{907C8120-3618-46EE-92F8-F31A2839F08C}" destId="{84C8C9E0-D53A-46E3-839A-2DA91839DFEF}" srcOrd="0" destOrd="0" presId="urn:microsoft.com/office/officeart/2008/layout/NameandTitleOrganizationalChart"/>
    <dgm:cxn modelId="{E409BB07-31F2-43B8-BC50-FAF81510592E}" srcId="{F363273E-9532-4ADF-8006-3EE2A2924D4B}" destId="{8C32FFDA-9DE7-4CC6-8ED4-4CD8217F3B6F}" srcOrd="1" destOrd="0" parTransId="{5EE7210E-0BE9-4456-B59F-6C53692D760D}" sibTransId="{59644B1A-2C40-4825-AE11-544EF00A3C6E}"/>
    <dgm:cxn modelId="{71FB844C-9B07-412B-A148-B8689B63D54C}" type="presOf" srcId="{F363273E-9532-4ADF-8006-3EE2A2924D4B}" destId="{8F378D66-2061-4B87-96EB-BB194D9EEA0D}" srcOrd="0" destOrd="0" presId="urn:microsoft.com/office/officeart/2008/layout/NameandTitleOrganizationalChart"/>
    <dgm:cxn modelId="{E2B8E7D5-6CB7-4314-A200-D0756FE4A297}" type="presParOf" srcId="{22B73ACE-A325-420D-A937-F7EE96371BD7}" destId="{8847E046-F3FF-4FE0-BB9C-6101C9992E6C}" srcOrd="0" destOrd="0" presId="urn:microsoft.com/office/officeart/2008/layout/NameandTitleOrganizationalChart"/>
    <dgm:cxn modelId="{603F6401-4F62-4AB5-9BA9-032F514E58A7}" type="presParOf" srcId="{8847E046-F3FF-4FE0-BB9C-6101C9992E6C}" destId="{B916F60F-C8E0-4C5A-AFFA-4F83A3DEEF12}" srcOrd="0" destOrd="0" presId="urn:microsoft.com/office/officeart/2008/layout/NameandTitleOrganizationalChart"/>
    <dgm:cxn modelId="{FFAE9835-FBAE-45A4-A989-58317DCA0DEE}" type="presParOf" srcId="{B916F60F-C8E0-4C5A-AFFA-4F83A3DEEF12}" destId="{8F378D66-2061-4B87-96EB-BB194D9EEA0D}" srcOrd="0" destOrd="0" presId="urn:microsoft.com/office/officeart/2008/layout/NameandTitleOrganizationalChart"/>
    <dgm:cxn modelId="{387FB822-B1A6-4771-B02B-55C04B65CD3C}" type="presParOf" srcId="{B916F60F-C8E0-4C5A-AFFA-4F83A3DEEF12}" destId="{CF94B833-C549-48A9-8DF2-FCF8D3921510}" srcOrd="1" destOrd="0" presId="urn:microsoft.com/office/officeart/2008/layout/NameandTitleOrganizationalChart"/>
    <dgm:cxn modelId="{73A60AA1-CE9B-426B-B1B6-EBFD230CA864}" type="presParOf" srcId="{B916F60F-C8E0-4C5A-AFFA-4F83A3DEEF12}" destId="{5EC6939C-88B0-49FE-9275-123B0B15C4B7}" srcOrd="2" destOrd="0" presId="urn:microsoft.com/office/officeart/2008/layout/NameandTitleOrganizationalChart"/>
    <dgm:cxn modelId="{998D6C62-AF5D-4AA2-9C34-D92DABE3EF05}" type="presParOf" srcId="{8847E046-F3FF-4FE0-BB9C-6101C9992E6C}" destId="{6FE220B7-EBC0-4F0B-B458-C8FFF8729A03}" srcOrd="1" destOrd="0" presId="urn:microsoft.com/office/officeart/2008/layout/NameandTitleOrganizationalChart"/>
    <dgm:cxn modelId="{506A9CE2-543B-4A85-8F65-8AA41172D351}" type="presParOf" srcId="{6FE220B7-EBC0-4F0B-B458-C8FFF8729A03}" destId="{D85147B2-D2B7-4F8D-8790-22399F8535C7}" srcOrd="0" destOrd="0" presId="urn:microsoft.com/office/officeart/2008/layout/NameandTitleOrganizationalChart"/>
    <dgm:cxn modelId="{01931CAF-4F48-4C46-BB50-CC992AFC4D43}" type="presParOf" srcId="{6FE220B7-EBC0-4F0B-B458-C8FFF8729A03}" destId="{558B11DC-5B65-4773-956B-5B0A782F9DAD}" srcOrd="1" destOrd="0" presId="urn:microsoft.com/office/officeart/2008/layout/NameandTitleOrganizationalChart"/>
    <dgm:cxn modelId="{C00CD153-722E-44E0-99A8-AF43E6E55FA6}" type="presParOf" srcId="{558B11DC-5B65-4773-956B-5B0A782F9DAD}" destId="{BFAC645E-74FE-4522-9043-9EE415DFBF67}" srcOrd="0" destOrd="0" presId="urn:microsoft.com/office/officeart/2008/layout/NameandTitleOrganizationalChart"/>
    <dgm:cxn modelId="{71A28561-8FD4-42B6-A799-AEB1F2782C1E}" type="presParOf" srcId="{BFAC645E-74FE-4522-9043-9EE415DFBF67}" destId="{CF8BF6BC-6DE4-431D-B0A4-E4C1747EC175}" srcOrd="0" destOrd="0" presId="urn:microsoft.com/office/officeart/2008/layout/NameandTitleOrganizationalChart"/>
    <dgm:cxn modelId="{3393B5FA-7179-4B6B-BC53-1918F07266ED}" type="presParOf" srcId="{BFAC645E-74FE-4522-9043-9EE415DFBF67}" destId="{84C8C9E0-D53A-46E3-839A-2DA91839DFEF}" srcOrd="1" destOrd="0" presId="urn:microsoft.com/office/officeart/2008/layout/NameandTitleOrganizationalChart"/>
    <dgm:cxn modelId="{A3CFC41C-4FB9-4825-AFB9-1E64C1110820}" type="presParOf" srcId="{BFAC645E-74FE-4522-9043-9EE415DFBF67}" destId="{FFFD3CDB-CE1D-4A22-A649-33A79B389BAD}" srcOrd="2" destOrd="0" presId="urn:microsoft.com/office/officeart/2008/layout/NameandTitleOrganizationalChart"/>
    <dgm:cxn modelId="{22B5E695-A99F-41A1-8A31-CD2F9EE0985D}" type="presParOf" srcId="{558B11DC-5B65-4773-956B-5B0A782F9DAD}" destId="{0839DF50-1BFA-4615-AA66-D15985261EA0}" srcOrd="1" destOrd="0" presId="urn:microsoft.com/office/officeart/2008/layout/NameandTitleOrganizationalChart"/>
    <dgm:cxn modelId="{391D0CCE-809A-4B57-920E-49727BDFFAFA}" type="presParOf" srcId="{558B11DC-5B65-4773-956B-5B0A782F9DAD}" destId="{E449C132-8BAE-4CF2-AF8B-019C94326DFA}" srcOrd="2" destOrd="0" presId="urn:microsoft.com/office/officeart/2008/layout/NameandTitleOrganizationalChart"/>
    <dgm:cxn modelId="{411A199C-4C66-4046-90E4-AF9F030D7B5C}" type="presParOf" srcId="{6FE220B7-EBC0-4F0B-B458-C8FFF8729A03}" destId="{1CC9F8DE-F75D-46E9-9742-5EA3491721C4}" srcOrd="2" destOrd="0" presId="urn:microsoft.com/office/officeart/2008/layout/NameandTitleOrganizationalChart"/>
    <dgm:cxn modelId="{D29F88FE-A5D7-4274-8288-B9F911F8F625}" type="presParOf" srcId="{6FE220B7-EBC0-4F0B-B458-C8FFF8729A03}" destId="{BC532D60-91B2-43BA-BC2E-A2CEF9B10C90}" srcOrd="3" destOrd="0" presId="urn:microsoft.com/office/officeart/2008/layout/NameandTitleOrganizationalChart"/>
    <dgm:cxn modelId="{75AD600E-7AE7-4964-A47F-18CC0E0840E3}" type="presParOf" srcId="{BC532D60-91B2-43BA-BC2E-A2CEF9B10C90}" destId="{023F37F6-5105-4466-AE19-CC9E21B2E8BD}" srcOrd="0" destOrd="0" presId="urn:microsoft.com/office/officeart/2008/layout/NameandTitleOrganizationalChart"/>
    <dgm:cxn modelId="{F16BF2EE-9CB1-4946-BDED-E31D2B76D069}" type="presParOf" srcId="{023F37F6-5105-4466-AE19-CC9E21B2E8BD}" destId="{D8EE36DD-B921-424B-AAE6-06230F18ADBE}" srcOrd="0" destOrd="0" presId="urn:microsoft.com/office/officeart/2008/layout/NameandTitleOrganizationalChart"/>
    <dgm:cxn modelId="{E8C82237-F2C3-4C6E-A461-17C077AC9473}" type="presParOf" srcId="{023F37F6-5105-4466-AE19-CC9E21B2E8BD}" destId="{D3C923D1-15EE-4142-9BBB-AA56649F2E50}" srcOrd="1" destOrd="0" presId="urn:microsoft.com/office/officeart/2008/layout/NameandTitleOrganizationalChart"/>
    <dgm:cxn modelId="{CD4CA038-C5A7-4EB1-89C1-19581DD421F4}" type="presParOf" srcId="{023F37F6-5105-4466-AE19-CC9E21B2E8BD}" destId="{37981ECC-0FA0-4483-94C5-2C474267941A}" srcOrd="2" destOrd="0" presId="urn:microsoft.com/office/officeart/2008/layout/NameandTitleOrganizationalChart"/>
    <dgm:cxn modelId="{DB347548-5F4E-4EBA-8E0C-A9D06314DED6}" type="presParOf" srcId="{BC532D60-91B2-43BA-BC2E-A2CEF9B10C90}" destId="{6A92B6CA-D8FD-47A5-ACF8-42C4D400DEB4}" srcOrd="1" destOrd="0" presId="urn:microsoft.com/office/officeart/2008/layout/NameandTitleOrganizationalChart"/>
    <dgm:cxn modelId="{F0639352-1181-445B-8578-2B1E824194F8}" type="presParOf" srcId="{BC532D60-91B2-43BA-BC2E-A2CEF9B10C90}" destId="{7C4B712B-623A-4A0B-B1BF-3407D4023D53}" srcOrd="2" destOrd="0" presId="urn:microsoft.com/office/officeart/2008/layout/NameandTitleOrganizationalChart"/>
    <dgm:cxn modelId="{C6702335-6CA9-4E0D-91A8-AA570513E89F}" type="presParOf" srcId="{8847E046-F3FF-4FE0-BB9C-6101C9992E6C}" destId="{B83A5F1E-C217-43F4-9F8B-F9468A2CC00C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548411-AF34-4717-8791-BC3BE2DCBB88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363273E-9532-4ADF-8006-3EE2A2924D4B}">
      <dgm:prSet phldrT="[Текст]"/>
      <dgm:spPr/>
      <dgm:t>
        <a:bodyPr/>
        <a:lstStyle/>
        <a:p>
          <a:r>
            <a:rPr lang="ru-RU" b="1" cap="none" spc="0" dirty="0" smtClean="0">
              <a:ln w="1905"/>
              <a:solidFill>
                <a:srgbClr val="00206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rPr>
            <a:t>Умозаключение</a:t>
          </a:r>
          <a:endParaRPr lang="ru-RU" b="1" cap="none" spc="0" dirty="0">
            <a:ln w="1905"/>
            <a:solidFill>
              <a:srgbClr val="002060"/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4DA54D1D-0E86-4A9F-A38C-680AD0A0A4C7}" type="parTrans" cxnId="{E9160DE1-597F-40DB-9D89-FDEAAE4F206B}">
      <dgm:prSet/>
      <dgm:spPr/>
      <dgm:t>
        <a:bodyPr/>
        <a:lstStyle/>
        <a:p>
          <a:endParaRPr lang="ru-RU"/>
        </a:p>
      </dgm:t>
    </dgm:pt>
    <dgm:pt modelId="{59A7002C-D9A9-4E92-837F-95437ACBEA7E}" type="sibTrans" cxnId="{E9160DE1-597F-40DB-9D89-FDEAAE4F206B}">
      <dgm:prSet/>
      <dgm:spPr/>
      <dgm:t>
        <a:bodyPr/>
        <a:lstStyle/>
        <a:p>
          <a:endParaRPr lang="ru-RU"/>
        </a:p>
      </dgm:t>
    </dgm:pt>
    <dgm:pt modelId="{70BBEB24-5EAD-42D4-9247-03479AC3DE0A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2400" b="1" cap="none" spc="0" dirty="0" smtClean="0">
              <a:ln w="50800"/>
              <a:effectLst/>
              <a:latin typeface="Times New Roman" pitchFamily="18" charset="0"/>
              <a:cs typeface="Times New Roman" pitchFamily="18" charset="0"/>
            </a:rPr>
            <a:t>Непосредственное</a:t>
          </a:r>
          <a:endParaRPr lang="ru-RU" sz="2400" b="1" cap="none" spc="0" dirty="0">
            <a:ln w="50800"/>
            <a:effectLst/>
            <a:latin typeface="Times New Roman" pitchFamily="18" charset="0"/>
            <a:cs typeface="Times New Roman" pitchFamily="18" charset="0"/>
          </a:endParaRPr>
        </a:p>
      </dgm:t>
    </dgm:pt>
    <dgm:pt modelId="{8E1F2333-12EA-462A-B897-EDCAC44DA810}" type="parTrans" cxnId="{2CE3518A-E0BD-4B14-8086-DE647FA6BC65}">
      <dgm:prSet/>
      <dgm:spPr/>
      <dgm:t>
        <a:bodyPr/>
        <a:lstStyle/>
        <a:p>
          <a:endParaRPr lang="ru-RU"/>
        </a:p>
      </dgm:t>
    </dgm:pt>
    <dgm:pt modelId="{907C8120-3618-46EE-92F8-F31A2839F08C}" type="sibTrans" cxnId="{2CE3518A-E0BD-4B14-8086-DE647FA6BC65}">
      <dgm:prSet custT="1"/>
      <dgm:spPr/>
      <dgm:t>
        <a:bodyPr/>
        <a:lstStyle/>
        <a:p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В нем заключение выводится из одной посылки: </a:t>
          </a:r>
          <a:r>
            <a:rPr lang="ru-RU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превращение, обращение, умозаключение по логическому квадрату, противопоставление предикату.</a:t>
          </a:r>
          <a:endParaRPr lang="ru-RU" sz="16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C32FFDA-9DE7-4CC6-8ED4-4CD8217F3B6F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Опосредованное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5EE7210E-0BE9-4456-B59F-6C53692D760D}" type="parTrans" cxnId="{E409BB07-31F2-43B8-BC50-FAF81510592E}">
      <dgm:prSet/>
      <dgm:spPr/>
      <dgm:t>
        <a:bodyPr/>
        <a:lstStyle/>
        <a:p>
          <a:endParaRPr lang="ru-RU"/>
        </a:p>
      </dgm:t>
    </dgm:pt>
    <dgm:pt modelId="{59644B1A-2C40-4825-AE11-544EF00A3C6E}" type="sibTrans" cxnId="{E409BB07-31F2-43B8-BC50-FAF81510592E}">
      <dgm:prSet custT="1"/>
      <dgm:spPr/>
      <dgm:t>
        <a:bodyPr/>
        <a:lstStyle/>
        <a:p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В нем заключение выводится из двух посылок: </a:t>
          </a:r>
          <a:r>
            <a:rPr lang="ru-RU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силлогизм, УКУ, РКУ, сориты, </a:t>
          </a:r>
          <a:r>
            <a:rPr lang="ru-RU" sz="16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эпихейремы</a:t>
          </a:r>
          <a:r>
            <a:rPr lang="ru-RU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6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2B73ACE-A325-420D-A937-F7EE96371BD7}" type="pres">
      <dgm:prSet presAssocID="{18548411-AF34-4717-8791-BC3BE2DCBB8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847E046-F3FF-4FE0-BB9C-6101C9992E6C}" type="pres">
      <dgm:prSet presAssocID="{F363273E-9532-4ADF-8006-3EE2A2924D4B}" presName="hierRoot1" presStyleCnt="0">
        <dgm:presLayoutVars>
          <dgm:hierBranch val="init"/>
        </dgm:presLayoutVars>
      </dgm:prSet>
      <dgm:spPr/>
    </dgm:pt>
    <dgm:pt modelId="{B916F60F-C8E0-4C5A-AFFA-4F83A3DEEF12}" type="pres">
      <dgm:prSet presAssocID="{F363273E-9532-4ADF-8006-3EE2A2924D4B}" presName="rootComposite1" presStyleCnt="0"/>
      <dgm:spPr/>
    </dgm:pt>
    <dgm:pt modelId="{8F378D66-2061-4B87-96EB-BB194D9EEA0D}" type="pres">
      <dgm:prSet presAssocID="{F363273E-9532-4ADF-8006-3EE2A2924D4B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CF94B833-C549-48A9-8DF2-FCF8D3921510}" type="pres">
      <dgm:prSet presAssocID="{F363273E-9532-4ADF-8006-3EE2A2924D4B}" presName="titleText1" presStyleLbl="fgAcc0" presStyleIdx="0" presStyleCnt="1" custScaleX="73088" custScaleY="38974" custLinFactNeighborX="1663" custLinFactNeighborY="-1377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5EC6939C-88B0-49FE-9275-123B0B15C4B7}" type="pres">
      <dgm:prSet presAssocID="{F363273E-9532-4ADF-8006-3EE2A2924D4B}" presName="rootConnector1" presStyleLbl="node1" presStyleIdx="0" presStyleCnt="2"/>
      <dgm:spPr/>
      <dgm:t>
        <a:bodyPr/>
        <a:lstStyle/>
        <a:p>
          <a:endParaRPr lang="ru-RU"/>
        </a:p>
      </dgm:t>
    </dgm:pt>
    <dgm:pt modelId="{6FE220B7-EBC0-4F0B-B458-C8FFF8729A03}" type="pres">
      <dgm:prSet presAssocID="{F363273E-9532-4ADF-8006-3EE2A2924D4B}" presName="hierChild2" presStyleCnt="0"/>
      <dgm:spPr/>
    </dgm:pt>
    <dgm:pt modelId="{D85147B2-D2B7-4F8D-8790-22399F8535C7}" type="pres">
      <dgm:prSet presAssocID="{8E1F2333-12EA-462A-B897-EDCAC44DA810}" presName="Name37" presStyleLbl="parChTrans1D2" presStyleIdx="0" presStyleCnt="2"/>
      <dgm:spPr/>
      <dgm:t>
        <a:bodyPr/>
        <a:lstStyle/>
        <a:p>
          <a:endParaRPr lang="ru-RU"/>
        </a:p>
      </dgm:t>
    </dgm:pt>
    <dgm:pt modelId="{558B11DC-5B65-4773-956B-5B0A782F9DAD}" type="pres">
      <dgm:prSet presAssocID="{70BBEB24-5EAD-42D4-9247-03479AC3DE0A}" presName="hierRoot2" presStyleCnt="0">
        <dgm:presLayoutVars>
          <dgm:hierBranch val="init"/>
        </dgm:presLayoutVars>
      </dgm:prSet>
      <dgm:spPr/>
    </dgm:pt>
    <dgm:pt modelId="{BFAC645E-74FE-4522-9043-9EE415DFBF67}" type="pres">
      <dgm:prSet presAssocID="{70BBEB24-5EAD-42D4-9247-03479AC3DE0A}" presName="rootComposite" presStyleCnt="0"/>
      <dgm:spPr/>
    </dgm:pt>
    <dgm:pt modelId="{CF8BF6BC-6DE4-431D-B0A4-E4C1747EC175}" type="pres">
      <dgm:prSet presAssocID="{70BBEB24-5EAD-42D4-9247-03479AC3DE0A}" presName="rootText" presStyleLbl="node1" presStyleIdx="0" presStyleCnt="2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84C8C9E0-D53A-46E3-839A-2DA91839DFEF}" type="pres">
      <dgm:prSet presAssocID="{70BBEB24-5EAD-42D4-9247-03479AC3DE0A}" presName="titleText2" presStyleLbl="fgAcc1" presStyleIdx="0" presStyleCnt="2" custScaleX="116686" custScaleY="262433" custLinFactNeighborX="6941" custLinFactNeighborY="5715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FFFD3CDB-CE1D-4A22-A649-33A79B389BAD}" type="pres">
      <dgm:prSet presAssocID="{70BBEB24-5EAD-42D4-9247-03479AC3DE0A}" presName="rootConnector" presStyleLbl="node2" presStyleIdx="0" presStyleCnt="0"/>
      <dgm:spPr/>
      <dgm:t>
        <a:bodyPr/>
        <a:lstStyle/>
        <a:p>
          <a:endParaRPr lang="ru-RU"/>
        </a:p>
      </dgm:t>
    </dgm:pt>
    <dgm:pt modelId="{0839DF50-1BFA-4615-AA66-D15985261EA0}" type="pres">
      <dgm:prSet presAssocID="{70BBEB24-5EAD-42D4-9247-03479AC3DE0A}" presName="hierChild4" presStyleCnt="0"/>
      <dgm:spPr/>
    </dgm:pt>
    <dgm:pt modelId="{E449C132-8BAE-4CF2-AF8B-019C94326DFA}" type="pres">
      <dgm:prSet presAssocID="{70BBEB24-5EAD-42D4-9247-03479AC3DE0A}" presName="hierChild5" presStyleCnt="0"/>
      <dgm:spPr/>
    </dgm:pt>
    <dgm:pt modelId="{1CC9F8DE-F75D-46E9-9742-5EA3491721C4}" type="pres">
      <dgm:prSet presAssocID="{5EE7210E-0BE9-4456-B59F-6C53692D760D}" presName="Name37" presStyleLbl="parChTrans1D2" presStyleIdx="1" presStyleCnt="2"/>
      <dgm:spPr/>
      <dgm:t>
        <a:bodyPr/>
        <a:lstStyle/>
        <a:p>
          <a:endParaRPr lang="ru-RU"/>
        </a:p>
      </dgm:t>
    </dgm:pt>
    <dgm:pt modelId="{BC532D60-91B2-43BA-BC2E-A2CEF9B10C90}" type="pres">
      <dgm:prSet presAssocID="{8C32FFDA-9DE7-4CC6-8ED4-4CD8217F3B6F}" presName="hierRoot2" presStyleCnt="0">
        <dgm:presLayoutVars>
          <dgm:hierBranch val="init"/>
        </dgm:presLayoutVars>
      </dgm:prSet>
      <dgm:spPr/>
    </dgm:pt>
    <dgm:pt modelId="{023F37F6-5105-4466-AE19-CC9E21B2E8BD}" type="pres">
      <dgm:prSet presAssocID="{8C32FFDA-9DE7-4CC6-8ED4-4CD8217F3B6F}" presName="rootComposite" presStyleCnt="0"/>
      <dgm:spPr/>
    </dgm:pt>
    <dgm:pt modelId="{D8EE36DD-B921-424B-AAE6-06230F18ADBE}" type="pres">
      <dgm:prSet presAssocID="{8C32FFDA-9DE7-4CC6-8ED4-4CD8217F3B6F}" presName="rootText" presStyleLbl="node1" presStyleIdx="1" presStyleCnt="2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D3C923D1-15EE-4142-9BBB-AA56649F2E50}" type="pres">
      <dgm:prSet presAssocID="{8C32FFDA-9DE7-4CC6-8ED4-4CD8217F3B6F}" presName="titleText2" presStyleLbl="fgAcc1" presStyleIdx="1" presStyleCnt="2" custScaleX="115170" custScaleY="259203" custLinFactNeighborX="3224" custLinFactNeighborY="57993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37981ECC-0FA0-4483-94C5-2C474267941A}" type="pres">
      <dgm:prSet presAssocID="{8C32FFDA-9DE7-4CC6-8ED4-4CD8217F3B6F}" presName="rootConnector" presStyleLbl="node2" presStyleIdx="0" presStyleCnt="0"/>
      <dgm:spPr/>
      <dgm:t>
        <a:bodyPr/>
        <a:lstStyle/>
        <a:p>
          <a:endParaRPr lang="ru-RU"/>
        </a:p>
      </dgm:t>
    </dgm:pt>
    <dgm:pt modelId="{6A92B6CA-D8FD-47A5-ACF8-42C4D400DEB4}" type="pres">
      <dgm:prSet presAssocID="{8C32FFDA-9DE7-4CC6-8ED4-4CD8217F3B6F}" presName="hierChild4" presStyleCnt="0"/>
      <dgm:spPr/>
    </dgm:pt>
    <dgm:pt modelId="{7C4B712B-623A-4A0B-B1BF-3407D4023D53}" type="pres">
      <dgm:prSet presAssocID="{8C32FFDA-9DE7-4CC6-8ED4-4CD8217F3B6F}" presName="hierChild5" presStyleCnt="0"/>
      <dgm:spPr/>
    </dgm:pt>
    <dgm:pt modelId="{B83A5F1E-C217-43F4-9F8B-F9468A2CC00C}" type="pres">
      <dgm:prSet presAssocID="{F363273E-9532-4ADF-8006-3EE2A2924D4B}" presName="hierChild3" presStyleCnt="0"/>
      <dgm:spPr/>
    </dgm:pt>
  </dgm:ptLst>
  <dgm:cxnLst>
    <dgm:cxn modelId="{D897FE54-1306-46E5-92AE-4C84162183A2}" type="presOf" srcId="{70BBEB24-5EAD-42D4-9247-03479AC3DE0A}" destId="{CF8BF6BC-6DE4-431D-B0A4-E4C1747EC175}" srcOrd="0" destOrd="0" presId="urn:microsoft.com/office/officeart/2008/layout/NameandTitleOrganizationalChart"/>
    <dgm:cxn modelId="{8FB81DAE-1E69-4E21-B50C-7EAB26F99D21}" type="presOf" srcId="{70BBEB24-5EAD-42D4-9247-03479AC3DE0A}" destId="{FFFD3CDB-CE1D-4A22-A649-33A79B389BAD}" srcOrd="1" destOrd="0" presId="urn:microsoft.com/office/officeart/2008/layout/NameandTitleOrganizationalChart"/>
    <dgm:cxn modelId="{0857D6C4-5B2F-436F-BC24-95A9A05DAD21}" type="presOf" srcId="{F363273E-9532-4ADF-8006-3EE2A2924D4B}" destId="{8F378D66-2061-4B87-96EB-BB194D9EEA0D}" srcOrd="0" destOrd="0" presId="urn:microsoft.com/office/officeart/2008/layout/NameandTitleOrganizationalChart"/>
    <dgm:cxn modelId="{E77594E2-EACA-4FAE-A8C3-62ED496A1F9D}" type="presOf" srcId="{8E1F2333-12EA-462A-B897-EDCAC44DA810}" destId="{D85147B2-D2B7-4F8D-8790-22399F8535C7}" srcOrd="0" destOrd="0" presId="urn:microsoft.com/office/officeart/2008/layout/NameandTitleOrganizationalChart"/>
    <dgm:cxn modelId="{7E4BCF91-C953-42DF-86FD-AA20BD493EBA}" type="presOf" srcId="{18548411-AF34-4717-8791-BC3BE2DCBB88}" destId="{22B73ACE-A325-420D-A937-F7EE96371BD7}" srcOrd="0" destOrd="0" presId="urn:microsoft.com/office/officeart/2008/layout/NameandTitleOrganizationalChart"/>
    <dgm:cxn modelId="{EF2D32FD-8342-4F28-B75C-1754E8270CB0}" type="presOf" srcId="{5EE7210E-0BE9-4456-B59F-6C53692D760D}" destId="{1CC9F8DE-F75D-46E9-9742-5EA3491721C4}" srcOrd="0" destOrd="0" presId="urn:microsoft.com/office/officeart/2008/layout/NameandTitleOrganizationalChart"/>
    <dgm:cxn modelId="{E9160DE1-597F-40DB-9D89-FDEAAE4F206B}" srcId="{18548411-AF34-4717-8791-BC3BE2DCBB88}" destId="{F363273E-9532-4ADF-8006-3EE2A2924D4B}" srcOrd="0" destOrd="0" parTransId="{4DA54D1D-0E86-4A9F-A38C-680AD0A0A4C7}" sibTransId="{59A7002C-D9A9-4E92-837F-95437ACBEA7E}"/>
    <dgm:cxn modelId="{2CE3518A-E0BD-4B14-8086-DE647FA6BC65}" srcId="{F363273E-9532-4ADF-8006-3EE2A2924D4B}" destId="{70BBEB24-5EAD-42D4-9247-03479AC3DE0A}" srcOrd="0" destOrd="0" parTransId="{8E1F2333-12EA-462A-B897-EDCAC44DA810}" sibTransId="{907C8120-3618-46EE-92F8-F31A2839F08C}"/>
    <dgm:cxn modelId="{2365CB00-4FA8-4968-8DF7-4A1ED1D5CE61}" type="presOf" srcId="{8C32FFDA-9DE7-4CC6-8ED4-4CD8217F3B6F}" destId="{D8EE36DD-B921-424B-AAE6-06230F18ADBE}" srcOrd="0" destOrd="0" presId="urn:microsoft.com/office/officeart/2008/layout/NameandTitleOrganizationalChart"/>
    <dgm:cxn modelId="{A620EC68-9CC5-41F9-AEE9-764B6465E2DE}" type="presOf" srcId="{59644B1A-2C40-4825-AE11-544EF00A3C6E}" destId="{D3C923D1-15EE-4142-9BBB-AA56649F2E50}" srcOrd="0" destOrd="0" presId="urn:microsoft.com/office/officeart/2008/layout/NameandTitleOrganizationalChart"/>
    <dgm:cxn modelId="{BDE59AF4-308B-41E6-B7DF-B533A0FBB1E8}" type="presOf" srcId="{59A7002C-D9A9-4E92-837F-95437ACBEA7E}" destId="{CF94B833-C549-48A9-8DF2-FCF8D3921510}" srcOrd="0" destOrd="0" presId="urn:microsoft.com/office/officeart/2008/layout/NameandTitleOrganizationalChart"/>
    <dgm:cxn modelId="{345A4F73-C76E-49F6-B047-748981FB6106}" type="presOf" srcId="{907C8120-3618-46EE-92F8-F31A2839F08C}" destId="{84C8C9E0-D53A-46E3-839A-2DA91839DFEF}" srcOrd="0" destOrd="0" presId="urn:microsoft.com/office/officeart/2008/layout/NameandTitleOrganizationalChart"/>
    <dgm:cxn modelId="{E409BB07-31F2-43B8-BC50-FAF81510592E}" srcId="{F363273E-9532-4ADF-8006-3EE2A2924D4B}" destId="{8C32FFDA-9DE7-4CC6-8ED4-4CD8217F3B6F}" srcOrd="1" destOrd="0" parTransId="{5EE7210E-0BE9-4456-B59F-6C53692D760D}" sibTransId="{59644B1A-2C40-4825-AE11-544EF00A3C6E}"/>
    <dgm:cxn modelId="{5658082E-727F-4BFB-B08A-DFB59A849A9F}" type="presOf" srcId="{F363273E-9532-4ADF-8006-3EE2A2924D4B}" destId="{5EC6939C-88B0-49FE-9275-123B0B15C4B7}" srcOrd="1" destOrd="0" presId="urn:microsoft.com/office/officeart/2008/layout/NameandTitleOrganizationalChart"/>
    <dgm:cxn modelId="{D17F5123-5A6A-4262-8092-9BB80BEC5C67}" type="presOf" srcId="{8C32FFDA-9DE7-4CC6-8ED4-4CD8217F3B6F}" destId="{37981ECC-0FA0-4483-94C5-2C474267941A}" srcOrd="1" destOrd="0" presId="urn:microsoft.com/office/officeart/2008/layout/NameandTitleOrganizationalChart"/>
    <dgm:cxn modelId="{A5D6CC73-6CE8-47EF-86C4-33A92AC0D6D3}" type="presParOf" srcId="{22B73ACE-A325-420D-A937-F7EE96371BD7}" destId="{8847E046-F3FF-4FE0-BB9C-6101C9992E6C}" srcOrd="0" destOrd="0" presId="urn:microsoft.com/office/officeart/2008/layout/NameandTitleOrganizationalChart"/>
    <dgm:cxn modelId="{3A95C125-3FC1-4DAD-8A42-3292E2CCA5F7}" type="presParOf" srcId="{8847E046-F3FF-4FE0-BB9C-6101C9992E6C}" destId="{B916F60F-C8E0-4C5A-AFFA-4F83A3DEEF12}" srcOrd="0" destOrd="0" presId="urn:microsoft.com/office/officeart/2008/layout/NameandTitleOrganizationalChart"/>
    <dgm:cxn modelId="{62D964A4-0623-4862-8262-0E00C7777E2C}" type="presParOf" srcId="{B916F60F-C8E0-4C5A-AFFA-4F83A3DEEF12}" destId="{8F378D66-2061-4B87-96EB-BB194D9EEA0D}" srcOrd="0" destOrd="0" presId="urn:microsoft.com/office/officeart/2008/layout/NameandTitleOrganizationalChart"/>
    <dgm:cxn modelId="{18F58DEE-522B-4E88-8A21-5368A51A488A}" type="presParOf" srcId="{B916F60F-C8E0-4C5A-AFFA-4F83A3DEEF12}" destId="{CF94B833-C549-48A9-8DF2-FCF8D3921510}" srcOrd="1" destOrd="0" presId="urn:microsoft.com/office/officeart/2008/layout/NameandTitleOrganizationalChart"/>
    <dgm:cxn modelId="{3B0F5719-5D7C-4781-83D9-5DA312D9E385}" type="presParOf" srcId="{B916F60F-C8E0-4C5A-AFFA-4F83A3DEEF12}" destId="{5EC6939C-88B0-49FE-9275-123B0B15C4B7}" srcOrd="2" destOrd="0" presId="urn:microsoft.com/office/officeart/2008/layout/NameandTitleOrganizationalChart"/>
    <dgm:cxn modelId="{AD0BE8BF-0652-4BC8-8359-A7D6D8ABA09A}" type="presParOf" srcId="{8847E046-F3FF-4FE0-BB9C-6101C9992E6C}" destId="{6FE220B7-EBC0-4F0B-B458-C8FFF8729A03}" srcOrd="1" destOrd="0" presId="urn:microsoft.com/office/officeart/2008/layout/NameandTitleOrganizationalChart"/>
    <dgm:cxn modelId="{AFD48EC6-A0F7-4C1D-87C1-080C2B35562A}" type="presParOf" srcId="{6FE220B7-EBC0-4F0B-B458-C8FFF8729A03}" destId="{D85147B2-D2B7-4F8D-8790-22399F8535C7}" srcOrd="0" destOrd="0" presId="urn:microsoft.com/office/officeart/2008/layout/NameandTitleOrganizationalChart"/>
    <dgm:cxn modelId="{41B892C0-FFB2-46AB-A596-627B0E5C794E}" type="presParOf" srcId="{6FE220B7-EBC0-4F0B-B458-C8FFF8729A03}" destId="{558B11DC-5B65-4773-956B-5B0A782F9DAD}" srcOrd="1" destOrd="0" presId="urn:microsoft.com/office/officeart/2008/layout/NameandTitleOrganizationalChart"/>
    <dgm:cxn modelId="{C76419AD-E0E0-42FA-AE04-98C300B7B6FA}" type="presParOf" srcId="{558B11DC-5B65-4773-956B-5B0A782F9DAD}" destId="{BFAC645E-74FE-4522-9043-9EE415DFBF67}" srcOrd="0" destOrd="0" presId="urn:microsoft.com/office/officeart/2008/layout/NameandTitleOrganizationalChart"/>
    <dgm:cxn modelId="{02028DEA-751B-4B2C-AB47-6E055F7894A9}" type="presParOf" srcId="{BFAC645E-74FE-4522-9043-9EE415DFBF67}" destId="{CF8BF6BC-6DE4-431D-B0A4-E4C1747EC175}" srcOrd="0" destOrd="0" presId="urn:microsoft.com/office/officeart/2008/layout/NameandTitleOrganizationalChart"/>
    <dgm:cxn modelId="{AB16D81C-B8ED-43B7-B617-185AD9ACE5B4}" type="presParOf" srcId="{BFAC645E-74FE-4522-9043-9EE415DFBF67}" destId="{84C8C9E0-D53A-46E3-839A-2DA91839DFEF}" srcOrd="1" destOrd="0" presId="urn:microsoft.com/office/officeart/2008/layout/NameandTitleOrganizationalChart"/>
    <dgm:cxn modelId="{9D3CBD35-18CE-4C07-B495-102E210CFD4D}" type="presParOf" srcId="{BFAC645E-74FE-4522-9043-9EE415DFBF67}" destId="{FFFD3CDB-CE1D-4A22-A649-33A79B389BAD}" srcOrd="2" destOrd="0" presId="urn:microsoft.com/office/officeart/2008/layout/NameandTitleOrganizationalChart"/>
    <dgm:cxn modelId="{C3C3E66C-2BE0-4BFB-9DBF-7D0B099ABC25}" type="presParOf" srcId="{558B11DC-5B65-4773-956B-5B0A782F9DAD}" destId="{0839DF50-1BFA-4615-AA66-D15985261EA0}" srcOrd="1" destOrd="0" presId="urn:microsoft.com/office/officeart/2008/layout/NameandTitleOrganizationalChart"/>
    <dgm:cxn modelId="{917A0821-06F2-4F7F-A3D5-BA5BB6785457}" type="presParOf" srcId="{558B11DC-5B65-4773-956B-5B0A782F9DAD}" destId="{E449C132-8BAE-4CF2-AF8B-019C94326DFA}" srcOrd="2" destOrd="0" presId="urn:microsoft.com/office/officeart/2008/layout/NameandTitleOrganizationalChart"/>
    <dgm:cxn modelId="{A89F8463-1473-4E7C-B686-3CFF70DDE87E}" type="presParOf" srcId="{6FE220B7-EBC0-4F0B-B458-C8FFF8729A03}" destId="{1CC9F8DE-F75D-46E9-9742-5EA3491721C4}" srcOrd="2" destOrd="0" presId="urn:microsoft.com/office/officeart/2008/layout/NameandTitleOrganizationalChart"/>
    <dgm:cxn modelId="{940E0EAC-E59A-4EA9-9967-119BB2B8A96A}" type="presParOf" srcId="{6FE220B7-EBC0-4F0B-B458-C8FFF8729A03}" destId="{BC532D60-91B2-43BA-BC2E-A2CEF9B10C90}" srcOrd="3" destOrd="0" presId="urn:microsoft.com/office/officeart/2008/layout/NameandTitleOrganizationalChart"/>
    <dgm:cxn modelId="{659250FB-EAA2-429B-9C6B-23270D5B363E}" type="presParOf" srcId="{BC532D60-91B2-43BA-BC2E-A2CEF9B10C90}" destId="{023F37F6-5105-4466-AE19-CC9E21B2E8BD}" srcOrd="0" destOrd="0" presId="urn:microsoft.com/office/officeart/2008/layout/NameandTitleOrganizationalChart"/>
    <dgm:cxn modelId="{B4D16083-A100-492E-8F4F-CF8B744106B6}" type="presParOf" srcId="{023F37F6-5105-4466-AE19-CC9E21B2E8BD}" destId="{D8EE36DD-B921-424B-AAE6-06230F18ADBE}" srcOrd="0" destOrd="0" presId="urn:microsoft.com/office/officeart/2008/layout/NameandTitleOrganizationalChart"/>
    <dgm:cxn modelId="{C6B2233B-B2EC-4584-B7E0-EAB97219EA5A}" type="presParOf" srcId="{023F37F6-5105-4466-AE19-CC9E21B2E8BD}" destId="{D3C923D1-15EE-4142-9BBB-AA56649F2E50}" srcOrd="1" destOrd="0" presId="urn:microsoft.com/office/officeart/2008/layout/NameandTitleOrganizationalChart"/>
    <dgm:cxn modelId="{8D45E78C-2C03-4891-A2B8-FDEBC3B8BA90}" type="presParOf" srcId="{023F37F6-5105-4466-AE19-CC9E21B2E8BD}" destId="{37981ECC-0FA0-4483-94C5-2C474267941A}" srcOrd="2" destOrd="0" presId="urn:microsoft.com/office/officeart/2008/layout/NameandTitleOrganizationalChart"/>
    <dgm:cxn modelId="{53725803-07C5-487F-9A12-7258004141BB}" type="presParOf" srcId="{BC532D60-91B2-43BA-BC2E-A2CEF9B10C90}" destId="{6A92B6CA-D8FD-47A5-ACF8-42C4D400DEB4}" srcOrd="1" destOrd="0" presId="urn:microsoft.com/office/officeart/2008/layout/NameandTitleOrganizationalChart"/>
    <dgm:cxn modelId="{93E0A47F-8473-4D56-8BAF-9F89D04DC398}" type="presParOf" srcId="{BC532D60-91B2-43BA-BC2E-A2CEF9B10C90}" destId="{7C4B712B-623A-4A0B-B1BF-3407D4023D53}" srcOrd="2" destOrd="0" presId="urn:microsoft.com/office/officeart/2008/layout/NameandTitleOrganizationalChart"/>
    <dgm:cxn modelId="{110035FD-84CF-45BA-9D40-DE3421D492D4}" type="presParOf" srcId="{8847E046-F3FF-4FE0-BB9C-6101C9992E6C}" destId="{B83A5F1E-C217-43F4-9F8B-F9468A2CC00C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548411-AF34-4717-8791-BC3BE2DCBB88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363273E-9532-4ADF-8006-3EE2A2924D4B}">
      <dgm:prSet phldrT="[Текст]"/>
      <dgm:spPr/>
      <dgm:t>
        <a:bodyPr/>
        <a:lstStyle/>
        <a:p>
          <a:r>
            <a:rPr lang="ru-RU" b="1" cap="none" spc="0" dirty="0" smtClean="0">
              <a:ln w="1905"/>
              <a:solidFill>
                <a:schemeClr val="bg1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rPr>
            <a:t>Умозаключение</a:t>
          </a:r>
          <a:endParaRPr lang="ru-RU" b="1" cap="none" spc="0" dirty="0">
            <a:ln w="1905"/>
            <a:solidFill>
              <a:schemeClr val="bg1"/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4DA54D1D-0E86-4A9F-A38C-680AD0A0A4C7}" type="parTrans" cxnId="{E9160DE1-597F-40DB-9D89-FDEAAE4F206B}">
      <dgm:prSet/>
      <dgm:spPr/>
      <dgm:t>
        <a:bodyPr/>
        <a:lstStyle/>
        <a:p>
          <a:endParaRPr lang="ru-RU"/>
        </a:p>
      </dgm:t>
    </dgm:pt>
    <dgm:pt modelId="{59A7002C-D9A9-4E92-837F-95437ACBEA7E}" type="sibTrans" cxnId="{E9160DE1-597F-40DB-9D89-FDEAAE4F206B}">
      <dgm:prSet/>
      <dgm:spPr/>
      <dgm:t>
        <a:bodyPr/>
        <a:lstStyle/>
        <a:p>
          <a:endParaRPr lang="ru-RU"/>
        </a:p>
      </dgm:t>
    </dgm:pt>
    <dgm:pt modelId="{70BBEB24-5EAD-42D4-9247-03479AC3DE0A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2400" b="1" cap="none" spc="0" dirty="0" smtClean="0">
              <a:ln w="50800"/>
              <a:solidFill>
                <a:schemeClr val="bg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Простое</a:t>
          </a:r>
          <a:endParaRPr lang="ru-RU" sz="2400" b="1" cap="none" spc="0" dirty="0">
            <a:ln w="50800"/>
            <a:solidFill>
              <a:schemeClr val="bg1">
                <a:lumMod val="95000"/>
                <a:lumOff val="5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8E1F2333-12EA-462A-B897-EDCAC44DA810}" type="parTrans" cxnId="{2CE3518A-E0BD-4B14-8086-DE647FA6BC65}">
      <dgm:prSet/>
      <dgm:spPr/>
      <dgm:t>
        <a:bodyPr/>
        <a:lstStyle/>
        <a:p>
          <a:endParaRPr lang="ru-RU"/>
        </a:p>
      </dgm:t>
    </dgm:pt>
    <dgm:pt modelId="{907C8120-3618-46EE-92F8-F31A2839F08C}" type="sibTrans" cxnId="{2CE3518A-E0BD-4B14-8086-DE647FA6BC65}">
      <dgm:prSet custT="1"/>
      <dgm:spPr/>
      <dgm:t>
        <a:bodyPr/>
        <a:lstStyle/>
        <a:p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Состоит </a:t>
          </a:r>
          <a:r>
            <a:rPr lang="ru-RU" sz="1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rPr>
            <a:t>только из простых суждений.</a:t>
          </a:r>
          <a:endParaRPr lang="ru-RU" sz="16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8C32FFDA-9DE7-4CC6-8ED4-4CD8217F3B6F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Сложное</a:t>
          </a:r>
          <a:endParaRPr lang="ru-RU" sz="2400" b="1" dirty="0">
            <a:solidFill>
              <a:schemeClr val="bg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5EE7210E-0BE9-4456-B59F-6C53692D760D}" type="parTrans" cxnId="{E409BB07-31F2-43B8-BC50-FAF81510592E}">
      <dgm:prSet/>
      <dgm:spPr/>
      <dgm:t>
        <a:bodyPr/>
        <a:lstStyle/>
        <a:p>
          <a:endParaRPr lang="ru-RU"/>
        </a:p>
      </dgm:t>
    </dgm:pt>
    <dgm:pt modelId="{59644B1A-2C40-4825-AE11-544EF00A3C6E}" type="sibTrans" cxnId="{E409BB07-31F2-43B8-BC50-FAF81510592E}">
      <dgm:prSet custT="1"/>
      <dgm:spPr/>
      <dgm:t>
        <a:bodyPr/>
        <a:lstStyle/>
        <a:p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В нем </a:t>
          </a:r>
          <a:r>
            <a:rPr lang="ru-RU" sz="1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rPr>
            <a:t>хотя бы одна посылка – сложное суждение.</a:t>
          </a:r>
          <a:endParaRPr lang="ru-RU" sz="16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22B73ACE-A325-420D-A937-F7EE96371BD7}" type="pres">
      <dgm:prSet presAssocID="{18548411-AF34-4717-8791-BC3BE2DCBB8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847E046-F3FF-4FE0-BB9C-6101C9992E6C}" type="pres">
      <dgm:prSet presAssocID="{F363273E-9532-4ADF-8006-3EE2A2924D4B}" presName="hierRoot1" presStyleCnt="0">
        <dgm:presLayoutVars>
          <dgm:hierBranch val="init"/>
        </dgm:presLayoutVars>
      </dgm:prSet>
      <dgm:spPr/>
    </dgm:pt>
    <dgm:pt modelId="{B916F60F-C8E0-4C5A-AFFA-4F83A3DEEF12}" type="pres">
      <dgm:prSet presAssocID="{F363273E-9532-4ADF-8006-3EE2A2924D4B}" presName="rootComposite1" presStyleCnt="0"/>
      <dgm:spPr/>
    </dgm:pt>
    <dgm:pt modelId="{8F378D66-2061-4B87-96EB-BB194D9EEA0D}" type="pres">
      <dgm:prSet presAssocID="{F363273E-9532-4ADF-8006-3EE2A2924D4B}" presName="rootText1" presStyleLbl="node0" presStyleIdx="0" presStyleCnt="1" custScaleX="101708" custScaleY="83089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CF94B833-C549-48A9-8DF2-FCF8D3921510}" type="pres">
      <dgm:prSet presAssocID="{F363273E-9532-4ADF-8006-3EE2A2924D4B}" presName="titleText1" presStyleLbl="fgAcc0" presStyleIdx="0" presStyleCnt="1" custScaleX="68263" custScaleY="38974" custLinFactNeighborX="5255" custLinFactNeighborY="-26316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5EC6939C-88B0-49FE-9275-123B0B15C4B7}" type="pres">
      <dgm:prSet presAssocID="{F363273E-9532-4ADF-8006-3EE2A2924D4B}" presName="rootConnector1" presStyleLbl="node1" presStyleIdx="0" presStyleCnt="2"/>
      <dgm:spPr/>
      <dgm:t>
        <a:bodyPr/>
        <a:lstStyle/>
        <a:p>
          <a:endParaRPr lang="ru-RU"/>
        </a:p>
      </dgm:t>
    </dgm:pt>
    <dgm:pt modelId="{6FE220B7-EBC0-4F0B-B458-C8FFF8729A03}" type="pres">
      <dgm:prSet presAssocID="{F363273E-9532-4ADF-8006-3EE2A2924D4B}" presName="hierChild2" presStyleCnt="0"/>
      <dgm:spPr/>
    </dgm:pt>
    <dgm:pt modelId="{D85147B2-D2B7-4F8D-8790-22399F8535C7}" type="pres">
      <dgm:prSet presAssocID="{8E1F2333-12EA-462A-B897-EDCAC44DA810}" presName="Name37" presStyleLbl="parChTrans1D2" presStyleIdx="0" presStyleCnt="2"/>
      <dgm:spPr/>
      <dgm:t>
        <a:bodyPr/>
        <a:lstStyle/>
        <a:p>
          <a:endParaRPr lang="ru-RU"/>
        </a:p>
      </dgm:t>
    </dgm:pt>
    <dgm:pt modelId="{558B11DC-5B65-4773-956B-5B0A782F9DAD}" type="pres">
      <dgm:prSet presAssocID="{70BBEB24-5EAD-42D4-9247-03479AC3DE0A}" presName="hierRoot2" presStyleCnt="0">
        <dgm:presLayoutVars>
          <dgm:hierBranch val="init"/>
        </dgm:presLayoutVars>
      </dgm:prSet>
      <dgm:spPr/>
    </dgm:pt>
    <dgm:pt modelId="{BFAC645E-74FE-4522-9043-9EE415DFBF67}" type="pres">
      <dgm:prSet presAssocID="{70BBEB24-5EAD-42D4-9247-03479AC3DE0A}" presName="rootComposite" presStyleCnt="0"/>
      <dgm:spPr/>
    </dgm:pt>
    <dgm:pt modelId="{CF8BF6BC-6DE4-431D-B0A4-E4C1747EC175}" type="pres">
      <dgm:prSet presAssocID="{70BBEB24-5EAD-42D4-9247-03479AC3DE0A}" presName="rootText" presStyleLbl="node1" presStyleIdx="0" presStyleCnt="2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84C8C9E0-D53A-46E3-839A-2DA91839DFEF}" type="pres">
      <dgm:prSet presAssocID="{70BBEB24-5EAD-42D4-9247-03479AC3DE0A}" presName="titleText2" presStyleLbl="fgAcc1" presStyleIdx="0" presStyleCnt="2" custScaleX="97795" custScaleY="166885" custLinFactNeighborX="6941" custLinFactNeighborY="5715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FFFD3CDB-CE1D-4A22-A649-33A79B389BAD}" type="pres">
      <dgm:prSet presAssocID="{70BBEB24-5EAD-42D4-9247-03479AC3DE0A}" presName="rootConnector" presStyleLbl="node2" presStyleIdx="0" presStyleCnt="0"/>
      <dgm:spPr/>
      <dgm:t>
        <a:bodyPr/>
        <a:lstStyle/>
        <a:p>
          <a:endParaRPr lang="ru-RU"/>
        </a:p>
      </dgm:t>
    </dgm:pt>
    <dgm:pt modelId="{0839DF50-1BFA-4615-AA66-D15985261EA0}" type="pres">
      <dgm:prSet presAssocID="{70BBEB24-5EAD-42D4-9247-03479AC3DE0A}" presName="hierChild4" presStyleCnt="0"/>
      <dgm:spPr/>
    </dgm:pt>
    <dgm:pt modelId="{E449C132-8BAE-4CF2-AF8B-019C94326DFA}" type="pres">
      <dgm:prSet presAssocID="{70BBEB24-5EAD-42D4-9247-03479AC3DE0A}" presName="hierChild5" presStyleCnt="0"/>
      <dgm:spPr/>
    </dgm:pt>
    <dgm:pt modelId="{1CC9F8DE-F75D-46E9-9742-5EA3491721C4}" type="pres">
      <dgm:prSet presAssocID="{5EE7210E-0BE9-4456-B59F-6C53692D760D}" presName="Name37" presStyleLbl="parChTrans1D2" presStyleIdx="1" presStyleCnt="2"/>
      <dgm:spPr/>
      <dgm:t>
        <a:bodyPr/>
        <a:lstStyle/>
        <a:p>
          <a:endParaRPr lang="ru-RU"/>
        </a:p>
      </dgm:t>
    </dgm:pt>
    <dgm:pt modelId="{BC532D60-91B2-43BA-BC2E-A2CEF9B10C90}" type="pres">
      <dgm:prSet presAssocID="{8C32FFDA-9DE7-4CC6-8ED4-4CD8217F3B6F}" presName="hierRoot2" presStyleCnt="0">
        <dgm:presLayoutVars>
          <dgm:hierBranch val="init"/>
        </dgm:presLayoutVars>
      </dgm:prSet>
      <dgm:spPr/>
    </dgm:pt>
    <dgm:pt modelId="{023F37F6-5105-4466-AE19-CC9E21B2E8BD}" type="pres">
      <dgm:prSet presAssocID="{8C32FFDA-9DE7-4CC6-8ED4-4CD8217F3B6F}" presName="rootComposite" presStyleCnt="0"/>
      <dgm:spPr/>
    </dgm:pt>
    <dgm:pt modelId="{D8EE36DD-B921-424B-AAE6-06230F18ADBE}" type="pres">
      <dgm:prSet presAssocID="{8C32FFDA-9DE7-4CC6-8ED4-4CD8217F3B6F}" presName="rootText" presStyleLbl="node1" presStyleIdx="1" presStyleCnt="2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D3C923D1-15EE-4142-9BBB-AA56649F2E50}" type="pres">
      <dgm:prSet presAssocID="{8C32FFDA-9DE7-4CC6-8ED4-4CD8217F3B6F}" presName="titleText2" presStyleLbl="fgAcc1" presStyleIdx="1" presStyleCnt="2" custScaleX="105150" custScaleY="172690" custLinFactNeighborX="3224" custLinFactNeighborY="57993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37981ECC-0FA0-4483-94C5-2C474267941A}" type="pres">
      <dgm:prSet presAssocID="{8C32FFDA-9DE7-4CC6-8ED4-4CD8217F3B6F}" presName="rootConnector" presStyleLbl="node2" presStyleIdx="0" presStyleCnt="0"/>
      <dgm:spPr/>
      <dgm:t>
        <a:bodyPr/>
        <a:lstStyle/>
        <a:p>
          <a:endParaRPr lang="ru-RU"/>
        </a:p>
      </dgm:t>
    </dgm:pt>
    <dgm:pt modelId="{6A92B6CA-D8FD-47A5-ACF8-42C4D400DEB4}" type="pres">
      <dgm:prSet presAssocID="{8C32FFDA-9DE7-4CC6-8ED4-4CD8217F3B6F}" presName="hierChild4" presStyleCnt="0"/>
      <dgm:spPr/>
    </dgm:pt>
    <dgm:pt modelId="{7C4B712B-623A-4A0B-B1BF-3407D4023D53}" type="pres">
      <dgm:prSet presAssocID="{8C32FFDA-9DE7-4CC6-8ED4-4CD8217F3B6F}" presName="hierChild5" presStyleCnt="0"/>
      <dgm:spPr/>
    </dgm:pt>
    <dgm:pt modelId="{B83A5F1E-C217-43F4-9F8B-F9468A2CC00C}" type="pres">
      <dgm:prSet presAssocID="{F363273E-9532-4ADF-8006-3EE2A2924D4B}" presName="hierChild3" presStyleCnt="0"/>
      <dgm:spPr/>
    </dgm:pt>
  </dgm:ptLst>
  <dgm:cxnLst>
    <dgm:cxn modelId="{FE21629C-8C82-4050-A8CD-0E5F4F32C52A}" type="presOf" srcId="{8E1F2333-12EA-462A-B897-EDCAC44DA810}" destId="{D85147B2-D2B7-4F8D-8790-22399F8535C7}" srcOrd="0" destOrd="0" presId="urn:microsoft.com/office/officeart/2008/layout/NameandTitleOrganizationalChart"/>
    <dgm:cxn modelId="{E409BB07-31F2-43B8-BC50-FAF81510592E}" srcId="{F363273E-9532-4ADF-8006-3EE2A2924D4B}" destId="{8C32FFDA-9DE7-4CC6-8ED4-4CD8217F3B6F}" srcOrd="1" destOrd="0" parTransId="{5EE7210E-0BE9-4456-B59F-6C53692D760D}" sibTransId="{59644B1A-2C40-4825-AE11-544EF00A3C6E}"/>
    <dgm:cxn modelId="{57A20854-B5FE-448D-A405-C6927E9AC844}" type="presOf" srcId="{5EE7210E-0BE9-4456-B59F-6C53692D760D}" destId="{1CC9F8DE-F75D-46E9-9742-5EA3491721C4}" srcOrd="0" destOrd="0" presId="urn:microsoft.com/office/officeart/2008/layout/NameandTitleOrganizationalChart"/>
    <dgm:cxn modelId="{D5CA2411-C7B0-4908-8ACB-FC3217D38242}" type="presOf" srcId="{70BBEB24-5EAD-42D4-9247-03479AC3DE0A}" destId="{CF8BF6BC-6DE4-431D-B0A4-E4C1747EC175}" srcOrd="0" destOrd="0" presId="urn:microsoft.com/office/officeart/2008/layout/NameandTitleOrganizationalChart"/>
    <dgm:cxn modelId="{61D44043-4642-43D2-B0FF-E46396CA99AD}" type="presOf" srcId="{59A7002C-D9A9-4E92-837F-95437ACBEA7E}" destId="{CF94B833-C549-48A9-8DF2-FCF8D3921510}" srcOrd="0" destOrd="0" presId="urn:microsoft.com/office/officeart/2008/layout/NameandTitleOrganizationalChart"/>
    <dgm:cxn modelId="{D89AE2E3-203F-473B-99C0-C2498FDE2EEC}" type="presOf" srcId="{70BBEB24-5EAD-42D4-9247-03479AC3DE0A}" destId="{FFFD3CDB-CE1D-4A22-A649-33A79B389BAD}" srcOrd="1" destOrd="0" presId="urn:microsoft.com/office/officeart/2008/layout/NameandTitleOrganizationalChart"/>
    <dgm:cxn modelId="{2EF15574-43EF-4220-8EE9-19F4DCEA1F2F}" type="presOf" srcId="{59644B1A-2C40-4825-AE11-544EF00A3C6E}" destId="{D3C923D1-15EE-4142-9BBB-AA56649F2E50}" srcOrd="0" destOrd="0" presId="urn:microsoft.com/office/officeart/2008/layout/NameandTitleOrganizationalChart"/>
    <dgm:cxn modelId="{325C3AB2-6DA2-4CF4-96E6-982808729495}" type="presOf" srcId="{F363273E-9532-4ADF-8006-3EE2A2924D4B}" destId="{5EC6939C-88B0-49FE-9275-123B0B15C4B7}" srcOrd="1" destOrd="0" presId="urn:microsoft.com/office/officeart/2008/layout/NameandTitleOrganizationalChart"/>
    <dgm:cxn modelId="{07B46BC9-58ED-457E-8502-A8688FDE1653}" type="presOf" srcId="{8C32FFDA-9DE7-4CC6-8ED4-4CD8217F3B6F}" destId="{37981ECC-0FA0-4483-94C5-2C474267941A}" srcOrd="1" destOrd="0" presId="urn:microsoft.com/office/officeart/2008/layout/NameandTitleOrganizationalChart"/>
    <dgm:cxn modelId="{EA0B2553-DC75-4CE5-8B50-4103ABE760D7}" type="presOf" srcId="{F363273E-9532-4ADF-8006-3EE2A2924D4B}" destId="{8F378D66-2061-4B87-96EB-BB194D9EEA0D}" srcOrd="0" destOrd="0" presId="urn:microsoft.com/office/officeart/2008/layout/NameandTitleOrganizationalChart"/>
    <dgm:cxn modelId="{2CE3518A-E0BD-4B14-8086-DE647FA6BC65}" srcId="{F363273E-9532-4ADF-8006-3EE2A2924D4B}" destId="{70BBEB24-5EAD-42D4-9247-03479AC3DE0A}" srcOrd="0" destOrd="0" parTransId="{8E1F2333-12EA-462A-B897-EDCAC44DA810}" sibTransId="{907C8120-3618-46EE-92F8-F31A2839F08C}"/>
    <dgm:cxn modelId="{A1534071-5861-4BB7-ADF0-8ABFF9432AFC}" type="presOf" srcId="{18548411-AF34-4717-8791-BC3BE2DCBB88}" destId="{22B73ACE-A325-420D-A937-F7EE96371BD7}" srcOrd="0" destOrd="0" presId="urn:microsoft.com/office/officeart/2008/layout/NameandTitleOrganizationalChart"/>
    <dgm:cxn modelId="{0D234422-071A-4DA9-BCC2-7558BA58F0FD}" type="presOf" srcId="{8C32FFDA-9DE7-4CC6-8ED4-4CD8217F3B6F}" destId="{D8EE36DD-B921-424B-AAE6-06230F18ADBE}" srcOrd="0" destOrd="0" presId="urn:microsoft.com/office/officeart/2008/layout/NameandTitleOrganizationalChart"/>
    <dgm:cxn modelId="{E9160DE1-597F-40DB-9D89-FDEAAE4F206B}" srcId="{18548411-AF34-4717-8791-BC3BE2DCBB88}" destId="{F363273E-9532-4ADF-8006-3EE2A2924D4B}" srcOrd="0" destOrd="0" parTransId="{4DA54D1D-0E86-4A9F-A38C-680AD0A0A4C7}" sibTransId="{59A7002C-D9A9-4E92-837F-95437ACBEA7E}"/>
    <dgm:cxn modelId="{2B583C39-E1F1-4429-8CC1-385606714E99}" type="presOf" srcId="{907C8120-3618-46EE-92F8-F31A2839F08C}" destId="{84C8C9E0-D53A-46E3-839A-2DA91839DFEF}" srcOrd="0" destOrd="0" presId="urn:microsoft.com/office/officeart/2008/layout/NameandTitleOrganizationalChart"/>
    <dgm:cxn modelId="{B75455D3-87CB-4808-A958-2FC80FCF5E54}" type="presParOf" srcId="{22B73ACE-A325-420D-A937-F7EE96371BD7}" destId="{8847E046-F3FF-4FE0-BB9C-6101C9992E6C}" srcOrd="0" destOrd="0" presId="urn:microsoft.com/office/officeart/2008/layout/NameandTitleOrganizationalChart"/>
    <dgm:cxn modelId="{354AB3A2-4588-4D49-8536-0FDD86C2DC7B}" type="presParOf" srcId="{8847E046-F3FF-4FE0-BB9C-6101C9992E6C}" destId="{B916F60F-C8E0-4C5A-AFFA-4F83A3DEEF12}" srcOrd="0" destOrd="0" presId="urn:microsoft.com/office/officeart/2008/layout/NameandTitleOrganizationalChart"/>
    <dgm:cxn modelId="{C3C79390-A85A-47CA-A2C8-678E44B280ED}" type="presParOf" srcId="{B916F60F-C8E0-4C5A-AFFA-4F83A3DEEF12}" destId="{8F378D66-2061-4B87-96EB-BB194D9EEA0D}" srcOrd="0" destOrd="0" presId="urn:microsoft.com/office/officeart/2008/layout/NameandTitleOrganizationalChart"/>
    <dgm:cxn modelId="{7FFDB557-27AB-4374-ADCF-B58237E3B99C}" type="presParOf" srcId="{B916F60F-C8E0-4C5A-AFFA-4F83A3DEEF12}" destId="{CF94B833-C549-48A9-8DF2-FCF8D3921510}" srcOrd="1" destOrd="0" presId="urn:microsoft.com/office/officeart/2008/layout/NameandTitleOrganizationalChart"/>
    <dgm:cxn modelId="{DDF57771-EB6F-41B8-961D-D9D61E41BE74}" type="presParOf" srcId="{B916F60F-C8E0-4C5A-AFFA-4F83A3DEEF12}" destId="{5EC6939C-88B0-49FE-9275-123B0B15C4B7}" srcOrd="2" destOrd="0" presId="urn:microsoft.com/office/officeart/2008/layout/NameandTitleOrganizationalChart"/>
    <dgm:cxn modelId="{1FF1FDA2-209E-4C2A-A474-CD5E1997D6B3}" type="presParOf" srcId="{8847E046-F3FF-4FE0-BB9C-6101C9992E6C}" destId="{6FE220B7-EBC0-4F0B-B458-C8FFF8729A03}" srcOrd="1" destOrd="0" presId="urn:microsoft.com/office/officeart/2008/layout/NameandTitleOrganizationalChart"/>
    <dgm:cxn modelId="{467A8668-2A8C-4105-B611-0B39077074C2}" type="presParOf" srcId="{6FE220B7-EBC0-4F0B-B458-C8FFF8729A03}" destId="{D85147B2-D2B7-4F8D-8790-22399F8535C7}" srcOrd="0" destOrd="0" presId="urn:microsoft.com/office/officeart/2008/layout/NameandTitleOrganizationalChart"/>
    <dgm:cxn modelId="{6B9592AE-1A89-4105-8B30-CFCF467236BD}" type="presParOf" srcId="{6FE220B7-EBC0-4F0B-B458-C8FFF8729A03}" destId="{558B11DC-5B65-4773-956B-5B0A782F9DAD}" srcOrd="1" destOrd="0" presId="urn:microsoft.com/office/officeart/2008/layout/NameandTitleOrganizationalChart"/>
    <dgm:cxn modelId="{9158D7EB-E5C1-4F49-9EBE-0B3B65DA04DC}" type="presParOf" srcId="{558B11DC-5B65-4773-956B-5B0A782F9DAD}" destId="{BFAC645E-74FE-4522-9043-9EE415DFBF67}" srcOrd="0" destOrd="0" presId="urn:microsoft.com/office/officeart/2008/layout/NameandTitleOrganizationalChart"/>
    <dgm:cxn modelId="{D7BE9C51-9D73-43E6-A071-4855504D4CB3}" type="presParOf" srcId="{BFAC645E-74FE-4522-9043-9EE415DFBF67}" destId="{CF8BF6BC-6DE4-431D-B0A4-E4C1747EC175}" srcOrd="0" destOrd="0" presId="urn:microsoft.com/office/officeart/2008/layout/NameandTitleOrganizationalChart"/>
    <dgm:cxn modelId="{3E7549C1-AB80-42B8-A08A-DCE705B72D25}" type="presParOf" srcId="{BFAC645E-74FE-4522-9043-9EE415DFBF67}" destId="{84C8C9E0-D53A-46E3-839A-2DA91839DFEF}" srcOrd="1" destOrd="0" presId="urn:microsoft.com/office/officeart/2008/layout/NameandTitleOrganizationalChart"/>
    <dgm:cxn modelId="{28275B6A-B394-458A-B00B-1F3E4F119C42}" type="presParOf" srcId="{BFAC645E-74FE-4522-9043-9EE415DFBF67}" destId="{FFFD3CDB-CE1D-4A22-A649-33A79B389BAD}" srcOrd="2" destOrd="0" presId="urn:microsoft.com/office/officeart/2008/layout/NameandTitleOrganizationalChart"/>
    <dgm:cxn modelId="{3646F367-F0EE-49F4-B85C-85620001D0CA}" type="presParOf" srcId="{558B11DC-5B65-4773-956B-5B0A782F9DAD}" destId="{0839DF50-1BFA-4615-AA66-D15985261EA0}" srcOrd="1" destOrd="0" presId="urn:microsoft.com/office/officeart/2008/layout/NameandTitleOrganizationalChart"/>
    <dgm:cxn modelId="{84BFEA45-0D7C-4FA0-85AC-F904E6CB725B}" type="presParOf" srcId="{558B11DC-5B65-4773-956B-5B0A782F9DAD}" destId="{E449C132-8BAE-4CF2-AF8B-019C94326DFA}" srcOrd="2" destOrd="0" presId="urn:microsoft.com/office/officeart/2008/layout/NameandTitleOrganizationalChart"/>
    <dgm:cxn modelId="{311E3F53-64F8-4E29-8690-977C1BD4D26B}" type="presParOf" srcId="{6FE220B7-EBC0-4F0B-B458-C8FFF8729A03}" destId="{1CC9F8DE-F75D-46E9-9742-5EA3491721C4}" srcOrd="2" destOrd="0" presId="urn:microsoft.com/office/officeart/2008/layout/NameandTitleOrganizationalChart"/>
    <dgm:cxn modelId="{C50EB4E8-9DBC-4739-AD04-150AF401D1D0}" type="presParOf" srcId="{6FE220B7-EBC0-4F0B-B458-C8FFF8729A03}" destId="{BC532D60-91B2-43BA-BC2E-A2CEF9B10C90}" srcOrd="3" destOrd="0" presId="urn:microsoft.com/office/officeart/2008/layout/NameandTitleOrganizationalChart"/>
    <dgm:cxn modelId="{63A3C12C-1236-4D74-AFCF-16714C03D0D0}" type="presParOf" srcId="{BC532D60-91B2-43BA-BC2E-A2CEF9B10C90}" destId="{023F37F6-5105-4466-AE19-CC9E21B2E8BD}" srcOrd="0" destOrd="0" presId="urn:microsoft.com/office/officeart/2008/layout/NameandTitleOrganizationalChart"/>
    <dgm:cxn modelId="{77D577FD-3717-4312-AED5-88ACE650A0E7}" type="presParOf" srcId="{023F37F6-5105-4466-AE19-CC9E21B2E8BD}" destId="{D8EE36DD-B921-424B-AAE6-06230F18ADBE}" srcOrd="0" destOrd="0" presId="urn:microsoft.com/office/officeart/2008/layout/NameandTitleOrganizationalChart"/>
    <dgm:cxn modelId="{09A64050-EBD7-46BD-A324-C720CF001018}" type="presParOf" srcId="{023F37F6-5105-4466-AE19-CC9E21B2E8BD}" destId="{D3C923D1-15EE-4142-9BBB-AA56649F2E50}" srcOrd="1" destOrd="0" presId="urn:microsoft.com/office/officeart/2008/layout/NameandTitleOrganizationalChart"/>
    <dgm:cxn modelId="{9BEB570B-B211-43E4-85D8-775057B196C6}" type="presParOf" srcId="{023F37F6-5105-4466-AE19-CC9E21B2E8BD}" destId="{37981ECC-0FA0-4483-94C5-2C474267941A}" srcOrd="2" destOrd="0" presId="urn:microsoft.com/office/officeart/2008/layout/NameandTitleOrganizationalChart"/>
    <dgm:cxn modelId="{A03CA626-8ABB-41B0-B0D6-6EF86242C4A6}" type="presParOf" srcId="{BC532D60-91B2-43BA-BC2E-A2CEF9B10C90}" destId="{6A92B6CA-D8FD-47A5-ACF8-42C4D400DEB4}" srcOrd="1" destOrd="0" presId="urn:microsoft.com/office/officeart/2008/layout/NameandTitleOrganizationalChart"/>
    <dgm:cxn modelId="{EBEE0E8E-350D-4CBB-ABD5-BEE3B0FE668D}" type="presParOf" srcId="{BC532D60-91B2-43BA-BC2E-A2CEF9B10C90}" destId="{7C4B712B-623A-4A0B-B1BF-3407D4023D53}" srcOrd="2" destOrd="0" presId="urn:microsoft.com/office/officeart/2008/layout/NameandTitleOrganizationalChart"/>
    <dgm:cxn modelId="{E85067AE-D9ED-43C5-BC68-E77D0EDA70A5}" type="presParOf" srcId="{8847E046-F3FF-4FE0-BB9C-6101C9992E6C}" destId="{B83A5F1E-C217-43F4-9F8B-F9468A2CC00C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0BE44C-41EF-4A11-B8D5-FDDCE2D40BF7}">
      <dsp:nvSpPr>
        <dsp:cNvPr id="0" name=""/>
        <dsp:cNvSpPr/>
      </dsp:nvSpPr>
      <dsp:spPr>
        <a:xfrm>
          <a:off x="4145632" y="2254154"/>
          <a:ext cx="2692559" cy="4992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550"/>
              </a:lnTo>
              <a:lnTo>
                <a:pt x="2692559" y="254550"/>
              </a:lnTo>
              <a:lnTo>
                <a:pt x="2692559" y="49924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C9F8DE-F75D-46E9-9742-5EA3491721C4}">
      <dsp:nvSpPr>
        <dsp:cNvPr id="0" name=""/>
        <dsp:cNvSpPr/>
      </dsp:nvSpPr>
      <dsp:spPr>
        <a:xfrm>
          <a:off x="3931249" y="2254154"/>
          <a:ext cx="214382" cy="499242"/>
        </a:xfrm>
        <a:custGeom>
          <a:avLst/>
          <a:gdLst/>
          <a:ahLst/>
          <a:cxnLst/>
          <a:rect l="0" t="0" r="0" b="0"/>
          <a:pathLst>
            <a:path>
              <a:moveTo>
                <a:pt x="214382" y="0"/>
              </a:moveTo>
              <a:lnTo>
                <a:pt x="214382" y="254550"/>
              </a:lnTo>
              <a:lnTo>
                <a:pt x="0" y="254550"/>
              </a:lnTo>
              <a:lnTo>
                <a:pt x="0" y="49924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147B2-D2B7-4F8D-8790-22399F8535C7}">
      <dsp:nvSpPr>
        <dsp:cNvPr id="0" name=""/>
        <dsp:cNvSpPr/>
      </dsp:nvSpPr>
      <dsp:spPr>
        <a:xfrm>
          <a:off x="1096294" y="2254154"/>
          <a:ext cx="3049337" cy="499242"/>
        </a:xfrm>
        <a:custGeom>
          <a:avLst/>
          <a:gdLst/>
          <a:ahLst/>
          <a:cxnLst/>
          <a:rect l="0" t="0" r="0" b="0"/>
          <a:pathLst>
            <a:path>
              <a:moveTo>
                <a:pt x="3049337" y="0"/>
              </a:moveTo>
              <a:lnTo>
                <a:pt x="3049337" y="254550"/>
              </a:lnTo>
              <a:lnTo>
                <a:pt x="0" y="254550"/>
              </a:lnTo>
              <a:lnTo>
                <a:pt x="0" y="49924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378D66-2061-4B87-96EB-BB194D9EEA0D}">
      <dsp:nvSpPr>
        <dsp:cNvPr id="0" name=""/>
        <dsp:cNvSpPr/>
      </dsp:nvSpPr>
      <dsp:spPr>
        <a:xfrm>
          <a:off x="3132915" y="1205474"/>
          <a:ext cx="2025433" cy="10486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4798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rPr>
            <a:t>Умозаключение</a:t>
          </a:r>
          <a:endParaRPr lang="ru-RU" sz="21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glow rad="101600">
                <a:schemeClr val="accent1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132915" y="1205474"/>
        <a:ext cx="2025433" cy="1048679"/>
      </dsp:txXfrm>
    </dsp:sp>
    <dsp:sp modelId="{CF94B833-C549-48A9-8DF2-FCF8D3921510}">
      <dsp:nvSpPr>
        <dsp:cNvPr id="0" name=""/>
        <dsp:cNvSpPr/>
      </dsp:nvSpPr>
      <dsp:spPr>
        <a:xfrm>
          <a:off x="3813604" y="2122962"/>
          <a:ext cx="1332314" cy="1362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lvl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3813604" y="2122962"/>
        <a:ext cx="1332314" cy="136237"/>
      </dsp:txXfrm>
    </dsp:sp>
    <dsp:sp modelId="{CF8BF6BC-6DE4-431D-B0A4-E4C1747EC175}">
      <dsp:nvSpPr>
        <dsp:cNvPr id="0" name=""/>
        <dsp:cNvSpPr/>
      </dsp:nvSpPr>
      <dsp:spPr>
        <a:xfrm>
          <a:off x="83577" y="2753397"/>
          <a:ext cx="2025433" cy="104867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4798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Дедуктивное</a:t>
          </a:r>
          <a:endParaRPr lang="ru-RU" sz="2400" b="1" kern="1200" cap="none" spc="0" dirty="0">
            <a:ln w="50800"/>
            <a:solidFill>
              <a:schemeClr val="bg1">
                <a:shade val="50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83577" y="2753397"/>
        <a:ext cx="2025433" cy="1048679"/>
      </dsp:txXfrm>
    </dsp:sp>
    <dsp:sp modelId="{84C8C9E0-D53A-46E3-839A-2DA91839DFEF}">
      <dsp:nvSpPr>
        <dsp:cNvPr id="0" name=""/>
        <dsp:cNvSpPr/>
      </dsp:nvSpPr>
      <dsp:spPr>
        <a:xfrm>
          <a:off x="497595" y="3450538"/>
          <a:ext cx="2058079" cy="9861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В</a:t>
          </a:r>
          <a:r>
            <a:rPr lang="ru-RU" sz="1600" b="1" kern="1200" baseline="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нем переход от общего к частному является логически необходимым.</a:t>
          </a:r>
          <a:endParaRPr lang="ru-RU" sz="1600" b="1" kern="1200" dirty="0">
            <a:solidFill>
              <a:schemeClr val="accent3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97595" y="3450538"/>
        <a:ext cx="2058079" cy="986119"/>
      </dsp:txXfrm>
    </dsp:sp>
    <dsp:sp modelId="{D8EE36DD-B921-424B-AAE6-06230F18ADBE}">
      <dsp:nvSpPr>
        <dsp:cNvPr id="0" name=""/>
        <dsp:cNvSpPr/>
      </dsp:nvSpPr>
      <dsp:spPr>
        <a:xfrm>
          <a:off x="2918532" y="2753397"/>
          <a:ext cx="2025433" cy="1048679"/>
        </a:xfrm>
        <a:prstGeom prst="rect">
          <a:avLst/>
        </a:prstGeom>
        <a:solidFill>
          <a:schemeClr val="accent3">
            <a:hueOff val="-6901799"/>
            <a:satOff val="-18192"/>
            <a:lumOff val="-470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479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Индуктивное</a:t>
          </a:r>
          <a:endParaRPr lang="ru-RU" sz="24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918532" y="2753397"/>
        <a:ext cx="2025433" cy="1048679"/>
      </dsp:txXfrm>
    </dsp:sp>
    <dsp:sp modelId="{D3C923D1-15EE-4142-9BBB-AA56649F2E50}">
      <dsp:nvSpPr>
        <dsp:cNvPr id="0" name=""/>
        <dsp:cNvSpPr/>
      </dsp:nvSpPr>
      <dsp:spPr>
        <a:xfrm>
          <a:off x="3192809" y="3427149"/>
          <a:ext cx="2202051" cy="103877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6901799"/>
              <a:satOff val="-18192"/>
              <a:lumOff val="-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В</a:t>
          </a:r>
          <a:r>
            <a:rPr lang="ru-RU" sz="1600" b="1" kern="1200" baseline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нем переход от частного с общему осуществляется с большей или меньшей долей вероятности.</a:t>
          </a:r>
          <a:endParaRPr lang="ru-RU" sz="16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192809" y="3427149"/>
        <a:ext cx="2202051" cy="1038776"/>
      </dsp:txXfrm>
    </dsp:sp>
    <dsp:sp modelId="{65C887BD-5BC2-4B68-AC90-5C06AD4F963F}">
      <dsp:nvSpPr>
        <dsp:cNvPr id="0" name=""/>
        <dsp:cNvSpPr/>
      </dsp:nvSpPr>
      <dsp:spPr>
        <a:xfrm>
          <a:off x="5825474" y="2753397"/>
          <a:ext cx="2025433" cy="1048679"/>
        </a:xfrm>
        <a:prstGeom prst="rect">
          <a:avLst/>
        </a:prstGeom>
        <a:solidFill>
          <a:schemeClr val="accent3">
            <a:hueOff val="-13803598"/>
            <a:satOff val="-36385"/>
            <a:lumOff val="-941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479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 аналогии</a:t>
          </a:r>
          <a:endParaRPr lang="ru-RU" sz="24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825474" y="2753397"/>
        <a:ext cx="2025433" cy="1048679"/>
      </dsp:txXfrm>
    </dsp:sp>
    <dsp:sp modelId="{605C4E7F-A640-4D80-BCBE-998C43D47EED}">
      <dsp:nvSpPr>
        <dsp:cNvPr id="0" name=""/>
        <dsp:cNvSpPr/>
      </dsp:nvSpPr>
      <dsp:spPr>
        <a:xfrm>
          <a:off x="6048673" y="3415902"/>
          <a:ext cx="2131360" cy="104663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3803598"/>
              <a:satOff val="-36385"/>
              <a:lumOff val="-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На основе сходства двух объектов делается вывод об их сходстве по другим признакам.</a:t>
          </a:r>
          <a:endParaRPr lang="ru-RU" sz="1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048673" y="3415902"/>
        <a:ext cx="2131360" cy="10466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C9F8DE-F75D-46E9-9742-5EA3491721C4}">
      <dsp:nvSpPr>
        <dsp:cNvPr id="0" name=""/>
        <dsp:cNvSpPr/>
      </dsp:nvSpPr>
      <dsp:spPr>
        <a:xfrm>
          <a:off x="4145632" y="2038845"/>
          <a:ext cx="1960310" cy="7740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678"/>
              </a:lnTo>
              <a:lnTo>
                <a:pt x="1960310" y="394678"/>
              </a:lnTo>
              <a:lnTo>
                <a:pt x="1960310" y="77407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147B2-D2B7-4F8D-8790-22399F8535C7}">
      <dsp:nvSpPr>
        <dsp:cNvPr id="0" name=""/>
        <dsp:cNvSpPr/>
      </dsp:nvSpPr>
      <dsp:spPr>
        <a:xfrm>
          <a:off x="1656900" y="2038845"/>
          <a:ext cx="2488731" cy="774070"/>
        </a:xfrm>
        <a:custGeom>
          <a:avLst/>
          <a:gdLst/>
          <a:ahLst/>
          <a:cxnLst/>
          <a:rect l="0" t="0" r="0" b="0"/>
          <a:pathLst>
            <a:path>
              <a:moveTo>
                <a:pt x="2488731" y="0"/>
              </a:moveTo>
              <a:lnTo>
                <a:pt x="2488731" y="394678"/>
              </a:lnTo>
              <a:lnTo>
                <a:pt x="0" y="394678"/>
              </a:lnTo>
              <a:lnTo>
                <a:pt x="0" y="77407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378D66-2061-4B87-96EB-BB194D9EEA0D}">
      <dsp:nvSpPr>
        <dsp:cNvPr id="0" name=""/>
        <dsp:cNvSpPr/>
      </dsp:nvSpPr>
      <dsp:spPr>
        <a:xfrm>
          <a:off x="2575425" y="412879"/>
          <a:ext cx="3140412" cy="162596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29442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1" kern="1200" cap="none" spc="0" dirty="0" smtClean="0">
              <a:ln w="1905"/>
              <a:solidFill>
                <a:srgbClr val="00206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rPr>
            <a:t>Умозаключение</a:t>
          </a:r>
          <a:endParaRPr lang="ru-RU" sz="3300" b="1" kern="1200" cap="none" spc="0" dirty="0">
            <a:ln w="1905"/>
            <a:solidFill>
              <a:srgbClr val="002060"/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2575425" y="412879"/>
        <a:ext cx="3140412" cy="1625966"/>
      </dsp:txXfrm>
    </dsp:sp>
    <dsp:sp modelId="{CF94B833-C549-48A9-8DF2-FCF8D3921510}">
      <dsp:nvSpPr>
        <dsp:cNvPr id="0" name=""/>
        <dsp:cNvSpPr/>
      </dsp:nvSpPr>
      <dsp:spPr>
        <a:xfrm>
          <a:off x="3630827" y="1835433"/>
          <a:ext cx="2065738" cy="2112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>
        <a:off x="3630827" y="1835433"/>
        <a:ext cx="2065738" cy="211234"/>
      </dsp:txXfrm>
    </dsp:sp>
    <dsp:sp modelId="{CF8BF6BC-6DE4-431D-B0A4-E4C1747EC175}">
      <dsp:nvSpPr>
        <dsp:cNvPr id="0" name=""/>
        <dsp:cNvSpPr/>
      </dsp:nvSpPr>
      <dsp:spPr>
        <a:xfrm>
          <a:off x="86694" y="2812915"/>
          <a:ext cx="3140412" cy="162596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229442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none" spc="0" dirty="0" smtClean="0">
              <a:ln w="50800"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rPr>
            <a:t>Необходимое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none" spc="0" dirty="0" smtClean="0">
              <a:ln w="50800"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rPr>
            <a:t>(демонстративное)</a:t>
          </a:r>
          <a:endParaRPr lang="ru-RU" sz="2400" b="1" kern="1200" cap="none" spc="0" dirty="0">
            <a:ln w="50800"/>
            <a:solidFill>
              <a:srgbClr val="FF000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86694" y="2812915"/>
        <a:ext cx="3140412" cy="1625966"/>
      </dsp:txXfrm>
    </dsp:sp>
    <dsp:sp modelId="{84C8C9E0-D53A-46E3-839A-2DA91839DFEF}">
      <dsp:nvSpPr>
        <dsp:cNvPr id="0" name=""/>
        <dsp:cNvSpPr/>
      </dsp:nvSpPr>
      <dsp:spPr>
        <a:xfrm>
          <a:off x="675150" y="3947129"/>
          <a:ext cx="3297979" cy="14223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latin typeface="Times New Roman" pitchFamily="18" charset="0"/>
              <a:cs typeface="Times New Roman" pitchFamily="18" charset="0"/>
            </a:rPr>
            <a:t>В нем истинное заключение обязательно следует из истинных посылок. Это – все виды дедуктивных умозаключений и полная индукция. 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75150" y="3947129"/>
        <a:ext cx="3297979" cy="1422357"/>
      </dsp:txXfrm>
    </dsp:sp>
    <dsp:sp modelId="{D8EE36DD-B921-424B-AAE6-06230F18ADBE}">
      <dsp:nvSpPr>
        <dsp:cNvPr id="0" name=""/>
        <dsp:cNvSpPr/>
      </dsp:nvSpPr>
      <dsp:spPr>
        <a:xfrm>
          <a:off x="4535736" y="2812915"/>
          <a:ext cx="3140412" cy="1625966"/>
        </a:xfrm>
        <a:prstGeom prst="rect">
          <a:avLst/>
        </a:prstGeom>
        <a:solidFill>
          <a:schemeClr val="accent4">
            <a:hueOff val="-6031141"/>
            <a:satOff val="42105"/>
            <a:lumOff val="450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229442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Правдоподобное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(вероятное)</a:t>
          </a:r>
          <a:endParaRPr lang="ru-RU" sz="24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35736" y="2812915"/>
        <a:ext cx="3140412" cy="1625966"/>
      </dsp:txXfrm>
    </dsp:sp>
    <dsp:sp modelId="{D3C923D1-15EE-4142-9BBB-AA56649F2E50}">
      <dsp:nvSpPr>
        <dsp:cNvPr id="0" name=""/>
        <dsp:cNvSpPr/>
      </dsp:nvSpPr>
      <dsp:spPr>
        <a:xfrm>
          <a:off x="5036132" y="3960440"/>
          <a:ext cx="3255131" cy="14048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6031141"/>
              <a:satOff val="42105"/>
              <a:lumOff val="45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latin typeface="Times New Roman" pitchFamily="18" charset="0"/>
              <a:cs typeface="Times New Roman" pitchFamily="18" charset="0"/>
            </a:rPr>
            <a:t>В нем заключение следует из посылок с большей или меньшей вероятностью. Это – умозаключения по аналогии и неполная индукция. 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036132" y="3960440"/>
        <a:ext cx="3255131" cy="14048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C9F8DE-F75D-46E9-9742-5EA3491721C4}">
      <dsp:nvSpPr>
        <dsp:cNvPr id="0" name=""/>
        <dsp:cNvSpPr/>
      </dsp:nvSpPr>
      <dsp:spPr>
        <a:xfrm>
          <a:off x="4212468" y="1883584"/>
          <a:ext cx="1991914" cy="786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041"/>
              </a:lnTo>
              <a:lnTo>
                <a:pt x="1991914" y="401041"/>
              </a:lnTo>
              <a:lnTo>
                <a:pt x="1991914" y="78654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147B2-D2B7-4F8D-8790-22399F8535C7}">
      <dsp:nvSpPr>
        <dsp:cNvPr id="0" name=""/>
        <dsp:cNvSpPr/>
      </dsp:nvSpPr>
      <dsp:spPr>
        <a:xfrm>
          <a:off x="1683612" y="1883584"/>
          <a:ext cx="2528855" cy="786549"/>
        </a:xfrm>
        <a:custGeom>
          <a:avLst/>
          <a:gdLst/>
          <a:ahLst/>
          <a:cxnLst/>
          <a:rect l="0" t="0" r="0" b="0"/>
          <a:pathLst>
            <a:path>
              <a:moveTo>
                <a:pt x="2528855" y="0"/>
              </a:moveTo>
              <a:lnTo>
                <a:pt x="2528855" y="401041"/>
              </a:lnTo>
              <a:lnTo>
                <a:pt x="0" y="401041"/>
              </a:lnTo>
              <a:lnTo>
                <a:pt x="0" y="78654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378D66-2061-4B87-96EB-BB194D9EEA0D}">
      <dsp:nvSpPr>
        <dsp:cNvPr id="0" name=""/>
        <dsp:cNvSpPr/>
      </dsp:nvSpPr>
      <dsp:spPr>
        <a:xfrm>
          <a:off x="2616946" y="231404"/>
          <a:ext cx="3191042" cy="165218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33141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cap="none" spc="0" dirty="0" smtClean="0">
              <a:ln w="1905"/>
              <a:solidFill>
                <a:srgbClr val="00206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rPr>
            <a:t>Умозаключение</a:t>
          </a:r>
          <a:endParaRPr lang="ru-RU" sz="3400" b="1" kern="1200" cap="none" spc="0" dirty="0">
            <a:ln w="1905"/>
            <a:solidFill>
              <a:srgbClr val="002060"/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2616946" y="231404"/>
        <a:ext cx="3191042" cy="1652180"/>
      </dsp:txXfrm>
    </dsp:sp>
    <dsp:sp modelId="{CF94B833-C549-48A9-8DF2-FCF8D3921510}">
      <dsp:nvSpPr>
        <dsp:cNvPr id="0" name=""/>
        <dsp:cNvSpPr/>
      </dsp:nvSpPr>
      <dsp:spPr>
        <a:xfrm>
          <a:off x="3689363" y="1676893"/>
          <a:ext cx="2099041" cy="2146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3689363" y="1676893"/>
        <a:ext cx="2099041" cy="214640"/>
      </dsp:txXfrm>
    </dsp:sp>
    <dsp:sp modelId="{CF8BF6BC-6DE4-431D-B0A4-E4C1747EC175}">
      <dsp:nvSpPr>
        <dsp:cNvPr id="0" name=""/>
        <dsp:cNvSpPr/>
      </dsp:nvSpPr>
      <dsp:spPr>
        <a:xfrm>
          <a:off x="88091" y="2670134"/>
          <a:ext cx="3191042" cy="165218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233141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none" spc="0" dirty="0" smtClean="0">
              <a:ln w="50800"/>
              <a:effectLst/>
              <a:latin typeface="Times New Roman" pitchFamily="18" charset="0"/>
              <a:cs typeface="Times New Roman" pitchFamily="18" charset="0"/>
            </a:rPr>
            <a:t>Непосредственное</a:t>
          </a:r>
          <a:endParaRPr lang="ru-RU" sz="2400" b="1" kern="1200" cap="none" spc="0" dirty="0">
            <a:ln w="50800"/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88091" y="2670134"/>
        <a:ext cx="3191042" cy="1652180"/>
      </dsp:txXfrm>
    </dsp:sp>
    <dsp:sp modelId="{84C8C9E0-D53A-46E3-839A-2DA91839DFEF}">
      <dsp:nvSpPr>
        <dsp:cNvPr id="0" name=""/>
        <dsp:cNvSpPr/>
      </dsp:nvSpPr>
      <dsp:spPr>
        <a:xfrm>
          <a:off x="686035" y="3739287"/>
          <a:ext cx="3351149" cy="144528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В нем заключение выводится из одной посылки: </a:t>
          </a:r>
          <a:r>
            <a:rPr lang="ru-RU" sz="16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превращение, обращение, умозаключение по логическому квадрату, противопоставление предикату.</a:t>
          </a:r>
          <a:endParaRPr lang="ru-RU" sz="16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86035" y="3739287"/>
        <a:ext cx="3351149" cy="1445288"/>
      </dsp:txXfrm>
    </dsp:sp>
    <dsp:sp modelId="{D8EE36DD-B921-424B-AAE6-06230F18ADBE}">
      <dsp:nvSpPr>
        <dsp:cNvPr id="0" name=""/>
        <dsp:cNvSpPr/>
      </dsp:nvSpPr>
      <dsp:spPr>
        <a:xfrm>
          <a:off x="4608861" y="2670134"/>
          <a:ext cx="3191042" cy="1652180"/>
        </a:xfrm>
        <a:prstGeom prst="rect">
          <a:avLst/>
        </a:prstGeom>
        <a:solidFill>
          <a:schemeClr val="accent5">
            <a:hueOff val="-1235318"/>
            <a:satOff val="-23953"/>
            <a:lumOff val="-862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233141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Опосредованное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08861" y="2670134"/>
        <a:ext cx="3191042" cy="1652180"/>
      </dsp:txXfrm>
    </dsp:sp>
    <dsp:sp modelId="{D3C923D1-15EE-4142-9BBB-AA56649F2E50}">
      <dsp:nvSpPr>
        <dsp:cNvPr id="0" name=""/>
        <dsp:cNvSpPr/>
      </dsp:nvSpPr>
      <dsp:spPr>
        <a:xfrm>
          <a:off x="5117325" y="3757075"/>
          <a:ext cx="3307610" cy="142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1235318"/>
              <a:satOff val="-23953"/>
              <a:lumOff val="-86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В нем заключение выводится из двух посылок: </a:t>
          </a:r>
          <a:r>
            <a:rPr lang="ru-RU" sz="16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силлогизм, УКУ, РКУ, сориты, </a:t>
          </a:r>
          <a:r>
            <a:rPr lang="ru-RU" sz="16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эпихейремы</a:t>
          </a:r>
          <a:r>
            <a:rPr lang="ru-RU" sz="16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6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117325" y="3757075"/>
        <a:ext cx="3307610" cy="14275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C9F8DE-F75D-46E9-9742-5EA3491721C4}">
      <dsp:nvSpPr>
        <dsp:cNvPr id="0" name=""/>
        <dsp:cNvSpPr/>
      </dsp:nvSpPr>
      <dsp:spPr>
        <a:xfrm>
          <a:off x="4114800" y="1468417"/>
          <a:ext cx="1983758" cy="9529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6315"/>
              </a:lnTo>
              <a:lnTo>
                <a:pt x="1983758" y="556315"/>
              </a:lnTo>
              <a:lnTo>
                <a:pt x="1983758" y="95292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147B2-D2B7-4F8D-8790-22399F8535C7}">
      <dsp:nvSpPr>
        <dsp:cNvPr id="0" name=""/>
        <dsp:cNvSpPr/>
      </dsp:nvSpPr>
      <dsp:spPr>
        <a:xfrm>
          <a:off x="1726664" y="1468417"/>
          <a:ext cx="2388135" cy="952927"/>
        </a:xfrm>
        <a:custGeom>
          <a:avLst/>
          <a:gdLst/>
          <a:ahLst/>
          <a:cxnLst/>
          <a:rect l="0" t="0" r="0" b="0"/>
          <a:pathLst>
            <a:path>
              <a:moveTo>
                <a:pt x="2388135" y="0"/>
              </a:moveTo>
              <a:lnTo>
                <a:pt x="2388135" y="556315"/>
              </a:lnTo>
              <a:lnTo>
                <a:pt x="0" y="556315"/>
              </a:lnTo>
              <a:lnTo>
                <a:pt x="0" y="95292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378D66-2061-4B87-96EB-BB194D9EEA0D}">
      <dsp:nvSpPr>
        <dsp:cNvPr id="0" name=""/>
        <dsp:cNvSpPr/>
      </dsp:nvSpPr>
      <dsp:spPr>
        <a:xfrm>
          <a:off x="2445288" y="56099"/>
          <a:ext cx="3339022" cy="1412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39856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cap="none" spc="0" dirty="0" smtClean="0">
              <a:ln w="1905"/>
              <a:solidFill>
                <a:schemeClr val="bg1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rPr>
            <a:t>Умозаключение</a:t>
          </a:r>
          <a:endParaRPr lang="ru-RU" sz="3600" b="1" kern="1200" cap="none" spc="0" dirty="0">
            <a:ln w="1905"/>
            <a:solidFill>
              <a:schemeClr val="bg1"/>
            </a:solidFill>
            <a:effectLst>
              <a:glow rad="101600">
                <a:schemeClr val="accent1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2445288" y="56099"/>
        <a:ext cx="3339022" cy="1412318"/>
      </dsp:txXfrm>
    </dsp:sp>
    <dsp:sp modelId="{CF94B833-C549-48A9-8DF2-FCF8D3921510}">
      <dsp:nvSpPr>
        <dsp:cNvPr id="0" name=""/>
        <dsp:cNvSpPr/>
      </dsp:nvSpPr>
      <dsp:spPr>
        <a:xfrm>
          <a:off x="3754041" y="1258195"/>
          <a:ext cx="2016936" cy="22082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3754041" y="1258195"/>
        <a:ext cx="2016936" cy="220822"/>
      </dsp:txXfrm>
    </dsp:sp>
    <dsp:sp modelId="{CF8BF6BC-6DE4-431D-B0A4-E4C1747EC175}">
      <dsp:nvSpPr>
        <dsp:cNvPr id="0" name=""/>
        <dsp:cNvSpPr/>
      </dsp:nvSpPr>
      <dsp:spPr>
        <a:xfrm>
          <a:off x="85189" y="2421345"/>
          <a:ext cx="3282949" cy="169976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239856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none" spc="0" dirty="0" smtClean="0">
              <a:ln w="50800"/>
              <a:solidFill>
                <a:schemeClr val="bg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Простое</a:t>
          </a:r>
          <a:endParaRPr lang="ru-RU" sz="2400" b="1" kern="1200" cap="none" spc="0" dirty="0">
            <a:ln w="50800"/>
            <a:solidFill>
              <a:schemeClr val="bg1">
                <a:lumMod val="95000"/>
                <a:lumOff val="5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85189" y="2421345"/>
        <a:ext cx="3282949" cy="1699766"/>
      </dsp:txXfrm>
    </dsp:sp>
    <dsp:sp modelId="{84C8C9E0-D53A-46E3-839A-2DA91839DFEF}">
      <dsp:nvSpPr>
        <dsp:cNvPr id="0" name=""/>
        <dsp:cNvSpPr/>
      </dsp:nvSpPr>
      <dsp:spPr>
        <a:xfrm>
          <a:off x="979436" y="3626448"/>
          <a:ext cx="2889504" cy="9455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Состоит </a:t>
          </a:r>
          <a:r>
            <a:rPr lang="ru-RU" sz="16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rPr>
            <a:t>только из простых суждений.</a:t>
          </a:r>
          <a:endParaRPr lang="ru-RU" sz="16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979436" y="3626448"/>
        <a:ext cx="2889504" cy="945551"/>
      </dsp:txXfrm>
    </dsp:sp>
    <dsp:sp modelId="{D8EE36DD-B921-424B-AAE6-06230F18ADBE}">
      <dsp:nvSpPr>
        <dsp:cNvPr id="0" name=""/>
        <dsp:cNvSpPr/>
      </dsp:nvSpPr>
      <dsp:spPr>
        <a:xfrm>
          <a:off x="4457083" y="2421345"/>
          <a:ext cx="3282950" cy="169976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23985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Сложное</a:t>
          </a:r>
          <a:endParaRPr lang="ru-RU" sz="2400" b="1" kern="1200" dirty="0">
            <a:solidFill>
              <a:schemeClr val="bg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57083" y="2421345"/>
        <a:ext cx="3282950" cy="1699766"/>
      </dsp:txXfrm>
    </dsp:sp>
    <dsp:sp modelId="{D3C923D1-15EE-4142-9BBB-AA56649F2E50}">
      <dsp:nvSpPr>
        <dsp:cNvPr id="0" name=""/>
        <dsp:cNvSpPr/>
      </dsp:nvSpPr>
      <dsp:spPr>
        <a:xfrm>
          <a:off x="5122780" y="3593558"/>
          <a:ext cx="3106819" cy="9784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В нем </a:t>
          </a:r>
          <a:r>
            <a:rPr lang="ru-RU" sz="16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rPr>
            <a:t>хотя бы одна посылка – сложное суждение.</a:t>
          </a:r>
          <a:endParaRPr lang="ru-RU" sz="16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5122780" y="3593558"/>
        <a:ext cx="3106819" cy="9784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6759" y="404664"/>
            <a:ext cx="8279928" cy="1470025"/>
          </a:xfrm>
        </p:spPr>
        <p:txBody>
          <a:bodyPr/>
          <a:lstStyle/>
          <a:p>
            <a:pPr algn="ctr"/>
            <a:r>
              <a:rPr lang="ru-RU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Тема № 6. Умозаключение.</a:t>
            </a:r>
            <a:endParaRPr lang="ru-RU" b="1" i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420888"/>
            <a:ext cx="5276223" cy="22322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703966"/>
            <a:ext cx="4444727" cy="19402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11210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7859216" cy="1399032"/>
          </a:xfrm>
        </p:spPr>
        <p:txBody>
          <a:bodyPr/>
          <a:lstStyle/>
          <a:p>
            <a:pPr algn="r"/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Понятие. 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4824536"/>
          </a:xfrm>
        </p:spPr>
        <p:txBody>
          <a:bodyPr>
            <a:normAutofit fontScale="92500" lnSpcReduction="10000"/>
          </a:bodyPr>
          <a:lstStyle/>
          <a:p>
            <a:pPr marL="64008" indent="0" algn="ctr">
              <a:buNone/>
            </a:pP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Умозаключение – это форма мышления, посредством которого из одного или нескольких связанных суждений выводится новое суждение.</a:t>
            </a:r>
          </a:p>
          <a:p>
            <a:pPr marL="64008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наличии содержательной связи между посылками мы можем получить в процессе рассуждения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новое истинное знание при соблюдении двух условий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78358" indent="-514350" algn="just">
              <a:buAutoNum type="arabicParenR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Истинными являются исходные суждения – посылки;</a:t>
            </a:r>
          </a:p>
          <a:p>
            <a:pPr marL="578358" indent="-514350" algn="just">
              <a:buAutoNum type="arabicParenR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Соблюдаются правила вывода, которые обусловливают формальную правильность умозаключения.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4958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0126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I</a:t>
            </a:r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. По направленности логического следования.</a:t>
            </a:r>
            <a:endParaRPr lang="ru-RU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5026652"/>
              </p:ext>
            </p:extLst>
          </p:nvPr>
        </p:nvGraphicFramePr>
        <p:xfrm>
          <a:off x="395536" y="1124744"/>
          <a:ext cx="8291264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28459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1520" y="267494"/>
            <a:ext cx="8712968" cy="64122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II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По строгости правил вывода.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6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9607277"/>
              </p:ext>
            </p:extLst>
          </p:nvPr>
        </p:nvGraphicFramePr>
        <p:xfrm>
          <a:off x="395536" y="1124744"/>
          <a:ext cx="8291264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43496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929258"/>
          </a:xfrm>
        </p:spPr>
        <p:txBody>
          <a:bodyPr/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III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По количеству посылок.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762161"/>
              </p:ext>
            </p:extLst>
          </p:nvPr>
        </p:nvGraphicFramePr>
        <p:xfrm>
          <a:off x="395536" y="1340768"/>
          <a:ext cx="842493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04921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01266"/>
          </a:xfrm>
        </p:spPr>
        <p:txBody>
          <a:bodyPr/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IV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По характеру посылок.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7213108"/>
              </p:ext>
            </p:extLst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93863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41</TotalTime>
  <Words>244</Words>
  <Application>Microsoft Office PowerPoint</Application>
  <PresentationFormat>Экран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Яркая</vt:lpstr>
      <vt:lpstr>Тема № 6. Умозаключение.</vt:lpstr>
      <vt:lpstr>Понятие. </vt:lpstr>
      <vt:lpstr>I. По направленности логического следования.</vt:lpstr>
      <vt:lpstr>II. По строгости правил вывода.</vt:lpstr>
      <vt:lpstr>III. По количеству посылок.</vt:lpstr>
      <vt:lpstr>IV. По характеру посылок.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№ 6. Умозаключение.</dc:title>
  <dc:creator>Владелец</dc:creator>
  <cp:lastModifiedBy>Владелец</cp:lastModifiedBy>
  <cp:revision>6</cp:revision>
  <dcterms:created xsi:type="dcterms:W3CDTF">2014-01-07T09:02:48Z</dcterms:created>
  <dcterms:modified xsi:type="dcterms:W3CDTF">2014-01-07T10:06:49Z</dcterms:modified>
</cp:coreProperties>
</file>