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docProps/custom.xml" ContentType="application/vnd.openxmlformats-officedocument.custom-properties+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3" r:id="rId3"/>
    <p:sldMasterId id="2147483655" r:id="rId4"/>
    <p:sldMasterId id="2147483657" r:id="rId5"/>
    <p:sldMasterId id="2147483659" r:id="rId6"/>
    <p:sldMasterId id="2147483661" r:id="rId7"/>
    <p:sldMasterId id="2147483663" r:id="rId8"/>
    <p:sldMasterId id="2147483665" r:id="rId9"/>
    <p:sldMasterId id="2147483667" r:id="rId10"/>
    <p:sldMasterId id="2147483672" r:id="rId11"/>
  </p:sld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2"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0099"/>
    <a:srgbClr val="0000CC"/>
    <a:srgbClr val="000066"/>
    <a:srgbClr val="CCFF99"/>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170"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p:spPr>
      </p:pic>
      <p:sp>
        <p:nvSpPr>
          <p:cNvPr id="7171" name="Rectangle 3"/>
          <p:cNvSpPr>
            <a:spLocks noGrp="1" noChangeArrowheads="1"/>
          </p:cNvSpPr>
          <p:nvPr>
            <p:ph type="dt" sz="half" idx="2"/>
          </p:nvPr>
        </p:nvSpPr>
        <p:spPr>
          <a:xfrm>
            <a:off x="304800" y="6248400"/>
            <a:ext cx="1905000" cy="457200"/>
          </a:xfrm>
        </p:spPr>
        <p:txBody>
          <a:bodyPr/>
          <a:lstStyle>
            <a:lvl1pPr>
              <a:defRPr/>
            </a:lvl1pPr>
          </a:lstStyle>
          <a:p>
            <a:endParaRPr lang="ru-RU"/>
          </a:p>
        </p:txBody>
      </p:sp>
      <p:sp>
        <p:nvSpPr>
          <p:cNvPr id="7172" name="Rectangle 4"/>
          <p:cNvSpPr>
            <a:spLocks noGrp="1" noChangeArrowheads="1"/>
          </p:cNvSpPr>
          <p:nvPr>
            <p:ph type="ftr" sz="quarter" idx="3"/>
          </p:nvPr>
        </p:nvSpPr>
        <p:spPr/>
        <p:txBody>
          <a:bodyPr/>
          <a:lstStyle>
            <a:lvl1pPr>
              <a:defRPr/>
            </a:lvl1pPr>
          </a:lstStyle>
          <a:p>
            <a:endParaRPr lang="ru-RU"/>
          </a:p>
        </p:txBody>
      </p:sp>
      <p:sp>
        <p:nvSpPr>
          <p:cNvPr id="7173" name="Rectangle 5"/>
          <p:cNvSpPr>
            <a:spLocks noGrp="1" noChangeArrowheads="1"/>
          </p:cNvSpPr>
          <p:nvPr>
            <p:ph type="sldNum" sz="quarter" idx="4"/>
          </p:nvPr>
        </p:nvSpPr>
        <p:spPr>
          <a:xfrm>
            <a:off x="7010400" y="6248400"/>
            <a:ext cx="1905000" cy="457200"/>
          </a:xfrm>
        </p:spPr>
        <p:txBody>
          <a:bodyPr/>
          <a:lstStyle>
            <a:lvl1pPr>
              <a:defRPr/>
            </a:lvl1pPr>
          </a:lstStyle>
          <a:p>
            <a:fld id="{C7DBD62C-8CB0-48ED-B133-811AA63C52D2}" type="slidenum">
              <a:rPr lang="ru-RU"/>
              <a:pPr/>
              <a:t>‹#›</a:t>
            </a:fld>
            <a:endParaRPr lang="ru-RU"/>
          </a:p>
        </p:txBody>
      </p:sp>
      <p:sp>
        <p:nvSpPr>
          <p:cNvPr id="7174"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a:t>Образец подзаголовка</a:t>
            </a:r>
          </a:p>
        </p:txBody>
      </p:sp>
      <p:sp>
        <p:nvSpPr>
          <p:cNvPr id="7175"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a:t>Образец заголовка</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9F10F95-025A-4CF0-B4AF-A162A1FECF33}" type="slidenum">
              <a:rPr lang="ru-RU"/>
              <a:pPr/>
              <a:t>‹#›</a:t>
            </a:fld>
            <a:endParaRPr lang="ru-RU"/>
          </a:p>
        </p:txBody>
      </p:sp>
    </p:spTree>
  </p:cSld>
  <p:clrMapOvr>
    <a:masterClrMapping/>
  </p:clrMapOvr>
  <p:transition spd="slow"/>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7168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71684" name="Rectangle 4"/>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71685" name="Rectangle 5"/>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71686" name="Rectangle 6"/>
          <p:cNvSpPr>
            <a:spLocks noGrp="1" noChangeArrowheads="1"/>
          </p:cNvSpPr>
          <p:nvPr>
            <p:ph type="sldNum" sz="quarter" idx="4"/>
          </p:nvPr>
        </p:nvSpPr>
        <p:spPr>
          <a:xfrm>
            <a:off x="6553200" y="6248400"/>
            <a:ext cx="1905000" cy="457200"/>
          </a:xfrm>
        </p:spPr>
        <p:txBody>
          <a:bodyPr/>
          <a:lstStyle>
            <a:lvl1pPr>
              <a:defRPr/>
            </a:lvl1pPr>
          </a:lstStyle>
          <a:p>
            <a:fld id="{AA719B00-ACD5-4D5A-857F-CCA6CDAF1883}" type="slidenum">
              <a:rPr lang="ru-RU"/>
              <a:pPr/>
              <a:t>‹#›</a:t>
            </a:fld>
            <a:endParaRPr lang="ru-RU"/>
          </a:p>
        </p:txBody>
      </p:sp>
      <p:sp>
        <p:nvSpPr>
          <p:cNvPr id="71687"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98DE244-91ED-4A9D-93B8-F8B3A4821CD9}" type="slidenum">
              <a:rPr lang="ru-RU"/>
              <a:pPr/>
              <a:t>‹#›</a:t>
            </a:fld>
            <a:endParaRPr lang="ru-RU"/>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1FE9783-6EE4-4F25-9783-B01A56250C24}" type="slidenum">
              <a:rPr lang="ru-RU"/>
              <a:pPr/>
              <a:t>‹#›</a:t>
            </a:fld>
            <a:endParaRPr lang="ru-RU"/>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4C8B454-3DD4-4AEF-87BF-CA5E4D122ED5}" type="slidenum">
              <a:rPr lang="ru-RU"/>
              <a:pPr/>
              <a:t>‹#›</a:t>
            </a:fld>
            <a:endParaRPr lang="ru-RU"/>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E80AF0C-48D2-4ABA-9C62-27D6BFEDF616}" type="slidenum">
              <a:rPr lang="ru-RU"/>
              <a:pPr/>
              <a:t>‹#›</a:t>
            </a:fld>
            <a:endParaRPr lang="ru-RU"/>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A50A03A-AB18-4749-BADA-B4AF20C71BEA}" type="slidenum">
              <a:rPr lang="ru-RU"/>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8A9E38D-3648-41F4-AF59-6DAD7226AA15}" type="slidenum">
              <a:rPr lang="ru-RU"/>
              <a:pPr/>
              <a:t>‹#›</a:t>
            </a:fld>
            <a:endParaRPr lang="ru-RU"/>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8E0D9F3-E369-4F34-9E72-8F6385C1F90C}" type="slidenum">
              <a:rPr lang="ru-RU"/>
              <a:pPr/>
              <a:t>‹#›</a:t>
            </a:fld>
            <a:endParaRPr lang="ru-RU"/>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83E935A-A136-49DA-AFEC-002A4E13AC2F}" type="slidenum">
              <a:rPr lang="ru-RU"/>
              <a:pPr/>
              <a:t>‹#›</a:t>
            </a:fld>
            <a:endParaRPr lang="ru-RU"/>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E2B7B5F-4D10-4B7D-A9FE-3896EF5C070D}"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6F5EB23-5BC7-4F20-96F2-EE9C79F22202}" type="slidenum">
              <a:rPr lang="ru-RU"/>
              <a:pPr/>
              <a:t>‹#›</a:t>
            </a:fld>
            <a:endParaRPr lang="ru-RU"/>
          </a:p>
        </p:txBody>
      </p:sp>
    </p:spTree>
  </p:cSld>
  <p:clrMapOvr>
    <a:masterClrMapping/>
  </p:clrMapOvr>
  <p:transition spd="slow"/>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8CBB6D0-CAE9-4637-915D-72AD73120933}" type="slidenum">
              <a:rPr lang="ru-RU"/>
              <a:pPr/>
              <a:t>‹#›</a:t>
            </a:fld>
            <a:endParaRPr lang="ru-RU"/>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0114" name="Group 2"/>
          <p:cNvGrpSpPr>
            <a:grpSpLocks/>
          </p:cNvGrpSpPr>
          <p:nvPr/>
        </p:nvGrpSpPr>
        <p:grpSpPr bwMode="auto">
          <a:xfrm>
            <a:off x="4716463" y="5345113"/>
            <a:ext cx="4427537" cy="1512887"/>
            <a:chOff x="2971" y="3367"/>
            <a:chExt cx="2789" cy="953"/>
          </a:xfrm>
        </p:grpSpPr>
        <p:sp>
          <p:nvSpPr>
            <p:cNvPr id="9011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ru-RU"/>
            </a:p>
          </p:txBody>
        </p:sp>
        <p:sp>
          <p:nvSpPr>
            <p:cNvPr id="9011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1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1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1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9012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grpSp>
      <p:sp>
        <p:nvSpPr>
          <p:cNvPr id="90130"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ru-RU"/>
              <a:t>Образец заголовка</a:t>
            </a:r>
          </a:p>
        </p:txBody>
      </p:sp>
      <p:sp>
        <p:nvSpPr>
          <p:cNvPr id="90131"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ru-RU"/>
              <a:t>Образец подзаголовка</a:t>
            </a:r>
          </a:p>
        </p:txBody>
      </p:sp>
      <p:sp>
        <p:nvSpPr>
          <p:cNvPr id="90132" name="Rectangle 20"/>
          <p:cNvSpPr>
            <a:spLocks noGrp="1" noChangeArrowheads="1"/>
          </p:cNvSpPr>
          <p:nvPr>
            <p:ph type="dt" sz="quarter" idx="2"/>
          </p:nvPr>
        </p:nvSpPr>
        <p:spPr/>
        <p:txBody>
          <a:bodyPr/>
          <a:lstStyle>
            <a:lvl1pPr>
              <a:defRPr/>
            </a:lvl1pPr>
          </a:lstStyle>
          <a:p>
            <a:endParaRPr lang="ru-RU"/>
          </a:p>
        </p:txBody>
      </p:sp>
      <p:sp>
        <p:nvSpPr>
          <p:cNvPr id="90133" name="Rectangle 21"/>
          <p:cNvSpPr>
            <a:spLocks noGrp="1" noChangeArrowheads="1"/>
          </p:cNvSpPr>
          <p:nvPr>
            <p:ph type="ftr" sz="quarter" idx="3"/>
          </p:nvPr>
        </p:nvSpPr>
        <p:spPr/>
        <p:txBody>
          <a:bodyPr/>
          <a:lstStyle>
            <a:lvl1pPr>
              <a:defRPr/>
            </a:lvl1pPr>
          </a:lstStyle>
          <a:p>
            <a:endParaRPr lang="ru-RU"/>
          </a:p>
        </p:txBody>
      </p:sp>
      <p:sp>
        <p:nvSpPr>
          <p:cNvPr id="90134" name="Rectangle 22"/>
          <p:cNvSpPr>
            <a:spLocks noGrp="1" noChangeArrowheads="1"/>
          </p:cNvSpPr>
          <p:nvPr>
            <p:ph type="sldNum" sz="quarter" idx="4"/>
          </p:nvPr>
        </p:nvSpPr>
        <p:spPr/>
        <p:txBody>
          <a:bodyPr/>
          <a:lstStyle>
            <a:lvl1pPr>
              <a:defRPr/>
            </a:lvl1pPr>
          </a:lstStyle>
          <a:p>
            <a:fld id="{8DDD76A9-787D-4196-B99A-E4C73F70C2C8}" type="slidenum">
              <a:rPr lang="ru-RU"/>
              <a:pPr/>
              <a:t>‹#›</a:t>
            </a:fld>
            <a:endParaRPr lang="ru-RU"/>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4410164-C45A-4BEA-8C7E-C086B3E0EB0E}" type="slidenum">
              <a:rPr lang="ru-RU"/>
              <a:pPr/>
              <a:t>‹#›</a:t>
            </a:fld>
            <a:endParaRPr lang="ru-RU"/>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617BEDA-B458-4663-9A22-5DAF809E3201}" type="slidenum">
              <a:rPr lang="ru-RU"/>
              <a:pPr/>
              <a:t>‹#›</a:t>
            </a:fld>
            <a:endParaRPr lang="ru-RU"/>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2F39F58-7F03-4787-8958-1160B71DD34E}" type="slidenum">
              <a:rPr lang="ru-RU"/>
              <a:pPr/>
              <a:t>‹#›</a:t>
            </a:fld>
            <a:endParaRPr lang="ru-RU"/>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DC4C550-3704-468E-884E-969652E920D4}" type="slidenum">
              <a:rPr lang="ru-RU"/>
              <a:pPr/>
              <a:t>‹#›</a:t>
            </a:fld>
            <a:endParaRPr lang="ru-RU"/>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070EF0C-7F67-466D-B37D-5E80DC5FC3B9}" type="slidenum">
              <a:rPr lang="ru-RU"/>
              <a:pPr/>
              <a:t>‹#›</a:t>
            </a:fld>
            <a:endParaRPr lang="ru-RU"/>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AD7B11F-3728-478D-9111-3ADC8C421B57}" type="slidenum">
              <a:rPr lang="ru-RU"/>
              <a:pPr/>
              <a:t>‹#›</a:t>
            </a:fld>
            <a:endParaRPr lang="ru-RU"/>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DE2CCF8-4F54-4D3F-BB0E-73CC03F7B7D9}" type="slidenum">
              <a:rPr lang="ru-RU"/>
              <a:pPr/>
              <a:t>‹#›</a:t>
            </a:fld>
            <a:endParaRPr lang="ru-RU"/>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6225C97-1EC4-4A98-B9DF-0C26F7FBC604}"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2438400"/>
            <a:ext cx="9009063" cy="1052513"/>
            <a:chOff x="0" y="1536"/>
            <a:chExt cx="5675" cy="663"/>
          </a:xfrm>
        </p:grpSpPr>
        <p:grpSp>
          <p:nvGrpSpPr>
            <p:cNvPr id="10243" name="Group 3"/>
            <p:cNvGrpSpPr>
              <a:grpSpLocks/>
            </p:cNvGrpSpPr>
            <p:nvPr/>
          </p:nvGrpSpPr>
          <p:grpSpPr bwMode="auto">
            <a:xfrm>
              <a:off x="183" y="1604"/>
              <a:ext cx="448" cy="299"/>
              <a:chOff x="720" y="336"/>
              <a:chExt cx="624" cy="432"/>
            </a:xfrm>
          </p:grpSpPr>
          <p:sp>
            <p:nvSpPr>
              <p:cNvPr id="1024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ru-RU"/>
              </a:p>
            </p:txBody>
          </p:sp>
          <p:sp>
            <p:nvSpPr>
              <p:cNvPr id="102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ru-RU"/>
              </a:p>
            </p:txBody>
          </p:sp>
        </p:grpSp>
        <p:grpSp>
          <p:nvGrpSpPr>
            <p:cNvPr id="10246" name="Group 6"/>
            <p:cNvGrpSpPr>
              <a:grpSpLocks/>
            </p:cNvGrpSpPr>
            <p:nvPr/>
          </p:nvGrpSpPr>
          <p:grpSpPr bwMode="auto">
            <a:xfrm>
              <a:off x="261" y="1870"/>
              <a:ext cx="465" cy="299"/>
              <a:chOff x="912" y="2640"/>
              <a:chExt cx="672" cy="432"/>
            </a:xfrm>
          </p:grpSpPr>
          <p:sp>
            <p:nvSpPr>
              <p:cNvPr id="1024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ru-RU"/>
              </a:p>
            </p:txBody>
          </p:sp>
          <p:sp>
            <p:nvSpPr>
              <p:cNvPr id="102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ru-RU"/>
              </a:p>
            </p:txBody>
          </p:sp>
        </p:grpSp>
        <p:sp>
          <p:nvSpPr>
            <p:cNvPr id="102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ru-RU"/>
            </a:p>
          </p:txBody>
        </p:sp>
        <p:sp>
          <p:nvSpPr>
            <p:cNvPr id="1025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ru-RU"/>
            </a:p>
          </p:txBody>
        </p:sp>
        <p:sp>
          <p:nvSpPr>
            <p:cNvPr id="102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ru-RU"/>
            </a:p>
          </p:txBody>
        </p:sp>
      </p:grpSp>
      <p:sp>
        <p:nvSpPr>
          <p:cNvPr id="1025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102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025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ru-RU"/>
          </a:p>
        </p:txBody>
      </p:sp>
      <p:sp>
        <p:nvSpPr>
          <p:cNvPr id="1025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ru-RU"/>
          </a:p>
        </p:txBody>
      </p:sp>
      <p:sp>
        <p:nvSpPr>
          <p:cNvPr id="102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74AD9D8-EC42-4610-AB35-5CD0C2DAFE96}" type="slidenum">
              <a:rPr lang="ru-RU"/>
              <a:pPr/>
              <a:t>‹#›</a:t>
            </a:fld>
            <a:endParaRPr lang="ru-RU"/>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AF4876B-9B3A-475D-B9B2-8C07D10CB833}" type="slidenum">
              <a:rPr lang="ru-RU"/>
              <a:pPr/>
              <a:t>‹#›</a:t>
            </a:fld>
            <a:endParaRPr lang="ru-RU"/>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08988B6-7352-433F-9A26-795E8AFA24A4}"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262CB66-730A-4C1D-A264-F320553EC995}"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B7F619E-D531-453E-B0BF-058A214A8FAB}"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68D961E-6549-47D3-A5F8-96394A526F60}"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1E9FDCE-ABCB-4F6F-BAD3-9418237B2F7F}"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8FD9435-6985-47C3-BFC9-239441ADA857}"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F6A62F1-A2E1-4743-B606-9FC6FB83FD0F}"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A3F38A7-A404-4E5E-9AAE-32564FF4A93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21E651F-DB5F-4C60-8822-5687170EEA04}" type="slidenum">
              <a:rPr lang="ru-RU"/>
              <a:pPr/>
              <a:t>‹#›</a:t>
            </a:fld>
            <a:endParaRPr lang="ru-RU"/>
          </a:p>
        </p:txBody>
      </p:sp>
    </p:spTree>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44B3572-FDD0-463E-BFF1-4E2D8B9A61D0}"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D03AC0B-0272-471C-8F2E-310BA55C7517}"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74F301D-5081-499F-B697-FB3ADEFE2743}" type="slidenum">
              <a:rPr lang="ru-RU"/>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843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ru-RU"/>
          </a:p>
        </p:txBody>
      </p:sp>
      <p:sp>
        <p:nvSpPr>
          <p:cNvPr id="18435"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Образец заголовка</a:t>
            </a:r>
          </a:p>
        </p:txBody>
      </p:sp>
      <p:sp>
        <p:nvSpPr>
          <p:cNvPr id="1843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Образец подзаголовка</a:t>
            </a:r>
          </a:p>
        </p:txBody>
      </p:sp>
      <p:sp>
        <p:nvSpPr>
          <p:cNvPr id="18437" name="Rectangle 5"/>
          <p:cNvSpPr>
            <a:spLocks noGrp="1" noChangeArrowheads="1"/>
          </p:cNvSpPr>
          <p:nvPr>
            <p:ph type="dt" sz="half" idx="2"/>
          </p:nvPr>
        </p:nvSpPr>
        <p:spPr/>
        <p:txBody>
          <a:bodyPr/>
          <a:lstStyle>
            <a:lvl1pPr>
              <a:defRPr/>
            </a:lvl1pPr>
          </a:lstStyle>
          <a:p>
            <a:endParaRPr lang="ru-RU" altLang="en-US"/>
          </a:p>
        </p:txBody>
      </p:sp>
      <p:sp>
        <p:nvSpPr>
          <p:cNvPr id="18438" name="Rectangle 6"/>
          <p:cNvSpPr>
            <a:spLocks noGrp="1" noChangeArrowheads="1"/>
          </p:cNvSpPr>
          <p:nvPr>
            <p:ph type="ftr" sz="quarter" idx="3"/>
          </p:nvPr>
        </p:nvSpPr>
        <p:spPr/>
        <p:txBody>
          <a:bodyPr/>
          <a:lstStyle>
            <a:lvl1pPr>
              <a:defRPr/>
            </a:lvl1pPr>
          </a:lstStyle>
          <a:p>
            <a:endParaRPr lang="ru-RU" altLang="en-US"/>
          </a:p>
        </p:txBody>
      </p:sp>
      <p:sp>
        <p:nvSpPr>
          <p:cNvPr id="18439" name="Rectangle 7"/>
          <p:cNvSpPr>
            <a:spLocks noGrp="1" noChangeArrowheads="1"/>
          </p:cNvSpPr>
          <p:nvPr>
            <p:ph type="sldNum" sz="quarter" idx="4"/>
          </p:nvPr>
        </p:nvSpPr>
        <p:spPr/>
        <p:txBody>
          <a:bodyPr/>
          <a:lstStyle>
            <a:lvl1pPr>
              <a:defRPr/>
            </a:lvl1pPr>
          </a:lstStyle>
          <a:p>
            <a:fld id="{B0347D98-EA39-422D-8B73-0F50FFFE47EF}" type="slidenum">
              <a:rPr lang="ru-RU" altLang="en-US"/>
              <a:pPr/>
              <a:t>‹#›</a:t>
            </a:fld>
            <a:endParaRPr lang="ru-RU" altLang="en-US"/>
          </a:p>
        </p:txBody>
      </p:sp>
      <p:grpSp>
        <p:nvGrpSpPr>
          <p:cNvPr id="18440" name="Group 8"/>
          <p:cNvGrpSpPr>
            <a:grpSpLocks/>
          </p:cNvGrpSpPr>
          <p:nvPr/>
        </p:nvGrpSpPr>
        <p:grpSpPr bwMode="auto">
          <a:xfrm>
            <a:off x="7493000" y="2992438"/>
            <a:ext cx="1338263" cy="2189162"/>
            <a:chOff x="4704" y="1885"/>
            <a:chExt cx="843" cy="1379"/>
          </a:xfrm>
        </p:grpSpPr>
        <p:sp>
          <p:nvSpPr>
            <p:cNvPr id="1844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ru-RU"/>
            </a:p>
          </p:txBody>
        </p:sp>
        <p:sp>
          <p:nvSpPr>
            <p:cNvPr id="1844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ru-RU"/>
            </a:p>
          </p:txBody>
        </p:sp>
        <p:sp>
          <p:nvSpPr>
            <p:cNvPr id="1844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ru-RU"/>
            </a:p>
          </p:txBody>
        </p:sp>
        <p:sp>
          <p:nvSpPr>
            <p:cNvPr id="1844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ru-RU"/>
            </a:p>
          </p:txBody>
        </p:sp>
        <p:sp>
          <p:nvSpPr>
            <p:cNvPr id="1844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ru-RU"/>
            </a:p>
          </p:txBody>
        </p:sp>
        <p:sp>
          <p:nvSpPr>
            <p:cNvPr id="1844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ru-RU"/>
            </a:p>
          </p:txBody>
        </p:sp>
        <p:sp>
          <p:nvSpPr>
            <p:cNvPr id="1844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ru-RU"/>
            </a:p>
          </p:txBody>
        </p:sp>
        <p:sp>
          <p:nvSpPr>
            <p:cNvPr id="1844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ru-RU"/>
            </a:p>
          </p:txBody>
        </p:sp>
        <p:sp>
          <p:nvSpPr>
            <p:cNvPr id="1844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ru-RU"/>
            </a:p>
          </p:txBody>
        </p:sp>
        <p:sp>
          <p:nvSpPr>
            <p:cNvPr id="1845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ru-RU"/>
            </a:p>
          </p:txBody>
        </p:sp>
        <p:sp>
          <p:nvSpPr>
            <p:cNvPr id="1845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ru-RU"/>
            </a:p>
          </p:txBody>
        </p:sp>
        <p:sp>
          <p:nvSpPr>
            <p:cNvPr id="1845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ru-RU"/>
            </a:p>
          </p:txBody>
        </p:sp>
        <p:sp>
          <p:nvSpPr>
            <p:cNvPr id="1845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ru-RU"/>
            </a:p>
          </p:txBody>
        </p:sp>
        <p:sp>
          <p:nvSpPr>
            <p:cNvPr id="1845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ru-RU"/>
            </a:p>
          </p:txBody>
        </p:sp>
        <p:sp>
          <p:nvSpPr>
            <p:cNvPr id="1845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ru-RU"/>
            </a:p>
          </p:txBody>
        </p:sp>
        <p:sp>
          <p:nvSpPr>
            <p:cNvPr id="1845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ru-RU"/>
            </a:p>
          </p:txBody>
        </p:sp>
        <p:sp>
          <p:nvSpPr>
            <p:cNvPr id="1845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ru-RU"/>
            </a:p>
          </p:txBody>
        </p:sp>
        <p:sp>
          <p:nvSpPr>
            <p:cNvPr id="1845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ru-RU"/>
            </a:p>
          </p:txBody>
        </p:sp>
        <p:sp>
          <p:nvSpPr>
            <p:cNvPr id="1845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ru-RU"/>
            </a:p>
          </p:txBody>
        </p:sp>
        <p:sp>
          <p:nvSpPr>
            <p:cNvPr id="1846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ru-RU"/>
            </a:p>
          </p:txBody>
        </p:sp>
        <p:sp>
          <p:nvSpPr>
            <p:cNvPr id="1846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ru-RU"/>
            </a:p>
          </p:txBody>
        </p:sp>
        <p:sp>
          <p:nvSpPr>
            <p:cNvPr id="1846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ru-RU"/>
            </a:p>
          </p:txBody>
        </p:sp>
        <p:sp>
          <p:nvSpPr>
            <p:cNvPr id="1846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ru-RU"/>
            </a:p>
          </p:txBody>
        </p:sp>
        <p:sp>
          <p:nvSpPr>
            <p:cNvPr id="1846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ru-RU"/>
            </a:p>
          </p:txBody>
        </p:sp>
        <p:sp>
          <p:nvSpPr>
            <p:cNvPr id="1846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ru-RU"/>
            </a:p>
          </p:txBody>
        </p:sp>
        <p:sp>
          <p:nvSpPr>
            <p:cNvPr id="1846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ru-RU"/>
            </a:p>
          </p:txBody>
        </p:sp>
        <p:sp>
          <p:nvSpPr>
            <p:cNvPr id="1846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ru-RU"/>
            </a:p>
          </p:txBody>
        </p:sp>
        <p:sp>
          <p:nvSpPr>
            <p:cNvPr id="1846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ru-RU"/>
            </a:p>
          </p:txBody>
        </p:sp>
        <p:sp>
          <p:nvSpPr>
            <p:cNvPr id="1846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ru-RU"/>
            </a:p>
          </p:txBody>
        </p:sp>
        <p:sp>
          <p:nvSpPr>
            <p:cNvPr id="1847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ru-RU"/>
            </a:p>
          </p:txBody>
        </p:sp>
        <p:sp>
          <p:nvSpPr>
            <p:cNvPr id="1847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ru-RU"/>
            </a:p>
          </p:txBody>
        </p:sp>
      </p:grpSp>
      <p:sp>
        <p:nvSpPr>
          <p:cNvPr id="1847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ru-RU"/>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747A34E4-DF26-463D-9BF7-5949B40F14A2}" type="slidenum">
              <a:rPr lang="ru-RU" altLang="en-US"/>
              <a:pPr/>
              <a:t>‹#›</a:t>
            </a:fld>
            <a:endParaRPr lang="ru-RU"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16AB1145-79DC-4635-BDEC-AA0930CBDB53}" type="slidenum">
              <a:rPr lang="ru-RU" altLang="en-US"/>
              <a:pPr/>
              <a:t>‹#›</a:t>
            </a:fld>
            <a:endParaRPr lang="ru-RU"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A1951792-B5A3-4245-8C98-0D14A86C561E}" type="slidenum">
              <a:rPr lang="ru-RU" altLang="en-US"/>
              <a:pPr/>
              <a:t>‹#›</a:t>
            </a:fld>
            <a:endParaRPr lang="ru-RU"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en-US"/>
          </a:p>
        </p:txBody>
      </p:sp>
      <p:sp>
        <p:nvSpPr>
          <p:cNvPr id="8" name="Нижний колонтитул 7"/>
          <p:cNvSpPr>
            <a:spLocks noGrp="1"/>
          </p:cNvSpPr>
          <p:nvPr>
            <p:ph type="ftr" sz="quarter" idx="11"/>
          </p:nvPr>
        </p:nvSpPr>
        <p:spPr/>
        <p:txBody>
          <a:bodyPr/>
          <a:lstStyle>
            <a:lvl1pPr>
              <a:defRPr/>
            </a:lvl1pPr>
          </a:lstStyle>
          <a:p>
            <a:endParaRPr lang="ru-RU" altLang="en-US"/>
          </a:p>
        </p:txBody>
      </p:sp>
      <p:sp>
        <p:nvSpPr>
          <p:cNvPr id="9" name="Номер слайда 8"/>
          <p:cNvSpPr>
            <a:spLocks noGrp="1"/>
          </p:cNvSpPr>
          <p:nvPr>
            <p:ph type="sldNum" sz="quarter" idx="12"/>
          </p:nvPr>
        </p:nvSpPr>
        <p:spPr/>
        <p:txBody>
          <a:bodyPr/>
          <a:lstStyle>
            <a:lvl1pPr>
              <a:defRPr/>
            </a:lvl1pPr>
          </a:lstStyle>
          <a:p>
            <a:fld id="{6F0B413A-768F-48E6-84C6-23F102EA448F}" type="slidenum">
              <a:rPr lang="ru-RU" altLang="en-US"/>
              <a:pPr/>
              <a:t>‹#›</a:t>
            </a:fld>
            <a:endParaRPr lang="ru-RU"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en-US"/>
          </a:p>
        </p:txBody>
      </p:sp>
      <p:sp>
        <p:nvSpPr>
          <p:cNvPr id="4" name="Нижний колонтитул 3"/>
          <p:cNvSpPr>
            <a:spLocks noGrp="1"/>
          </p:cNvSpPr>
          <p:nvPr>
            <p:ph type="ftr" sz="quarter" idx="11"/>
          </p:nvPr>
        </p:nvSpPr>
        <p:spPr/>
        <p:txBody>
          <a:bodyPr/>
          <a:lstStyle>
            <a:lvl1pPr>
              <a:defRPr/>
            </a:lvl1pPr>
          </a:lstStyle>
          <a:p>
            <a:endParaRPr lang="ru-RU" altLang="en-US"/>
          </a:p>
        </p:txBody>
      </p:sp>
      <p:sp>
        <p:nvSpPr>
          <p:cNvPr id="5" name="Номер слайда 4"/>
          <p:cNvSpPr>
            <a:spLocks noGrp="1"/>
          </p:cNvSpPr>
          <p:nvPr>
            <p:ph type="sldNum" sz="quarter" idx="12"/>
          </p:nvPr>
        </p:nvSpPr>
        <p:spPr/>
        <p:txBody>
          <a:bodyPr/>
          <a:lstStyle>
            <a:lvl1pPr>
              <a:defRPr/>
            </a:lvl1pPr>
          </a:lstStyle>
          <a:p>
            <a:fld id="{1687A659-91D7-4606-A49C-FB9EB57A1468}" type="slidenum">
              <a:rPr lang="ru-RU" altLang="en-US"/>
              <a:pPr/>
              <a:t>‹#›</a:t>
            </a:fld>
            <a:endParaRPr lang="ru-RU"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en-US"/>
          </a:p>
        </p:txBody>
      </p:sp>
      <p:sp>
        <p:nvSpPr>
          <p:cNvPr id="3" name="Нижний колонтитул 2"/>
          <p:cNvSpPr>
            <a:spLocks noGrp="1"/>
          </p:cNvSpPr>
          <p:nvPr>
            <p:ph type="ftr" sz="quarter" idx="11"/>
          </p:nvPr>
        </p:nvSpPr>
        <p:spPr/>
        <p:txBody>
          <a:bodyPr/>
          <a:lstStyle>
            <a:lvl1pPr>
              <a:defRPr/>
            </a:lvl1pPr>
          </a:lstStyle>
          <a:p>
            <a:endParaRPr lang="ru-RU" altLang="en-US"/>
          </a:p>
        </p:txBody>
      </p:sp>
      <p:sp>
        <p:nvSpPr>
          <p:cNvPr id="4" name="Номер слайда 3"/>
          <p:cNvSpPr>
            <a:spLocks noGrp="1"/>
          </p:cNvSpPr>
          <p:nvPr>
            <p:ph type="sldNum" sz="quarter" idx="12"/>
          </p:nvPr>
        </p:nvSpPr>
        <p:spPr/>
        <p:txBody>
          <a:bodyPr/>
          <a:lstStyle>
            <a:lvl1pPr>
              <a:defRPr/>
            </a:lvl1pPr>
          </a:lstStyle>
          <a:p>
            <a:fld id="{DD05C26B-3B51-433B-8F88-A6FFA91547C0}" type="slidenum">
              <a:rPr lang="ru-RU" altLang="en-US"/>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000E708-3BB5-4B4D-8039-3C1EA477B5CE}" type="slidenum">
              <a:rPr lang="ru-RU"/>
              <a:pPr/>
              <a:t>‹#›</a:t>
            </a:fld>
            <a:endParaRPr lang="ru-RU"/>
          </a:p>
        </p:txBody>
      </p:sp>
    </p:spTree>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FD4D3632-FCE8-4E91-8561-B25B5898653D}" type="slidenum">
              <a:rPr lang="ru-RU" altLang="en-US"/>
              <a:pPr/>
              <a:t>‹#›</a:t>
            </a:fld>
            <a:endParaRPr lang="ru-RU"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en-US"/>
          </a:p>
        </p:txBody>
      </p:sp>
      <p:sp>
        <p:nvSpPr>
          <p:cNvPr id="6" name="Нижний колонтитул 5"/>
          <p:cNvSpPr>
            <a:spLocks noGrp="1"/>
          </p:cNvSpPr>
          <p:nvPr>
            <p:ph type="ftr" sz="quarter" idx="11"/>
          </p:nvPr>
        </p:nvSpPr>
        <p:spPr/>
        <p:txBody>
          <a:bodyPr/>
          <a:lstStyle>
            <a:lvl1pPr>
              <a:defRPr/>
            </a:lvl1pPr>
          </a:lstStyle>
          <a:p>
            <a:endParaRPr lang="ru-RU" altLang="en-US"/>
          </a:p>
        </p:txBody>
      </p:sp>
      <p:sp>
        <p:nvSpPr>
          <p:cNvPr id="7" name="Номер слайда 6"/>
          <p:cNvSpPr>
            <a:spLocks noGrp="1"/>
          </p:cNvSpPr>
          <p:nvPr>
            <p:ph type="sldNum" sz="quarter" idx="12"/>
          </p:nvPr>
        </p:nvSpPr>
        <p:spPr/>
        <p:txBody>
          <a:bodyPr/>
          <a:lstStyle>
            <a:lvl1pPr>
              <a:defRPr/>
            </a:lvl1pPr>
          </a:lstStyle>
          <a:p>
            <a:fld id="{31CC5591-FD26-4E14-BC2B-0D2CF298A722}" type="slidenum">
              <a:rPr lang="ru-RU" altLang="en-US"/>
              <a:pPr/>
              <a:t>‹#›</a:t>
            </a:fld>
            <a:endParaRPr lang="ru-RU"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2C3F3C44-FC7D-467C-A166-102B0B123B10}" type="slidenum">
              <a:rPr lang="ru-RU" altLang="en-US"/>
              <a:pPr/>
              <a:t>‹#›</a:t>
            </a:fld>
            <a:endParaRPr lang="ru-RU"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2238"/>
            <a:ext cx="2057400" cy="60086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2238"/>
            <a:ext cx="6019800" cy="60086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en-US"/>
          </a:p>
        </p:txBody>
      </p:sp>
      <p:sp>
        <p:nvSpPr>
          <p:cNvPr id="5" name="Нижний колонтитул 4"/>
          <p:cNvSpPr>
            <a:spLocks noGrp="1"/>
          </p:cNvSpPr>
          <p:nvPr>
            <p:ph type="ftr" sz="quarter" idx="11"/>
          </p:nvPr>
        </p:nvSpPr>
        <p:spPr/>
        <p:txBody>
          <a:bodyPr/>
          <a:lstStyle>
            <a:lvl1pPr>
              <a:defRPr/>
            </a:lvl1pPr>
          </a:lstStyle>
          <a:p>
            <a:endParaRPr lang="ru-RU" altLang="en-US"/>
          </a:p>
        </p:txBody>
      </p:sp>
      <p:sp>
        <p:nvSpPr>
          <p:cNvPr id="6" name="Номер слайда 5"/>
          <p:cNvSpPr>
            <a:spLocks noGrp="1"/>
          </p:cNvSpPr>
          <p:nvPr>
            <p:ph type="sldNum" sz="quarter" idx="12"/>
          </p:nvPr>
        </p:nvSpPr>
        <p:spPr/>
        <p:txBody>
          <a:bodyPr/>
          <a:lstStyle>
            <a:lvl1pPr>
              <a:defRPr/>
            </a:lvl1pPr>
          </a:lstStyle>
          <a:p>
            <a:fld id="{E9523B4B-B2F4-41DD-B277-09A63C303985}" type="slidenum">
              <a:rPr lang="ru-RU" altLang="en-US"/>
              <a:pPr/>
              <a:t>‹#›</a:t>
            </a:fld>
            <a:endParaRPr lang="ru-RU"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endParaRPr lang="ru-RU" sz="2400">
              <a:latin typeface="Times New Roman" pitchFamily="18" charset="0"/>
            </a:endParaRPr>
          </a:p>
        </p:txBody>
      </p:sp>
      <p:sp>
        <p:nvSpPr>
          <p:cNvPr id="2355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endParaRPr lang="ru-RU" sz="2400">
              <a:latin typeface="Times New Roman" pitchFamily="18" charset="0"/>
            </a:endParaRPr>
          </a:p>
        </p:txBody>
      </p:sp>
      <p:sp>
        <p:nvSpPr>
          <p:cNvPr id="2355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endParaRPr lang="ru-RU"/>
          </a:p>
        </p:txBody>
      </p:sp>
      <p:sp>
        <p:nvSpPr>
          <p:cNvPr id="2355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ru-RU"/>
              <a:t>Образец заголовка</a:t>
            </a:r>
          </a:p>
        </p:txBody>
      </p:sp>
      <p:sp>
        <p:nvSpPr>
          <p:cNvPr id="2355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ru-RU"/>
              <a:t>Образец подзаголовка</a:t>
            </a:r>
          </a:p>
        </p:txBody>
      </p:sp>
      <p:sp>
        <p:nvSpPr>
          <p:cNvPr id="23559" name="Rectangle 7"/>
          <p:cNvSpPr>
            <a:spLocks noGrp="1" noChangeArrowheads="1"/>
          </p:cNvSpPr>
          <p:nvPr>
            <p:ph type="dt" sz="half" idx="2"/>
          </p:nvPr>
        </p:nvSpPr>
        <p:spPr/>
        <p:txBody>
          <a:bodyPr/>
          <a:lstStyle>
            <a:lvl1pPr>
              <a:defRPr/>
            </a:lvl1pPr>
          </a:lstStyle>
          <a:p>
            <a:endParaRPr lang="ru-RU"/>
          </a:p>
        </p:txBody>
      </p:sp>
      <p:sp>
        <p:nvSpPr>
          <p:cNvPr id="23560" name="Rectangle 8"/>
          <p:cNvSpPr>
            <a:spLocks noGrp="1" noChangeArrowheads="1"/>
          </p:cNvSpPr>
          <p:nvPr>
            <p:ph type="ftr" sz="quarter" idx="3"/>
          </p:nvPr>
        </p:nvSpPr>
        <p:spPr>
          <a:xfrm>
            <a:off x="3352800" y="6391275"/>
            <a:ext cx="2895600" cy="457200"/>
          </a:xfrm>
        </p:spPr>
        <p:txBody>
          <a:bodyPr/>
          <a:lstStyle>
            <a:lvl1pPr>
              <a:defRPr/>
            </a:lvl1pPr>
          </a:lstStyle>
          <a:p>
            <a:endParaRPr lang="ru-RU"/>
          </a:p>
        </p:txBody>
      </p:sp>
      <p:sp>
        <p:nvSpPr>
          <p:cNvPr id="23561" name="Rectangle 9"/>
          <p:cNvSpPr>
            <a:spLocks noGrp="1" noChangeArrowheads="1"/>
          </p:cNvSpPr>
          <p:nvPr>
            <p:ph type="sldNum" sz="quarter" idx="4"/>
          </p:nvPr>
        </p:nvSpPr>
        <p:spPr>
          <a:xfrm>
            <a:off x="6858000" y="6391275"/>
            <a:ext cx="1600200" cy="457200"/>
          </a:xfrm>
        </p:spPr>
        <p:txBody>
          <a:bodyPr/>
          <a:lstStyle>
            <a:lvl1pPr>
              <a:defRPr/>
            </a:lvl1pPr>
          </a:lstStyle>
          <a:p>
            <a:fld id="{B43BE25C-32C0-4ECE-9463-396FF80FA994}" type="slidenum">
              <a:rPr lang="ru-RU"/>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2FADB44-85E5-4657-8E6F-EF2361C572DB}" type="slidenum">
              <a:rPr lang="ru-RU"/>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1DC39D6-C972-4A80-9583-C348BC7EE0A0}" type="slidenum">
              <a:rPr lang="ru-RU"/>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FC37B2F-555E-4312-9CF2-F4A7480A135D}" type="slidenum">
              <a:rPr lang="ru-RU"/>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108DE43-7712-40C8-8BE1-217274A3DF56}" type="slidenum">
              <a:rPr lang="ru-RU"/>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22F9BC5-129E-44ED-A662-B9AFBC17BF5F}"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BDC76CC-355A-4438-B4D1-88989CBF307F}" type="slidenum">
              <a:rPr lang="ru-RU"/>
              <a:pPr/>
              <a:t>‹#›</a:t>
            </a:fld>
            <a:endParaRPr lang="ru-RU"/>
          </a:p>
        </p:txBody>
      </p:sp>
    </p:spTree>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3AED887-A8ED-47FA-B861-399F49326F52}" type="slidenum">
              <a:rPr lang="ru-RU"/>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D6945FA-0E53-4F31-9B96-E2A12C3EB547}" type="slidenum">
              <a:rPr lang="ru-RU"/>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4152505-9286-457C-B38F-785BB95030CD}" type="slidenum">
              <a:rPr lang="ru-RU"/>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096EA57-224D-4E86-9116-8F1D2C72C23C}" type="slidenum">
              <a:rPr lang="ru-RU"/>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34150" y="533400"/>
            <a:ext cx="192405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533400"/>
            <a:ext cx="561975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4B7F5FD-E123-4C91-8E38-D72897ED8F95}" type="slidenum">
              <a:rPr lang="ru-RU"/>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5867400" cy="6858000"/>
            <a:chOff x="0" y="0"/>
            <a:chExt cx="3696" cy="4320"/>
          </a:xfrm>
        </p:grpSpPr>
        <p:sp>
          <p:nvSpPr>
            <p:cNvPr id="307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ru-RU" sz="2400">
                <a:latin typeface="Times New Roman" pitchFamily="18" charset="0"/>
              </a:endParaRPr>
            </a:p>
          </p:txBody>
        </p:sp>
        <p:sp>
          <p:nvSpPr>
            <p:cNvPr id="307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ru-RU" sz="2400">
                <a:latin typeface="Times New Roman" pitchFamily="18" charset="0"/>
              </a:endParaRPr>
            </a:p>
          </p:txBody>
        </p:sp>
      </p:grpSp>
      <p:grpSp>
        <p:nvGrpSpPr>
          <p:cNvPr id="30725" name="Group 5"/>
          <p:cNvGrpSpPr>
            <a:grpSpLocks/>
          </p:cNvGrpSpPr>
          <p:nvPr/>
        </p:nvGrpSpPr>
        <p:grpSpPr bwMode="auto">
          <a:xfrm>
            <a:off x="3632200" y="4889500"/>
            <a:ext cx="4876800" cy="319088"/>
            <a:chOff x="2288" y="3080"/>
            <a:chExt cx="3072" cy="201"/>
          </a:xfrm>
        </p:grpSpPr>
        <p:sp>
          <p:nvSpPr>
            <p:cNvPr id="307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307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ru-RU"/>
            </a:p>
          </p:txBody>
        </p:sp>
      </p:grpSp>
      <p:sp>
        <p:nvSpPr>
          <p:cNvPr id="307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Образец подзаголовка</a:t>
            </a:r>
          </a:p>
        </p:txBody>
      </p:sp>
      <p:sp>
        <p:nvSpPr>
          <p:cNvPr id="30729" name="Rectangle 9"/>
          <p:cNvSpPr>
            <a:spLocks noGrp="1" noChangeArrowheads="1"/>
          </p:cNvSpPr>
          <p:nvPr>
            <p:ph type="dt" sz="quarter" idx="2"/>
          </p:nvPr>
        </p:nvSpPr>
        <p:spPr/>
        <p:txBody>
          <a:bodyPr/>
          <a:lstStyle>
            <a:lvl1pPr>
              <a:defRPr>
                <a:solidFill>
                  <a:schemeClr val="bg1"/>
                </a:solidFill>
              </a:defRPr>
            </a:lvl1pPr>
          </a:lstStyle>
          <a:p>
            <a:endParaRPr lang="ru-RU"/>
          </a:p>
        </p:txBody>
      </p:sp>
      <p:sp>
        <p:nvSpPr>
          <p:cNvPr id="30730" name="Rectangle 10"/>
          <p:cNvSpPr>
            <a:spLocks noGrp="1" noChangeArrowheads="1"/>
          </p:cNvSpPr>
          <p:nvPr>
            <p:ph type="ftr" sz="quarter" idx="3"/>
          </p:nvPr>
        </p:nvSpPr>
        <p:spPr/>
        <p:txBody>
          <a:bodyPr/>
          <a:lstStyle>
            <a:lvl1pPr algn="r">
              <a:defRPr/>
            </a:lvl1pPr>
          </a:lstStyle>
          <a:p>
            <a:endParaRPr lang="ru-RU"/>
          </a:p>
        </p:txBody>
      </p:sp>
      <p:sp>
        <p:nvSpPr>
          <p:cNvPr id="30731" name="Rectangle 11"/>
          <p:cNvSpPr>
            <a:spLocks noGrp="1" noChangeArrowheads="1"/>
          </p:cNvSpPr>
          <p:nvPr>
            <p:ph type="sldNum" sz="quarter" idx="4"/>
          </p:nvPr>
        </p:nvSpPr>
        <p:spPr>
          <a:xfrm>
            <a:off x="76200" y="6248400"/>
            <a:ext cx="587375" cy="488950"/>
          </a:xfrm>
        </p:spPr>
        <p:txBody>
          <a:bodyPr anchorCtr="0"/>
          <a:lstStyle>
            <a:lvl1pPr>
              <a:defRPr/>
            </a:lvl1pPr>
          </a:lstStyle>
          <a:p>
            <a:fld id="{92588A73-25B9-4E6C-B39D-C00C456A109F}" type="slidenum">
              <a:rPr lang="ru-RU"/>
              <a:pPr/>
              <a:t>‹#›</a:t>
            </a:fld>
            <a:endParaRPr lang="ru-RU"/>
          </a:p>
        </p:txBody>
      </p:sp>
      <p:sp>
        <p:nvSpPr>
          <p:cNvPr id="307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Образец заголовка</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588EC17-31E8-4D81-8251-4154EC088D00}" type="slidenum">
              <a:rPr lang="ru-RU"/>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8E0752C-0305-4CA6-B5B9-A8BB62AA7D8B}" type="slidenum">
              <a:rPr lang="ru-RU"/>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EEE75A3-D397-4AD3-A071-19396F8DAC20}" type="slidenum">
              <a:rPr lang="ru-RU"/>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43343B81-CB1A-480F-8AB7-500F1EDA498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8D3DF82-B5CF-4564-9A6D-99BDCDE279E1}" type="slidenum">
              <a:rPr lang="ru-RU"/>
              <a:pPr/>
              <a:t>‹#›</a:t>
            </a:fld>
            <a:endParaRPr lang="ru-RU"/>
          </a:p>
        </p:txBody>
      </p:sp>
    </p:spTree>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B4C15EC-BCAB-444D-922A-5189BA1CFAD1}" type="slidenum">
              <a:rPr lang="ru-RU"/>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6026A696-9B62-4CC6-ACC7-515366DEB98D}" type="slidenum">
              <a:rPr lang="ru-RU"/>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AE620C8-C049-4D17-BBF5-49322942C0AE}" type="slidenum">
              <a:rPr lang="ru-RU"/>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49AB1C0-FD24-4D1A-BFC6-0A33A9FDDC3F}" type="slidenum">
              <a:rPr lang="ru-RU"/>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72FDEBC-84F4-4828-89F7-72B8AE3C8908}" type="slidenum">
              <a:rPr lang="ru-RU"/>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2E3D211-9414-44F3-9BC3-F12B621D11F9}" type="slidenum">
              <a:rPr lang="ru-RU"/>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0"/>
            <a:ext cx="8763000" cy="5943600"/>
            <a:chOff x="0" y="0"/>
            <a:chExt cx="5520" cy="3744"/>
          </a:xfrm>
        </p:grpSpPr>
        <p:sp>
          <p:nvSpPr>
            <p:cNvPr id="4096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40964" name="Group 4"/>
            <p:cNvGrpSpPr>
              <a:grpSpLocks/>
            </p:cNvGrpSpPr>
            <p:nvPr userDrawn="1"/>
          </p:nvGrpSpPr>
          <p:grpSpPr bwMode="auto">
            <a:xfrm>
              <a:off x="0" y="2208"/>
              <a:ext cx="5520" cy="1536"/>
              <a:chOff x="0" y="2208"/>
              <a:chExt cx="5520" cy="1536"/>
            </a:xfrm>
          </p:grpSpPr>
          <p:sp>
            <p:nvSpPr>
              <p:cNvPr id="4096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ru-RU" sz="2400">
                  <a:latin typeface="Times New Roman" pitchFamily="18" charset="0"/>
                </a:endParaRPr>
              </a:p>
            </p:txBody>
          </p:sp>
          <p:sp>
            <p:nvSpPr>
              <p:cNvPr id="4096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ru-RU" sz="2400">
                  <a:latin typeface="Times New Roman" pitchFamily="18" charset="0"/>
                </a:endParaRPr>
              </a:p>
            </p:txBody>
          </p:sp>
          <p:sp>
            <p:nvSpPr>
              <p:cNvPr id="4096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ru-RU"/>
              </a:p>
            </p:txBody>
          </p:sp>
        </p:grpSp>
        <p:grpSp>
          <p:nvGrpSpPr>
            <p:cNvPr id="40968" name="Group 8"/>
            <p:cNvGrpSpPr>
              <a:grpSpLocks/>
            </p:cNvGrpSpPr>
            <p:nvPr userDrawn="1"/>
          </p:nvGrpSpPr>
          <p:grpSpPr bwMode="auto">
            <a:xfrm>
              <a:off x="400" y="336"/>
              <a:ext cx="5088" cy="192"/>
              <a:chOff x="400" y="336"/>
              <a:chExt cx="5088" cy="192"/>
            </a:xfrm>
          </p:grpSpPr>
          <p:sp>
            <p:nvSpPr>
              <p:cNvPr id="4096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4097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ru-RU"/>
              </a:p>
            </p:txBody>
          </p:sp>
        </p:grpSp>
      </p:grpSp>
      <p:sp>
        <p:nvSpPr>
          <p:cNvPr id="40971"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4097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40973" name="Rectangle 13"/>
          <p:cNvSpPr>
            <a:spLocks noGrp="1" noChangeArrowheads="1"/>
          </p:cNvSpPr>
          <p:nvPr>
            <p:ph type="dt" sz="half" idx="2"/>
          </p:nvPr>
        </p:nvSpPr>
        <p:spPr>
          <a:xfrm>
            <a:off x="912813" y="6251575"/>
            <a:ext cx="1905000" cy="457200"/>
          </a:xfrm>
        </p:spPr>
        <p:txBody>
          <a:bodyPr/>
          <a:lstStyle>
            <a:lvl1pPr>
              <a:defRPr/>
            </a:lvl1pPr>
          </a:lstStyle>
          <a:p>
            <a:endParaRPr lang="ru-RU"/>
          </a:p>
        </p:txBody>
      </p:sp>
      <p:sp>
        <p:nvSpPr>
          <p:cNvPr id="40974" name="Rectangle 14"/>
          <p:cNvSpPr>
            <a:spLocks noGrp="1" noChangeArrowheads="1"/>
          </p:cNvSpPr>
          <p:nvPr>
            <p:ph type="ftr" sz="quarter" idx="3"/>
          </p:nvPr>
        </p:nvSpPr>
        <p:spPr>
          <a:xfrm>
            <a:off x="3354388" y="6248400"/>
            <a:ext cx="2895600" cy="457200"/>
          </a:xfrm>
        </p:spPr>
        <p:txBody>
          <a:bodyPr/>
          <a:lstStyle>
            <a:lvl1pPr>
              <a:defRPr/>
            </a:lvl1pPr>
          </a:lstStyle>
          <a:p>
            <a:endParaRPr lang="ru-RU"/>
          </a:p>
        </p:txBody>
      </p:sp>
      <p:sp>
        <p:nvSpPr>
          <p:cNvPr id="40975" name="Rectangle 15"/>
          <p:cNvSpPr>
            <a:spLocks noGrp="1" noChangeArrowheads="1"/>
          </p:cNvSpPr>
          <p:nvPr>
            <p:ph type="sldNum" sz="quarter" idx="4"/>
          </p:nvPr>
        </p:nvSpPr>
        <p:spPr/>
        <p:txBody>
          <a:bodyPr/>
          <a:lstStyle>
            <a:lvl1pPr>
              <a:defRPr/>
            </a:lvl1pPr>
          </a:lstStyle>
          <a:p>
            <a:fld id="{19074881-CF7E-4D0A-A85C-73278E736099}" type="slidenum">
              <a:rPr lang="ru-RU"/>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7E96B97-2E19-4F04-A2E9-F2C5ECCA3285}" type="slidenum">
              <a:rPr lang="ru-RU"/>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1B156FF-5D43-4B66-A592-6833EAAEFD4F}" type="slidenum">
              <a:rPr lang="ru-RU"/>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89AD503-EBD3-41A1-B69B-C62BEC38E84B}"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CD6CD3E-2853-4EA4-8275-D713B6E3FAC2}" type="slidenum">
              <a:rPr lang="ru-RU"/>
              <a:pPr/>
              <a:t>‹#›</a:t>
            </a:fld>
            <a:endParaRPr lang="ru-RU"/>
          </a:p>
        </p:txBody>
      </p:sp>
    </p:spTree>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0DBAB822-B142-4DCE-BF25-C31A9FDC325B}" type="slidenum">
              <a:rPr lang="ru-RU"/>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560E553-203C-4928-AD70-F11E0A5FDB5A}" type="slidenum">
              <a:rPr lang="ru-RU"/>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B32ED622-40B0-4634-AA94-20B35569852A}" type="slidenum">
              <a:rPr lang="ru-RU"/>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E4AED2B-89CB-4F46-AABE-D5B25C76E294}" type="slidenum">
              <a:rPr lang="ru-RU"/>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6846598-40C8-49AC-97F7-52F81EEFD7A4}" type="slidenum">
              <a:rPr lang="ru-RU"/>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307924A-5E21-46D7-8640-F85A316A8636}" type="slidenum">
              <a:rPr lang="ru-RU"/>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D9A371-15E5-45DC-81AE-7A526C445200}" type="slidenum">
              <a:rPr lang="ru-RU"/>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5298" name="Group 2"/>
          <p:cNvGrpSpPr>
            <a:grpSpLocks/>
          </p:cNvGrpSpPr>
          <p:nvPr/>
        </p:nvGrpSpPr>
        <p:grpSpPr bwMode="auto">
          <a:xfrm>
            <a:off x="0" y="927100"/>
            <a:ext cx="8991600" cy="4495800"/>
            <a:chOff x="0" y="584"/>
            <a:chExt cx="5664" cy="2832"/>
          </a:xfrm>
        </p:grpSpPr>
        <p:sp>
          <p:nvSpPr>
            <p:cNvPr id="55299"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55300"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ru-RU" sz="2400">
                <a:latin typeface="Times New Roman" pitchFamily="18" charset="0"/>
              </a:endParaRPr>
            </a:p>
          </p:txBody>
        </p:sp>
        <p:sp>
          <p:nvSpPr>
            <p:cNvPr id="55301"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55302"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ru-RU"/>
            </a:p>
          </p:txBody>
        </p:sp>
      </p:grpSp>
      <p:sp>
        <p:nvSpPr>
          <p:cNvPr id="55303" name="Rectangle 7"/>
          <p:cNvSpPr>
            <a:spLocks noGrp="1" noChangeArrowheads="1"/>
          </p:cNvSpPr>
          <p:nvPr>
            <p:ph type="ctrTitle"/>
          </p:nvPr>
        </p:nvSpPr>
        <p:spPr>
          <a:xfrm>
            <a:off x="228600" y="1427163"/>
            <a:ext cx="8077200" cy="1609725"/>
          </a:xfrm>
        </p:spPr>
        <p:txBody>
          <a:bodyPr/>
          <a:lstStyle>
            <a:lvl1pPr>
              <a:defRPr sz="4600"/>
            </a:lvl1pPr>
          </a:lstStyle>
          <a:p>
            <a:r>
              <a:rPr lang="ru-RU"/>
              <a:t>Образец заголовка</a:t>
            </a:r>
          </a:p>
        </p:txBody>
      </p:sp>
      <p:sp>
        <p:nvSpPr>
          <p:cNvPr id="5530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ru-RU"/>
              <a:t>Образец подзаголовка</a:t>
            </a:r>
          </a:p>
        </p:txBody>
      </p:sp>
      <p:sp>
        <p:nvSpPr>
          <p:cNvPr id="55305" name="Rectangle 9"/>
          <p:cNvSpPr>
            <a:spLocks noGrp="1" noChangeArrowheads="1"/>
          </p:cNvSpPr>
          <p:nvPr>
            <p:ph type="dt" sz="half" idx="2"/>
          </p:nvPr>
        </p:nvSpPr>
        <p:spPr>
          <a:xfrm>
            <a:off x="457200" y="6248400"/>
            <a:ext cx="2133600" cy="471488"/>
          </a:xfrm>
        </p:spPr>
        <p:txBody>
          <a:bodyPr/>
          <a:lstStyle>
            <a:lvl1pPr>
              <a:defRPr/>
            </a:lvl1pPr>
          </a:lstStyle>
          <a:p>
            <a:endParaRPr lang="ru-RU"/>
          </a:p>
        </p:txBody>
      </p:sp>
      <p:sp>
        <p:nvSpPr>
          <p:cNvPr id="55306" name="Rectangle 10"/>
          <p:cNvSpPr>
            <a:spLocks noGrp="1" noChangeArrowheads="1"/>
          </p:cNvSpPr>
          <p:nvPr>
            <p:ph type="ftr" sz="quarter" idx="3"/>
          </p:nvPr>
        </p:nvSpPr>
        <p:spPr>
          <a:xfrm>
            <a:off x="3124200" y="6253163"/>
            <a:ext cx="2895600" cy="457200"/>
          </a:xfrm>
        </p:spPr>
        <p:txBody>
          <a:bodyPr/>
          <a:lstStyle>
            <a:lvl1pPr>
              <a:defRPr/>
            </a:lvl1pPr>
          </a:lstStyle>
          <a:p>
            <a:endParaRPr lang="ru-RU"/>
          </a:p>
        </p:txBody>
      </p:sp>
      <p:sp>
        <p:nvSpPr>
          <p:cNvPr id="55307" name="Rectangle 11"/>
          <p:cNvSpPr>
            <a:spLocks noGrp="1" noChangeArrowheads="1"/>
          </p:cNvSpPr>
          <p:nvPr>
            <p:ph type="sldNum" sz="quarter" idx="4"/>
          </p:nvPr>
        </p:nvSpPr>
        <p:spPr>
          <a:xfrm>
            <a:off x="6553200" y="6248400"/>
            <a:ext cx="2133600" cy="471488"/>
          </a:xfrm>
        </p:spPr>
        <p:txBody>
          <a:bodyPr/>
          <a:lstStyle>
            <a:lvl1pPr>
              <a:defRPr/>
            </a:lvl1pPr>
          </a:lstStyle>
          <a:p>
            <a:fld id="{25619452-004A-4983-A17A-EA764353B824}" type="slidenum">
              <a:rPr lang="ru-RU"/>
              <a:pPr/>
              <a:t>‹#›</a:t>
            </a:fld>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8D7E126-032D-4BE4-BC8C-B6C8CA095504}" type="slidenum">
              <a:rPr lang="ru-RU"/>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F3F42DD-9F0A-46B4-9956-BE0C4681FA5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D67A155-76FB-47BC-85BE-794602EE9837}" type="slidenum">
              <a:rPr lang="ru-RU"/>
              <a:pPr/>
              <a:t>‹#›</a:t>
            </a:fld>
            <a:endParaRPr lang="ru-RU"/>
          </a:p>
        </p:txBody>
      </p:sp>
    </p:spTree>
  </p:cSld>
  <p:clrMapOvr>
    <a:masterClrMapping/>
  </p:clrMapOvr>
  <p:transition spd="slow"/>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3CACA6A-587E-42D4-8004-1FF0324F1EB1}" type="slidenum">
              <a:rPr lang="ru-RU"/>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A20B96FB-7346-4007-8E64-9BA9D774F1D1}" type="slidenum">
              <a:rPr lang="ru-RU"/>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1268F18-2EF1-482B-A4E7-DDF59422BC84}" type="slidenum">
              <a:rPr lang="ru-RU"/>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EDB51C1-D33C-4C02-AB8E-A96195920C2A}" type="slidenum">
              <a:rPr lang="ru-RU"/>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B9B408F-85A7-4304-B6DE-0411BBFFBF5A}" type="slidenum">
              <a:rPr lang="ru-RU"/>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91CEFAA-018C-4C8B-90A0-B43F2A6CA34B}" type="slidenum">
              <a:rPr lang="ru-RU"/>
              <a:pPr/>
              <a:t>‹#›</a:t>
            </a:fld>
            <a:endParaRPr lang="ru-R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76BBA8-DEC5-4128-AED4-BA2DE3F716D1}" type="slidenum">
              <a:rPr lang="ru-RU"/>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0013" y="228600"/>
            <a:ext cx="2084387"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95263" y="228600"/>
            <a:ext cx="61023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8A2E2A5-3D09-4CB3-BC68-38A60005E177}" type="slidenum">
              <a:rPr lang="ru-RU"/>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0"/>
            <a:ext cx="9144000" cy="6858000"/>
            <a:chOff x="0" y="0"/>
            <a:chExt cx="5760" cy="4320"/>
          </a:xfrm>
        </p:grpSpPr>
        <p:sp>
          <p:nvSpPr>
            <p:cNvPr id="5939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5939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grpSp>
          <p:nvGrpSpPr>
            <p:cNvPr id="59397" name="Group 5"/>
            <p:cNvGrpSpPr>
              <a:grpSpLocks/>
            </p:cNvGrpSpPr>
            <p:nvPr/>
          </p:nvGrpSpPr>
          <p:grpSpPr bwMode="auto">
            <a:xfrm>
              <a:off x="0" y="672"/>
              <a:ext cx="1806" cy="1989"/>
              <a:chOff x="0" y="672"/>
              <a:chExt cx="1806" cy="1989"/>
            </a:xfrm>
          </p:grpSpPr>
          <p:sp>
            <p:nvSpPr>
              <p:cNvPr id="5939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5939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940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940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5940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5940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940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5940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sp>
            <p:nvSpPr>
              <p:cNvPr id="5940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ru-RU" sz="2400">
                  <a:latin typeface="Times New Roman" pitchFamily="18" charset="0"/>
                </a:endParaRPr>
              </a:p>
            </p:txBody>
          </p:sp>
          <p:sp>
            <p:nvSpPr>
              <p:cNvPr id="5940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ru-RU" sz="2400">
                  <a:latin typeface="Times New Roman" pitchFamily="18" charset="0"/>
                </a:endParaRPr>
              </a:p>
            </p:txBody>
          </p:sp>
        </p:grpSp>
      </p:grpSp>
      <p:sp>
        <p:nvSpPr>
          <p:cNvPr id="59408" name="Rectangle 16"/>
          <p:cNvSpPr>
            <a:spLocks noGrp="1" noChangeArrowheads="1"/>
          </p:cNvSpPr>
          <p:nvPr>
            <p:ph type="dt" sz="half" idx="2"/>
          </p:nvPr>
        </p:nvSpPr>
        <p:spPr>
          <a:xfrm>
            <a:off x="457200" y="6248400"/>
            <a:ext cx="2133600" cy="457200"/>
          </a:xfrm>
        </p:spPr>
        <p:txBody>
          <a:bodyPr/>
          <a:lstStyle>
            <a:lvl1pPr>
              <a:defRPr/>
            </a:lvl1pPr>
          </a:lstStyle>
          <a:p>
            <a:endParaRPr lang="ru-RU"/>
          </a:p>
        </p:txBody>
      </p:sp>
      <p:sp>
        <p:nvSpPr>
          <p:cNvPr id="59409" name="Rectangle 17"/>
          <p:cNvSpPr>
            <a:spLocks noGrp="1" noChangeArrowheads="1"/>
          </p:cNvSpPr>
          <p:nvPr>
            <p:ph type="ftr" sz="quarter" idx="3"/>
          </p:nvPr>
        </p:nvSpPr>
        <p:spPr/>
        <p:txBody>
          <a:bodyPr/>
          <a:lstStyle>
            <a:lvl1pPr>
              <a:defRPr/>
            </a:lvl1pPr>
          </a:lstStyle>
          <a:p>
            <a:endParaRPr lang="ru-RU"/>
          </a:p>
        </p:txBody>
      </p:sp>
      <p:sp>
        <p:nvSpPr>
          <p:cNvPr id="59410" name="Rectangle 18"/>
          <p:cNvSpPr>
            <a:spLocks noGrp="1" noChangeArrowheads="1"/>
          </p:cNvSpPr>
          <p:nvPr>
            <p:ph type="sldNum" sz="quarter" idx="4"/>
          </p:nvPr>
        </p:nvSpPr>
        <p:spPr/>
        <p:txBody>
          <a:bodyPr/>
          <a:lstStyle>
            <a:lvl1pPr>
              <a:defRPr/>
            </a:lvl1pPr>
          </a:lstStyle>
          <a:p>
            <a:fld id="{494FFA08-D95C-4C24-9A47-FC8831B57A8B}" type="slidenum">
              <a:rPr lang="ru-RU"/>
              <a:pPr/>
              <a:t>‹#›</a:t>
            </a:fld>
            <a:endParaRPr lang="ru-RU"/>
          </a:p>
        </p:txBody>
      </p:sp>
      <p:sp>
        <p:nvSpPr>
          <p:cNvPr id="594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594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B99BC98E-0782-4645-B1D6-E75497D34B46}"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265D7B3-3958-4FCC-B8D7-3548D3106078}" type="slidenum">
              <a:rPr lang="ru-RU"/>
              <a:pPr/>
              <a:t>‹#›</a:t>
            </a:fld>
            <a:endParaRPr lang="ru-RU"/>
          </a:p>
        </p:txBody>
      </p:sp>
    </p:spTree>
  </p:cSld>
  <p:clrMapOvr>
    <a:masterClrMapping/>
  </p:clrMapOvr>
  <p:transition spd="slow"/>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64A6B563-DFDE-4688-AB26-1826C1B94A51}"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5F09F5D3-C857-44F7-AB5E-0ABBD4B65C09}"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89A287A0-8778-4BF4-A53E-CDC0AFCCB91F}" type="slidenum">
              <a:rPr lang="ru-RU"/>
              <a:pPr/>
              <a:t>‹#›</a:t>
            </a:fld>
            <a:endParaRPr lang="ru-RU"/>
          </a:p>
        </p:txBody>
      </p:sp>
      <p:sp>
        <p:nvSpPr>
          <p:cNvPr id="9" name="Дата 8"/>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1147225D-093E-467C-B7E0-A87C464BF9E7}" type="slidenum">
              <a:rPr lang="ru-RU"/>
              <a:pPr/>
              <a:t>‹#›</a:t>
            </a:fld>
            <a:endParaRPr lang="ru-RU"/>
          </a:p>
        </p:txBody>
      </p:sp>
      <p:sp>
        <p:nvSpPr>
          <p:cNvPr id="5" name="Дата 4"/>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40BFBD84-01DD-4DF7-842C-06EB614DF644}" type="slidenum">
              <a:rPr lang="ru-RU"/>
              <a:pPr/>
              <a:t>‹#›</a:t>
            </a:fld>
            <a:endParaRPr lang="ru-RU"/>
          </a:p>
        </p:txBody>
      </p:sp>
      <p:sp>
        <p:nvSpPr>
          <p:cNvPr id="4" name="Дата 3"/>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01C54F45-8FFA-4885-A1D4-6ACF076D69DD}"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5EE2C94A-E715-4759-9FB3-6607D24219B9}" type="slidenum">
              <a:rPr lang="ru-RU"/>
              <a:pPr/>
              <a:t>‹#›</a:t>
            </a:fld>
            <a:endParaRPr lang="ru-RU"/>
          </a:p>
        </p:txBody>
      </p:sp>
      <p:sp>
        <p:nvSpPr>
          <p:cNvPr id="7" name="Дата 6"/>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7835C9EA-B5D6-4C66-8197-DE8336572424}"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7A25F88F-2DBD-485F-A257-60785754103D}" type="slidenum">
              <a:rPr lang="ru-RU"/>
              <a:pPr/>
              <a:t>‹#›</a:t>
            </a:fld>
            <a:endParaRPr lang="ru-RU"/>
          </a:p>
        </p:txBody>
      </p:sp>
      <p:sp>
        <p:nvSpPr>
          <p:cNvPr id="6" name="Дата 5"/>
          <p:cNvSpPr>
            <a:spLocks noGrp="1"/>
          </p:cNvSpPr>
          <p:nvPr>
            <p:ph type="dt" sz="half" idx="12"/>
          </p:nvPr>
        </p:nvSpPr>
        <p:spPr/>
        <p:txBody>
          <a:bodyPr/>
          <a:lstStyle>
            <a:lvl1pPr>
              <a:defRPr/>
            </a:lvl1pPr>
          </a:lstStyle>
          <a:p>
            <a:endParaRPr lang="ru-RU"/>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65538"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ru-RU"/>
              <a:t>Образец подзаголовка</a:t>
            </a:r>
          </a:p>
        </p:txBody>
      </p:sp>
      <p:sp>
        <p:nvSpPr>
          <p:cNvPr id="65539" name="Rectangle 3"/>
          <p:cNvSpPr>
            <a:spLocks noGrp="1" noChangeArrowheads="1"/>
          </p:cNvSpPr>
          <p:nvPr>
            <p:ph type="dt" sz="half" idx="2"/>
          </p:nvPr>
        </p:nvSpPr>
        <p:spPr>
          <a:xfrm>
            <a:off x="685800" y="6248400"/>
            <a:ext cx="1905000" cy="457200"/>
          </a:xfrm>
        </p:spPr>
        <p:txBody>
          <a:bodyPr/>
          <a:lstStyle>
            <a:lvl1pPr>
              <a:defRPr/>
            </a:lvl1pPr>
          </a:lstStyle>
          <a:p>
            <a:endParaRPr lang="ru-RU"/>
          </a:p>
        </p:txBody>
      </p:sp>
      <p:sp>
        <p:nvSpPr>
          <p:cNvPr id="65540" name="Rectangle 4"/>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65541" name="Rectangle 5"/>
          <p:cNvSpPr>
            <a:spLocks noGrp="1" noChangeArrowheads="1"/>
          </p:cNvSpPr>
          <p:nvPr>
            <p:ph type="sldNum" sz="quarter" idx="4"/>
          </p:nvPr>
        </p:nvSpPr>
        <p:spPr>
          <a:xfrm>
            <a:off x="6553200" y="6248400"/>
            <a:ext cx="1905000" cy="457200"/>
          </a:xfrm>
        </p:spPr>
        <p:txBody>
          <a:bodyPr/>
          <a:lstStyle>
            <a:lvl1pPr>
              <a:defRPr/>
            </a:lvl1pPr>
          </a:lstStyle>
          <a:p>
            <a:fld id="{F93E696F-FF35-48F3-A431-54BE650C1FE2}" type="slidenum">
              <a:rPr lang="ru-RU"/>
              <a:pPr/>
              <a:t>‹#›</a:t>
            </a:fld>
            <a:endParaRPr lang="ru-RU"/>
          </a:p>
        </p:txBody>
      </p:sp>
      <p:grpSp>
        <p:nvGrpSpPr>
          <p:cNvPr id="65542" name="Group 6"/>
          <p:cNvGrpSpPr>
            <a:grpSpLocks/>
          </p:cNvGrpSpPr>
          <p:nvPr/>
        </p:nvGrpSpPr>
        <p:grpSpPr bwMode="auto">
          <a:xfrm>
            <a:off x="0" y="914400"/>
            <a:ext cx="8686800" cy="2514600"/>
            <a:chOff x="0" y="576"/>
            <a:chExt cx="5472" cy="1584"/>
          </a:xfrm>
        </p:grpSpPr>
        <p:sp>
          <p:nvSpPr>
            <p:cNvPr id="65543"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endParaRPr lang="ru-RU"/>
            </a:p>
          </p:txBody>
        </p:sp>
        <p:sp>
          <p:nvSpPr>
            <p:cNvPr id="65544"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65545"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65546"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ru-RU"/>
            </a:p>
          </p:txBody>
        </p:sp>
        <p:sp>
          <p:nvSpPr>
            <p:cNvPr id="65547"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ru-RU"/>
            </a:p>
          </p:txBody>
        </p:sp>
      </p:grpSp>
      <p:sp>
        <p:nvSpPr>
          <p:cNvPr id="65548" name="Rectangle 12"/>
          <p:cNvSpPr>
            <a:spLocks noGrp="1" noChangeArrowheads="1"/>
          </p:cNvSpPr>
          <p:nvPr>
            <p:ph type="ctrTitle"/>
          </p:nvPr>
        </p:nvSpPr>
        <p:spPr>
          <a:xfrm>
            <a:off x="838200" y="1443038"/>
            <a:ext cx="7086600" cy="1600200"/>
          </a:xfrm>
        </p:spPr>
        <p:txBody>
          <a:bodyPr anchor="ctr"/>
          <a:lstStyle>
            <a:lvl1pPr>
              <a:defRPr/>
            </a:lvl1pPr>
          </a:lstStyle>
          <a:p>
            <a:r>
              <a:rPr lang="ru-RU"/>
              <a:t>Образец заголовка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D37B570-E0B3-44D2-8623-66C424125D2F}" type="slidenum">
              <a:rPr lang="ru-RU"/>
              <a:pPr/>
              <a:t>‹#›</a:t>
            </a:fld>
            <a:endParaRPr lang="ru-RU"/>
          </a:p>
        </p:txBody>
      </p:sp>
    </p:spTree>
  </p:cSld>
  <p:clrMapOvr>
    <a:masterClrMapping/>
  </p:clrMapOvr>
  <p:transition spd="slow"/>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620B797-D505-4F3D-BDE4-5EEA66556FAA}" type="slidenum">
              <a:rPr lang="ru-RU"/>
              <a:pPr/>
              <a:t>‹#›</a:t>
            </a:fld>
            <a:endParaRPr lang="ru-RU"/>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D493DF2-B4A2-4404-ACEE-E0BD6B9881A1}" type="slidenum">
              <a:rPr lang="ru-RU"/>
              <a:pPr/>
              <a:t>‹#›</a:t>
            </a:fld>
            <a:endParaRPr lang="ru-RU"/>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F301557-0159-4692-AC22-91848625984A}" type="slidenum">
              <a:rPr lang="ru-RU"/>
              <a:pPr/>
              <a:t>‹#›</a:t>
            </a:fld>
            <a:endParaRPr lang="ru-RU"/>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448CDF4-40BB-409C-BEFC-6C9BB94FE04F}" type="slidenum">
              <a:rPr lang="ru-RU"/>
              <a:pPr/>
              <a:t>‹#›</a:t>
            </a:fld>
            <a:endParaRPr lang="ru-RU"/>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5B8D10F-C3C6-4AA6-A045-4C3BA7C613CF}" type="slidenum">
              <a:rPr lang="ru-RU"/>
              <a:pPr/>
              <a:t>‹#›</a:t>
            </a:fld>
            <a:endParaRPr lang="ru-RU"/>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1CC64DA-3F55-4B49-B2CE-2A4E5428B84B}" type="slidenum">
              <a:rPr lang="ru-RU"/>
              <a:pPr/>
              <a:t>‹#›</a:t>
            </a:fld>
            <a:endParaRPr lang="ru-RU"/>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4BB9B4A-9610-41B5-AEBE-7FA35DDE7319}" type="slidenum">
              <a:rPr lang="ru-RU"/>
              <a:pPr/>
              <a:t>‹#›</a:t>
            </a:fld>
            <a:endParaRPr lang="ru-RU"/>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1CF2C7E-51CB-4A87-AC7C-2D6B5BE429B5}" type="slidenum">
              <a:rPr lang="ru-RU"/>
              <a:pPr/>
              <a:t>‹#›</a:t>
            </a:fld>
            <a:endParaRPr lang="ru-RU"/>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45D4ACA-6DA6-4A06-B775-9CAA6B1E99A9}" type="slidenum">
              <a:rPr lang="ru-RU"/>
              <a:pPr/>
              <a:t>‹#›</a:t>
            </a:fld>
            <a:endParaRPr lang="ru-RU"/>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91313" y="96838"/>
            <a:ext cx="1919287" cy="59991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31863" y="96838"/>
            <a:ext cx="5607050" cy="59991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DDE0D2E-6BD4-481A-8879-3142C8BF838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2667000" cy="6858000"/>
            <a:chOff x="0" y="0"/>
            <a:chExt cx="1680" cy="4320"/>
          </a:xfrm>
        </p:grpSpPr>
        <p:sp>
          <p:nvSpPr>
            <p:cNvPr id="6147"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ru-RU"/>
            </a:p>
          </p:txBody>
        </p:sp>
        <p:pic>
          <p:nvPicPr>
            <p:cNvPr id="6148"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p:spPr>
        </p:pic>
      </p:grpSp>
      <p:sp>
        <p:nvSpPr>
          <p:cNvPr id="6149"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50"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1"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ru-RU"/>
          </a:p>
        </p:txBody>
      </p:sp>
      <p:sp>
        <p:nvSpPr>
          <p:cNvPr id="615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endParaRPr lang="ru-RU"/>
          </a:p>
        </p:txBody>
      </p:sp>
      <p:sp>
        <p:nvSpPr>
          <p:cNvPr id="6153"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4DCB83C7-224E-4DAB-85EA-F7908F294591}"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7065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066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ru-RU" sz="2400">
              <a:latin typeface="Times New Roman" pitchFamily="18" charset="0"/>
            </a:endParaRPr>
          </a:p>
        </p:txBody>
      </p:sp>
      <p:sp>
        <p:nvSpPr>
          <p:cNvPr id="7066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ru-RU"/>
          </a:p>
        </p:txBody>
      </p:sp>
      <p:sp>
        <p:nvSpPr>
          <p:cNvPr id="7066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ru-RU"/>
          </a:p>
        </p:txBody>
      </p:sp>
      <p:sp>
        <p:nvSpPr>
          <p:cNvPr id="7066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ru-RU"/>
          </a:p>
        </p:txBody>
      </p:sp>
      <p:sp>
        <p:nvSpPr>
          <p:cNvPr id="7066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906E0FB5-63F0-4C15-8C8B-E35EE12ACED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8"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89090" name="Group 2"/>
          <p:cNvGrpSpPr>
            <a:grpSpLocks/>
          </p:cNvGrpSpPr>
          <p:nvPr/>
        </p:nvGrpSpPr>
        <p:grpSpPr bwMode="auto">
          <a:xfrm>
            <a:off x="4716463" y="5345113"/>
            <a:ext cx="4427537" cy="1512887"/>
            <a:chOff x="2971" y="3367"/>
            <a:chExt cx="2789" cy="953"/>
          </a:xfrm>
        </p:grpSpPr>
        <p:sp>
          <p:nvSpPr>
            <p:cNvPr id="89091"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ru-RU"/>
            </a:p>
          </p:txBody>
        </p:sp>
        <p:sp>
          <p:nvSpPr>
            <p:cNvPr id="89092"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3"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4"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5"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6"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7"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8"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099"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100"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101"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102"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103"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104"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sp>
          <p:nvSpPr>
            <p:cNvPr id="89105"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ru-RU"/>
            </a:p>
          </p:txBody>
        </p:sp>
      </p:grpSp>
      <p:sp>
        <p:nvSpPr>
          <p:cNvPr id="89106"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89107"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ru-RU"/>
          </a:p>
        </p:txBody>
      </p:sp>
      <p:sp>
        <p:nvSpPr>
          <p:cNvPr id="89108"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ru-RU"/>
          </a:p>
        </p:txBody>
      </p:sp>
      <p:sp>
        <p:nvSpPr>
          <p:cNvPr id="89109"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B883EAAE-3FC5-4EB7-9167-40E735FA942A}" type="slidenum">
              <a:rPr lang="ru-RU"/>
              <a:pPr/>
              <a:t>‹#›</a:t>
            </a:fld>
            <a:endParaRPr lang="ru-RU"/>
          </a:p>
        </p:txBody>
      </p:sp>
      <p:sp>
        <p:nvSpPr>
          <p:cNvPr id="8911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ru-RU" sz="2400">
              <a:latin typeface="Tahoma" pitchFamily="34" charset="0"/>
            </a:endParaRPr>
          </a:p>
        </p:txBody>
      </p:sp>
      <p:sp>
        <p:nvSpPr>
          <p:cNvPr id="92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92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ru-RU" sz="2400">
              <a:latin typeface="Tahoma" pitchFamily="34" charset="0"/>
            </a:endParaRPr>
          </a:p>
        </p:txBody>
      </p:sp>
      <p:sp>
        <p:nvSpPr>
          <p:cNvPr id="92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92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92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ru-RU" sz="2400">
              <a:latin typeface="Tahoma" pitchFamily="34" charset="0"/>
            </a:endParaRPr>
          </a:p>
        </p:txBody>
      </p:sp>
      <p:sp>
        <p:nvSpPr>
          <p:cNvPr id="92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ru-RU" sz="2400">
              <a:latin typeface="Tahoma" pitchFamily="34" charset="0"/>
            </a:endParaRPr>
          </a:p>
        </p:txBody>
      </p:sp>
      <p:sp>
        <p:nvSpPr>
          <p:cNvPr id="922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92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22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endParaRPr lang="ru-RU"/>
          </a:p>
        </p:txBody>
      </p:sp>
      <p:sp>
        <p:nvSpPr>
          <p:cNvPr id="922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endParaRPr lang="ru-RU"/>
          </a:p>
        </p:txBody>
      </p:sp>
      <p:sp>
        <p:nvSpPr>
          <p:cNvPr id="922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fld id="{3297B7F6-C710-419A-BBC0-EC31630FFDF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2"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ru-RU"/>
          </a:p>
        </p:txBody>
      </p:sp>
      <p:sp>
        <p:nvSpPr>
          <p:cNvPr id="1741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1741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741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ltLang="en-US"/>
          </a:p>
        </p:txBody>
      </p:sp>
      <p:sp>
        <p:nvSpPr>
          <p:cNvPr id="1741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ltLang="en-US"/>
          </a:p>
        </p:txBody>
      </p:sp>
      <p:sp>
        <p:nvSpPr>
          <p:cNvPr id="174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8175054-3A8A-4842-8D95-EBEE3638C594}" type="slidenum">
              <a:rPr lang="ru-RU" altLang="en-US"/>
              <a:pPr/>
              <a:t>‹#›</a:t>
            </a:fld>
            <a:endParaRPr lang="ru-RU" altLang="en-US"/>
          </a:p>
        </p:txBody>
      </p:sp>
      <p:grpSp>
        <p:nvGrpSpPr>
          <p:cNvPr id="17416" name="Group 8"/>
          <p:cNvGrpSpPr>
            <a:grpSpLocks/>
          </p:cNvGrpSpPr>
          <p:nvPr/>
        </p:nvGrpSpPr>
        <p:grpSpPr bwMode="auto">
          <a:xfrm>
            <a:off x="8153400" y="152400"/>
            <a:ext cx="792163" cy="1295400"/>
            <a:chOff x="5136" y="960"/>
            <a:chExt cx="528" cy="864"/>
          </a:xfrm>
        </p:grpSpPr>
        <p:sp>
          <p:nvSpPr>
            <p:cNvPr id="1741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ru-RU"/>
            </a:p>
          </p:txBody>
        </p:sp>
        <p:sp>
          <p:nvSpPr>
            <p:cNvPr id="17418"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ru-RU"/>
            </a:p>
          </p:txBody>
        </p:sp>
        <p:sp>
          <p:nvSpPr>
            <p:cNvPr id="17419"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ru-RU"/>
            </a:p>
          </p:txBody>
        </p:sp>
        <p:sp>
          <p:nvSpPr>
            <p:cNvPr id="17420"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ru-RU"/>
            </a:p>
          </p:txBody>
        </p:sp>
        <p:sp>
          <p:nvSpPr>
            <p:cNvPr id="17421"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ru-RU"/>
            </a:p>
          </p:txBody>
        </p:sp>
        <p:sp>
          <p:nvSpPr>
            <p:cNvPr id="17422"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ru-RU"/>
            </a:p>
          </p:txBody>
        </p:sp>
        <p:sp>
          <p:nvSpPr>
            <p:cNvPr id="17423"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ru-RU"/>
            </a:p>
          </p:txBody>
        </p:sp>
        <p:sp>
          <p:nvSpPr>
            <p:cNvPr id="17424"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ru-RU"/>
            </a:p>
          </p:txBody>
        </p:sp>
        <p:sp>
          <p:nvSpPr>
            <p:cNvPr id="17425"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ru-RU"/>
            </a:p>
          </p:txBody>
        </p:sp>
        <p:sp>
          <p:nvSpPr>
            <p:cNvPr id="17426"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ru-RU"/>
            </a:p>
          </p:txBody>
        </p:sp>
        <p:sp>
          <p:nvSpPr>
            <p:cNvPr id="17427"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ru-RU"/>
            </a:p>
          </p:txBody>
        </p:sp>
        <p:sp>
          <p:nvSpPr>
            <p:cNvPr id="17428"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ru-RU"/>
            </a:p>
          </p:txBody>
        </p:sp>
        <p:sp>
          <p:nvSpPr>
            <p:cNvPr id="1742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ru-RU"/>
            </a:p>
          </p:txBody>
        </p:sp>
        <p:sp>
          <p:nvSpPr>
            <p:cNvPr id="17430"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ru-RU"/>
            </a:p>
          </p:txBody>
        </p:sp>
        <p:sp>
          <p:nvSpPr>
            <p:cNvPr id="17431"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ru-RU"/>
            </a:p>
          </p:txBody>
        </p:sp>
        <p:sp>
          <p:nvSpPr>
            <p:cNvPr id="17432"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ru-RU"/>
            </a:p>
          </p:txBody>
        </p:sp>
        <p:sp>
          <p:nvSpPr>
            <p:cNvPr id="1743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ru-RU"/>
            </a:p>
          </p:txBody>
        </p:sp>
        <p:sp>
          <p:nvSpPr>
            <p:cNvPr id="17434"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ru-RU"/>
            </a:p>
          </p:txBody>
        </p:sp>
        <p:sp>
          <p:nvSpPr>
            <p:cNvPr id="17435"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ru-RU"/>
            </a:p>
          </p:txBody>
        </p:sp>
        <p:sp>
          <p:nvSpPr>
            <p:cNvPr id="17436"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ru-RU"/>
            </a:p>
          </p:txBody>
        </p:sp>
        <p:sp>
          <p:nvSpPr>
            <p:cNvPr id="1743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ru-RU"/>
            </a:p>
          </p:txBody>
        </p:sp>
        <p:sp>
          <p:nvSpPr>
            <p:cNvPr id="17438"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ru-RU"/>
            </a:p>
          </p:txBody>
        </p:sp>
        <p:sp>
          <p:nvSpPr>
            <p:cNvPr id="17439"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ru-RU"/>
            </a:p>
          </p:txBody>
        </p:sp>
        <p:sp>
          <p:nvSpPr>
            <p:cNvPr id="17440"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ru-RU"/>
            </a:p>
          </p:txBody>
        </p:sp>
        <p:sp>
          <p:nvSpPr>
            <p:cNvPr id="17441"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ru-RU"/>
            </a:p>
          </p:txBody>
        </p:sp>
        <p:sp>
          <p:nvSpPr>
            <p:cNvPr id="17442"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ru-RU"/>
            </a:p>
          </p:txBody>
        </p:sp>
        <p:sp>
          <p:nvSpPr>
            <p:cNvPr id="17443"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ru-RU"/>
            </a:p>
          </p:txBody>
        </p:sp>
        <p:sp>
          <p:nvSpPr>
            <p:cNvPr id="17444"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ru-RU"/>
            </a:p>
          </p:txBody>
        </p:sp>
        <p:sp>
          <p:nvSpPr>
            <p:cNvPr id="17445"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ru-RU"/>
            </a:p>
          </p:txBody>
        </p:sp>
        <p:sp>
          <p:nvSpPr>
            <p:cNvPr id="17446"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ru-RU"/>
            </a:p>
          </p:txBody>
        </p:sp>
        <p:sp>
          <p:nvSpPr>
            <p:cNvPr id="17447"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ru-RU"/>
            </a:p>
          </p:txBody>
        </p:sp>
      </p:grpSp>
    </p:spTree>
  </p:cSld>
  <p:clrMap bg1="lt1" tx1="dk1" bg2="lt2" tx2="dk2" accent1="accent1" accent2="accent2" accent3="accent3" accent4="accent4" accent5="accent5" accent6="accent6" hlink="hlink" folHlink="folHlink"/>
  <p:sldLayoutIdLst>
    <p:sldLayoutId id="2147483654"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2531"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532"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22533"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22534"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fld id="{4E50038D-1697-416C-89E0-3A10CB89D87B}" type="slidenum">
              <a:rPr lang="ru-RU"/>
              <a:pPr/>
              <a:t>‹#›</a:t>
            </a:fld>
            <a:endParaRPr lang="ru-RU"/>
          </a:p>
        </p:txBody>
      </p:sp>
      <p:grpSp>
        <p:nvGrpSpPr>
          <p:cNvPr id="22535" name="Group 7"/>
          <p:cNvGrpSpPr>
            <a:grpSpLocks/>
          </p:cNvGrpSpPr>
          <p:nvPr/>
        </p:nvGrpSpPr>
        <p:grpSpPr bwMode="auto">
          <a:xfrm>
            <a:off x="168275" y="228600"/>
            <a:ext cx="8823325" cy="6096000"/>
            <a:chOff x="106" y="144"/>
            <a:chExt cx="5558" cy="3840"/>
          </a:xfrm>
        </p:grpSpPr>
        <p:sp>
          <p:nvSpPr>
            <p:cNvPr id="22536"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endParaRPr lang="ru-RU" sz="2400">
                <a:latin typeface="Times New Roman" pitchFamily="18" charset="0"/>
              </a:endParaRPr>
            </a:p>
          </p:txBody>
        </p:sp>
        <p:sp>
          <p:nvSpPr>
            <p:cNvPr id="22537"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656"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0"/>
            <a:ext cx="7620000" cy="6858000"/>
            <a:chOff x="0" y="0"/>
            <a:chExt cx="4800" cy="4320"/>
          </a:xfrm>
        </p:grpSpPr>
        <p:grpSp>
          <p:nvGrpSpPr>
            <p:cNvPr id="29699" name="Group 3"/>
            <p:cNvGrpSpPr>
              <a:grpSpLocks/>
            </p:cNvGrpSpPr>
            <p:nvPr userDrawn="1"/>
          </p:nvGrpSpPr>
          <p:grpSpPr bwMode="auto">
            <a:xfrm>
              <a:off x="0" y="0"/>
              <a:ext cx="2016" cy="4320"/>
              <a:chOff x="0" y="0"/>
              <a:chExt cx="2016" cy="4320"/>
            </a:xfrm>
          </p:grpSpPr>
          <p:sp>
            <p:nvSpPr>
              <p:cNvPr id="297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ru-RU"/>
              </a:p>
            </p:txBody>
          </p:sp>
          <p:sp>
            <p:nvSpPr>
              <p:cNvPr id="297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ru-RU"/>
              </a:p>
            </p:txBody>
          </p:sp>
        </p:grpSp>
        <p:grpSp>
          <p:nvGrpSpPr>
            <p:cNvPr id="29702" name="Group 6"/>
            <p:cNvGrpSpPr>
              <a:grpSpLocks/>
            </p:cNvGrpSpPr>
            <p:nvPr/>
          </p:nvGrpSpPr>
          <p:grpSpPr bwMode="auto">
            <a:xfrm>
              <a:off x="144" y="1248"/>
              <a:ext cx="4656" cy="201"/>
              <a:chOff x="144" y="1248"/>
              <a:chExt cx="4656" cy="201"/>
            </a:xfrm>
          </p:grpSpPr>
          <p:sp>
            <p:nvSpPr>
              <p:cNvPr id="297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297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ru-RU"/>
              </a:p>
            </p:txBody>
          </p:sp>
        </p:grpSp>
      </p:grpSp>
      <p:sp>
        <p:nvSpPr>
          <p:cNvPr id="297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97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ru-RU"/>
          </a:p>
        </p:txBody>
      </p:sp>
      <p:sp>
        <p:nvSpPr>
          <p:cNvPr id="297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ru-RU"/>
          </a:p>
        </p:txBody>
      </p:sp>
      <p:sp>
        <p:nvSpPr>
          <p:cNvPr id="297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B56B255A-7F20-4CB5-A46C-8264AFF28BD8}"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8"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0"/>
            <a:ext cx="8686800" cy="4876800"/>
            <a:chOff x="0" y="0"/>
            <a:chExt cx="5472" cy="3072"/>
          </a:xfrm>
        </p:grpSpPr>
        <p:sp>
          <p:nvSpPr>
            <p:cNvPr id="3993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ru-RU" sz="2400">
                <a:latin typeface="Times New Roman" pitchFamily="18" charset="0"/>
              </a:endParaRPr>
            </a:p>
          </p:txBody>
        </p:sp>
        <p:grpSp>
          <p:nvGrpSpPr>
            <p:cNvPr id="39940" name="Group 4"/>
            <p:cNvGrpSpPr>
              <a:grpSpLocks/>
            </p:cNvGrpSpPr>
            <p:nvPr/>
          </p:nvGrpSpPr>
          <p:grpSpPr bwMode="auto">
            <a:xfrm>
              <a:off x="240" y="893"/>
              <a:ext cx="5232" cy="115"/>
              <a:chOff x="240" y="893"/>
              <a:chExt cx="5232" cy="115"/>
            </a:xfrm>
          </p:grpSpPr>
          <p:sp>
            <p:nvSpPr>
              <p:cNvPr id="3994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ru-RU" sz="2400">
                  <a:latin typeface="Times New Roman" pitchFamily="18" charset="0"/>
                </a:endParaRPr>
              </a:p>
            </p:txBody>
          </p:sp>
          <p:sp>
            <p:nvSpPr>
              <p:cNvPr id="3994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ru-RU"/>
              </a:p>
            </p:txBody>
          </p:sp>
        </p:grpSp>
      </p:grpSp>
      <p:sp>
        <p:nvSpPr>
          <p:cNvPr id="3994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994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994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3994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3994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134C4C8-D9F2-46BF-A6CA-8A74DB85B75A}" type="slidenum">
              <a:rPr lang="ru-RU"/>
              <a:pPr/>
              <a:t>‹#›</a:t>
            </a:fld>
            <a:endParaRPr lang="ru-RU"/>
          </a:p>
        </p:txBody>
      </p:sp>
      <p:sp>
        <p:nvSpPr>
          <p:cNvPr id="3994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60"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4274" name="Group 2"/>
          <p:cNvGrpSpPr>
            <a:grpSpLocks/>
          </p:cNvGrpSpPr>
          <p:nvPr/>
        </p:nvGrpSpPr>
        <p:grpSpPr bwMode="auto">
          <a:xfrm>
            <a:off x="0" y="152400"/>
            <a:ext cx="8686800" cy="6096000"/>
            <a:chOff x="0" y="96"/>
            <a:chExt cx="5472" cy="3840"/>
          </a:xfrm>
        </p:grpSpPr>
        <p:sp>
          <p:nvSpPr>
            <p:cNvPr id="5427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5427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5427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ru-RU"/>
            </a:p>
          </p:txBody>
        </p:sp>
      </p:grpSp>
      <p:sp>
        <p:nvSpPr>
          <p:cNvPr id="54278"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4279"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428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5428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5428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DB2955E5-CA7B-476D-A1FB-2A1E80135C14}"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583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29AAAA93-7384-4398-AD9C-A5694806D627}" type="slidenum">
              <a:rPr lang="ru-RU"/>
              <a:pPr/>
              <a:t>‹#›</a:t>
            </a:fld>
            <a:endParaRPr lang="ru-RU"/>
          </a:p>
        </p:txBody>
      </p:sp>
      <p:grpSp>
        <p:nvGrpSpPr>
          <p:cNvPr id="58372" name="Group 4"/>
          <p:cNvGrpSpPr>
            <a:grpSpLocks/>
          </p:cNvGrpSpPr>
          <p:nvPr/>
        </p:nvGrpSpPr>
        <p:grpSpPr bwMode="auto">
          <a:xfrm>
            <a:off x="0" y="0"/>
            <a:ext cx="9144000" cy="546100"/>
            <a:chOff x="0" y="0"/>
            <a:chExt cx="5760" cy="344"/>
          </a:xfrm>
        </p:grpSpPr>
        <p:sp>
          <p:nvSpPr>
            <p:cNvPr id="583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583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ru-RU" sz="2400">
                <a:latin typeface="Times New Roman" pitchFamily="18" charset="0"/>
              </a:endParaRPr>
            </a:p>
          </p:txBody>
        </p:sp>
        <p:sp>
          <p:nvSpPr>
            <p:cNvPr id="583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583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583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583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ru-RU">
                <a:solidFill>
                  <a:schemeClr val="hlink"/>
                </a:solidFill>
              </a:endParaRPr>
            </a:p>
          </p:txBody>
        </p:sp>
        <p:sp>
          <p:nvSpPr>
            <p:cNvPr id="583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ru-RU" sz="2400">
                <a:latin typeface="Times New Roman" pitchFamily="18" charset="0"/>
              </a:endParaRPr>
            </a:p>
          </p:txBody>
        </p:sp>
        <p:sp>
          <p:nvSpPr>
            <p:cNvPr id="583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ru-RU">
                <a:solidFill>
                  <a:schemeClr val="accent2"/>
                </a:solidFill>
              </a:endParaRPr>
            </a:p>
          </p:txBody>
        </p:sp>
        <p:sp>
          <p:nvSpPr>
            <p:cNvPr id="583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ru-RU">
                <a:solidFill>
                  <a:schemeClr val="accent2"/>
                </a:solidFill>
              </a:endParaRPr>
            </a:p>
          </p:txBody>
        </p:sp>
      </p:grpSp>
      <p:sp>
        <p:nvSpPr>
          <p:cNvPr id="5838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838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83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Tree>
  </p:cSld>
  <p:clrMap bg1="lt1" tx1="dk1" bg2="lt2" tx2="dk2" accent1="accent1" accent2="accent2" accent3="accent3" accent4="accent4" accent5="accent5" accent6="accent6" hlink="hlink" folHlink="folHlink"/>
  <p:sldLayoutIdLst>
    <p:sldLayoutId id="2147483664"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64515"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ru-RU" sz="2400">
              <a:latin typeface="Times New Roman" pitchFamily="18" charset="0"/>
            </a:endParaRPr>
          </a:p>
        </p:txBody>
      </p:sp>
      <p:sp>
        <p:nvSpPr>
          <p:cNvPr id="64516"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4517"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4518"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64519"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64520"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83D98026-F566-421B-AD23-B657AEEEE5FE}" type="slidenum">
              <a:rPr lang="ru-RU"/>
              <a:pPr/>
              <a:t>‹#›</a:t>
            </a:fld>
            <a:endParaRPr lang="ru-RU"/>
          </a:p>
        </p:txBody>
      </p:sp>
      <p:sp>
        <p:nvSpPr>
          <p:cNvPr id="64521"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ru-RU"/>
          </a:p>
        </p:txBody>
      </p:sp>
      <p:sp>
        <p:nvSpPr>
          <p:cNvPr id="64522"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ru-RU"/>
          </a:p>
        </p:txBody>
      </p:sp>
    </p:spTree>
  </p:cSld>
  <p:clrMap bg1="lt1" tx1="dk1" bg2="lt2" tx2="dk2" accent1="accent1" accent2="accent2" accent3="accent3" accent4="accent4" accent5="accent5" accent6="accent6" hlink="hlink" folHlink="folHlink"/>
  <p:sldLayoutIdLst>
    <p:sldLayoutId id="2147483666"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38200" y="914400"/>
            <a:ext cx="7696200" cy="2514600"/>
          </a:xfrm>
          <a:ln/>
        </p:spPr>
        <p:txBody>
          <a:bodyPr/>
          <a:lstStyle/>
          <a:p>
            <a:r>
              <a:rPr lang="ru-RU" sz="4800" b="1">
                <a:latin typeface="Comic Sans MS" pitchFamily="66" charset="0"/>
              </a:rPr>
              <a:t>КОРПОРАТИВНАЯ СОЦИАЛЬНАЯ ОТВЕТСТВЕННОСТЬ</a:t>
            </a:r>
          </a:p>
        </p:txBody>
      </p:sp>
      <p:sp>
        <p:nvSpPr>
          <p:cNvPr id="4099" name="Rectangle 3"/>
          <p:cNvSpPr>
            <a:spLocks noGrp="1" noChangeArrowheads="1"/>
          </p:cNvSpPr>
          <p:nvPr>
            <p:ph type="subTitle" idx="1"/>
          </p:nvPr>
        </p:nvSpPr>
        <p:spPr>
          <a:xfrm>
            <a:off x="1371600" y="4038600"/>
            <a:ext cx="6705600" cy="1752600"/>
          </a:xfrm>
          <a:ln/>
        </p:spPr>
        <p:txBody>
          <a:bodyPr/>
          <a:lstStyle/>
          <a:p>
            <a:pPr>
              <a:lnSpc>
                <a:spcPct val="90000"/>
              </a:lnSpc>
            </a:pPr>
            <a:r>
              <a:rPr lang="ru-RU" sz="2800" b="1">
                <a:latin typeface="Comic Sans MS" pitchFamily="66" charset="0"/>
              </a:rPr>
              <a:t>МОРАЛЬНАЯ ФИЛОСОФИЯ КАК МЕТОДОЛОГИЧЕСКАЯ ОСНОВА СОЦИАЛЬНО ОРИЕНТИРОВАННОГО РАЗВИТИЯ</a:t>
            </a:r>
            <a:r>
              <a:rPr lang="ru-RU" sz="2800">
                <a:latin typeface="Comic Sans MS" pitchFamily="66" charset="0"/>
              </a:rPr>
              <a:t> </a:t>
            </a:r>
          </a:p>
        </p:txBody>
      </p:sp>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200400" y="304800"/>
            <a:ext cx="5943600" cy="1828800"/>
          </a:xfrm>
        </p:spPr>
        <p:txBody>
          <a:bodyPr/>
          <a:lstStyle/>
          <a:p>
            <a:r>
              <a:rPr lang="ru-RU" sz="2900"/>
              <a:t>Главной особенностью массового сознания и поведения считается </a:t>
            </a:r>
            <a:r>
              <a:rPr lang="ru-RU" sz="2900" i="1"/>
              <a:t>конформность</a:t>
            </a:r>
          </a:p>
        </p:txBody>
      </p:sp>
      <p:sp>
        <p:nvSpPr>
          <p:cNvPr id="26627" name="Rectangle 3"/>
          <p:cNvSpPr>
            <a:spLocks noGrp="1" noChangeArrowheads="1"/>
          </p:cNvSpPr>
          <p:nvPr>
            <p:ph type="body" idx="1"/>
          </p:nvPr>
        </p:nvSpPr>
        <p:spPr>
          <a:xfrm>
            <a:off x="762000" y="2286000"/>
            <a:ext cx="7924800" cy="4267200"/>
          </a:xfrm>
        </p:spPr>
        <p:txBody>
          <a:bodyPr/>
          <a:lstStyle/>
          <a:p>
            <a:pPr>
              <a:lnSpc>
                <a:spcPct val="80000"/>
              </a:lnSpc>
              <a:buFont typeface="Wingdings" pitchFamily="2" charset="2"/>
              <a:buNone/>
            </a:pPr>
            <a:r>
              <a:rPr lang="ru-RU" sz="2300"/>
              <a:t>                               Представители конформного</a:t>
            </a:r>
          </a:p>
          <a:p>
            <a:pPr>
              <a:lnSpc>
                <a:spcPct val="80000"/>
              </a:lnSpc>
              <a:buFont typeface="Wingdings" pitchFamily="2" charset="2"/>
              <a:buNone/>
            </a:pPr>
            <a:r>
              <a:rPr lang="ru-RU" sz="2300"/>
              <a:t>                               типа - это люди своей среды.</a:t>
            </a:r>
          </a:p>
          <a:p>
            <a:pPr>
              <a:lnSpc>
                <a:spcPct val="80000"/>
              </a:lnSpc>
              <a:buFont typeface="Wingdings" pitchFamily="2" charset="2"/>
              <a:buNone/>
            </a:pPr>
            <a:r>
              <a:rPr lang="ru-RU" sz="2300"/>
              <a:t>                               Их главное жизненное правило - думать «как все», поступать «как все», стараться чтобы все у них было «как у всех» - одежда, предметы быта, мировоззрение и суждения по основным проблемам жизнедеятельности. Конформная личность - продукт своей микросреды. В хорошем окружении - это неплохие люди и работники, но если они попадают в дурную среду, они со временем усваивают весь негатив этой среды, манеры и правила поведения. Эта среда диктует им свои нормы поведения </a:t>
            </a:r>
          </a:p>
        </p:txBody>
      </p:sp>
      <p:pic>
        <p:nvPicPr>
          <p:cNvPr id="26628" name="Picture 4"/>
          <p:cNvPicPr>
            <a:picLocks noChangeAspect="1" noChangeArrowheads="1"/>
          </p:cNvPicPr>
          <p:nvPr/>
        </p:nvPicPr>
        <p:blipFill>
          <a:blip r:embed="rId2"/>
          <a:srcRect/>
          <a:stretch>
            <a:fillRect/>
          </a:stretch>
        </p:blipFill>
        <p:spPr bwMode="auto">
          <a:xfrm>
            <a:off x="0" y="228600"/>
            <a:ext cx="3200400" cy="2882900"/>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533400"/>
            <a:ext cx="8534400" cy="1143000"/>
          </a:xfrm>
        </p:spPr>
        <p:txBody>
          <a:bodyPr/>
          <a:lstStyle/>
          <a:p>
            <a:r>
              <a:rPr lang="ru-RU" sz="2800" b="1" i="1"/>
              <a:t>Гуманистические подходы отечественного экономического поведения в корпоративном сообществе</a:t>
            </a:r>
            <a:endParaRPr lang="ru-RU" sz="2800"/>
          </a:p>
        </p:txBody>
      </p:sp>
      <p:sp>
        <p:nvSpPr>
          <p:cNvPr id="27651" name="Rectangle 3"/>
          <p:cNvSpPr>
            <a:spLocks noGrp="1" noChangeArrowheads="1"/>
          </p:cNvSpPr>
          <p:nvPr>
            <p:ph type="body" idx="1"/>
          </p:nvPr>
        </p:nvSpPr>
        <p:spPr>
          <a:xfrm>
            <a:off x="381000" y="1676400"/>
            <a:ext cx="8763000" cy="4724400"/>
          </a:xfrm>
        </p:spPr>
        <p:txBody>
          <a:bodyPr/>
          <a:lstStyle/>
          <a:p>
            <a:pPr marL="0" indent="0">
              <a:lnSpc>
                <a:spcPct val="80000"/>
              </a:lnSpc>
              <a:buFont typeface="Wingdings" pitchFamily="2" charset="2"/>
              <a:buNone/>
            </a:pPr>
            <a:r>
              <a:rPr lang="ru-RU" sz="2000"/>
              <a:t>Исторический метод показывает, что гуманистические основы развиваемого в настоящее время социально-экономического направления жизнеобеспечения отечественного общества базируется на основательной методологической основе экономического гуманизма. Наиболее заметное место в этом направлении принадлежит М.В. Ломоносову (1711 - 1765). Из его трудов наиболее заметное место принадлежит трактату «О сохранении и размножении российского народа», где содержатся глубинные подходы о развитии отечественного производства, обучения населения различным «ремесленным делам». По мнению М.В.Ломоносова, устремления человека, его потребности поддаются облагораживанию и развитию с помощью средств образования и просвещении населения. Он старался помочь выходцам из простонародья получить образование. При разработке уставов Московского и Петербургского Академического университетов он отстаивал их открытость для всех, кроме крепостных (появление рабов с университетским образованием подорвало бы престиж науки). В качестве ректора Академического университета М.В.Ломоносов трогательно заботился о студентах, вникая в детали вплоть до меню столовой. </a:t>
            </a:r>
          </a:p>
        </p:txBody>
      </p:sp>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AutoShape 6"/>
          <p:cNvSpPr>
            <a:spLocks noGrp="1" noChangeArrowheads="1"/>
          </p:cNvSpPr>
          <p:nvPr>
            <p:ph type="ctrTitle"/>
          </p:nvPr>
        </p:nvSpPr>
        <p:spPr>
          <a:xfrm>
            <a:off x="0" y="685800"/>
            <a:ext cx="8915400" cy="4267200"/>
          </a:xfrm>
        </p:spPr>
        <p:txBody>
          <a:bodyPr/>
          <a:lstStyle/>
          <a:p>
            <a:r>
              <a:rPr lang="ru-RU" sz="3000">
                <a:solidFill>
                  <a:srgbClr val="000000"/>
                </a:solidFill>
              </a:rPr>
              <a:t>Значительный вклад в развитие отечественного гуманизма внес В.М.Хвостов (1868- 1920), крупнейший российский философ, социолог и правовед. В своих работах (в частности, в работе: «Этика человеческого достоинства») он показал, что человек противоречив в своих делах. Он отмечал, что «...жизнь человека есть постоянная борьба противоположностей». </a:t>
            </a:r>
            <a:br>
              <a:rPr lang="ru-RU" sz="3000">
                <a:solidFill>
                  <a:srgbClr val="000000"/>
                </a:solidFill>
              </a:rPr>
            </a:br>
            <a:endParaRPr lang="ru-RU" sz="300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914400" y="457200"/>
            <a:ext cx="8001000" cy="6122988"/>
          </a:xfrm>
        </p:spPr>
        <p:txBody>
          <a:bodyPr/>
          <a:lstStyle/>
          <a:p>
            <a:r>
              <a:rPr lang="ru-RU" sz="3200"/>
              <a:t>Гуманитарное наследие Д.И.Менделеева, известного ученого-химика, представлено в его работах: «К познанию России», «Заветные мысли», где он подробно исследовал демографическую ситуацию в России на рубеже </a:t>
            </a:r>
            <a:r>
              <a:rPr lang="en-US" sz="3200"/>
              <a:t>XIX</a:t>
            </a:r>
            <a:r>
              <a:rPr lang="ru-RU" sz="3200"/>
              <a:t>-</a:t>
            </a:r>
            <a:r>
              <a:rPr lang="en-US" sz="3200"/>
              <a:t>XX</a:t>
            </a:r>
            <a:r>
              <a:rPr lang="ru-RU" sz="3200"/>
              <a:t> вв., изучил тенденции в развитии отечественного народонаселения. По его мнению, например, к 2000 году в России должно было проживать около 600 млн. чел. Он обозначил пути повышения образованности населения «всеобщеобязательное образование». </a:t>
            </a:r>
            <a:br>
              <a:rPr lang="ru-RU" sz="3200"/>
            </a:br>
            <a:endParaRPr lang="ru-RU" sz="320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type="title"/>
          </p:nvPr>
        </p:nvSpPr>
        <p:spPr>
          <a:xfrm>
            <a:off x="914400" y="381000"/>
            <a:ext cx="7924800" cy="6199188"/>
          </a:xfrm>
        </p:spPr>
        <p:txBody>
          <a:bodyPr/>
          <a:lstStyle/>
          <a:p>
            <a:r>
              <a:rPr lang="ru-RU" sz="3000"/>
              <a:t>Значительный вклад в теорию понимания нравственной природы человека внес Пьер Тейяр де Шарден, который в своей книге «Феномен человека» отмечал: «Вне всякого сомнения, материальная и духовная энергия чем-то связаны между собой и продолжают друг друга. В самой основе каким-то образом должна существовать и действовать в мире единая энергия. И первое, что здесь приходит на ум, - это представить себе «душу» как фокус преобразования, в котором, сходясь через разные каналы природы, сосредоточивается мощность тел, чтобы здесь интерьеризироваться и сублимироваться в красоту и истину».</a:t>
            </a:r>
          </a:p>
        </p:txBody>
      </p:sp>
    </p:spTree>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533400" y="0"/>
            <a:ext cx="8610600" cy="6580188"/>
          </a:xfrm>
        </p:spPr>
        <p:txBody>
          <a:bodyPr/>
          <a:lstStyle/>
          <a:p>
            <a:r>
              <a:rPr lang="ru-RU" sz="2800"/>
              <a:t>Наиболее ярким социальным философом первой половивы ХХ в. был Н.А.Бердяев (1874- 1948), который высказал важные и актуальные мысли по гуманизации социально-экономической жизни. Является </a:t>
            </a:r>
            <a:r>
              <a:rPr lang="en-US" sz="2800"/>
              <a:t>o</a:t>
            </a:r>
            <a:r>
              <a:rPr lang="ru-RU" sz="2800"/>
              <a:t>дним из основоположников отдельного направления философии - </a:t>
            </a:r>
            <a:r>
              <a:rPr lang="ru-RU" sz="2800" i="1"/>
              <a:t>экзистенциализма, </a:t>
            </a:r>
            <a:r>
              <a:rPr lang="ru-RU" sz="2800"/>
              <a:t>т.е. философии существования (одиночество человека перед лицом ничто). Он также считал, что личность находится в противостоянии объективного и субъективного. По его мнению: «Человек есть существо, испытывающее не только страх и ужас, но и тоску...тоска ближе к ужасу, чем к страху, но имеет свое качество». Н.А.Бердяев отмечает о существовании вечного конфликта между ценностями культуры и ценностями государства и общества. </a:t>
            </a:r>
          </a:p>
        </p:txBody>
      </p:sp>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685800" y="277813"/>
            <a:ext cx="8458200" cy="6580187"/>
          </a:xfrm>
        </p:spPr>
        <p:txBody>
          <a:bodyPr/>
          <a:lstStyle/>
          <a:p>
            <a:r>
              <a:rPr lang="ru-RU" sz="3200"/>
              <a:t>Существенный вклад в развитие гуманистических основ социально-экономической направленности внес С.Н.Булгаков (1874-1944), философ, экономист, публицист, религиозный деятель. Он затронул проблемы связи христианства и хозяйства, которые изложил в работе «Философия хозяйства» (1912). Экономическая наука и философия хозяйства - это разные течения познания реальности, хотя их объект исследования, по сути, один.</a:t>
            </a:r>
            <a:r>
              <a:rPr lang="ru-RU"/>
              <a:t> </a:t>
            </a:r>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152400" y="152400"/>
            <a:ext cx="8991600" cy="6553200"/>
          </a:xfrm>
        </p:spPr>
        <p:txBody>
          <a:bodyPr/>
          <a:lstStyle/>
          <a:p>
            <a:r>
              <a:rPr lang="ru-RU" sz="2300">
                <a:solidFill>
                  <a:srgbClr val="000000"/>
                </a:solidFill>
                <a:effectLst/>
              </a:rPr>
              <a:t>Рассматривая гуманистические аспекты социально-экономического развития, нельзя не отметить работы В.И.Вернадского (1863-1945). Его гуманитарная заслуга заключается в том, что: он ввел в анализ связей системы «человек - природа» новое критериальное измерение «человечество как единое целое» и перевел социальный анализ в глобальный аспект. Как отмечал В.И.Вернадский «эволюционный процесс присущ только живому веществу». В биосфере, говорил он, существует «пленка жизни», в которой концентрация живого вещества максимальна. В результате закономерного процесса эволюции биосферы под влиянием научной мысли и коллективного труда, направленных на удовлетворение материальных и духовных потребностей, биосфера Земли должна перейти в новое состояние - н</a:t>
            </a:r>
            <a:r>
              <a:rPr lang="en-US" sz="2300">
                <a:solidFill>
                  <a:srgbClr val="000000"/>
                </a:solidFill>
                <a:effectLst/>
              </a:rPr>
              <a:t>ooc</a:t>
            </a:r>
            <a:r>
              <a:rPr lang="ru-RU" sz="2300">
                <a:solidFill>
                  <a:srgbClr val="000000"/>
                </a:solidFill>
                <a:effectLst/>
              </a:rPr>
              <a:t>ф</a:t>
            </a:r>
            <a:r>
              <a:rPr lang="en-US" sz="2300">
                <a:solidFill>
                  <a:srgbClr val="000000"/>
                </a:solidFill>
                <a:effectLst/>
              </a:rPr>
              <a:t>ep</a:t>
            </a:r>
            <a:r>
              <a:rPr lang="ru-RU" sz="2300">
                <a:solidFill>
                  <a:srgbClr val="000000"/>
                </a:solidFill>
                <a:effectLst/>
              </a:rPr>
              <a:t>у». В соответствии с учением В.И.Вернадского о ноосфере, одновременно с накоплением суммы общественного богатства в обществе происходит накопление совокупного, полезного знания – глобальной информационной среды, которая составляет интеллектуальную оболочку планеты. </a:t>
            </a:r>
          </a:p>
        </p:txBody>
      </p:sp>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228600"/>
            <a:ext cx="8491538" cy="1066800"/>
          </a:xfrm>
        </p:spPr>
        <p:txBody>
          <a:bodyPr/>
          <a:lstStyle/>
          <a:p>
            <a:r>
              <a:rPr lang="ru-RU" sz="3400" b="1" i="1"/>
              <a:t>Ответственность предпринимателя перед обществом</a:t>
            </a:r>
            <a:r>
              <a:rPr lang="ru-RU" sz="3400" b="1"/>
              <a:t> </a:t>
            </a:r>
          </a:p>
        </p:txBody>
      </p:sp>
      <p:sp>
        <p:nvSpPr>
          <p:cNvPr id="56323" name="Rectangle 3"/>
          <p:cNvSpPr>
            <a:spLocks noGrp="1" noChangeArrowheads="1"/>
          </p:cNvSpPr>
          <p:nvPr>
            <p:ph type="body" idx="1"/>
          </p:nvPr>
        </p:nvSpPr>
        <p:spPr>
          <a:xfrm>
            <a:off x="381000" y="1371600"/>
            <a:ext cx="8458200" cy="4953000"/>
          </a:xfrm>
        </p:spPr>
        <p:txBody>
          <a:bodyPr/>
          <a:lstStyle/>
          <a:p>
            <a:pPr marL="0" indent="0">
              <a:lnSpc>
                <a:spcPct val="80000"/>
              </a:lnSpc>
              <a:buFont typeface="Wingdings" pitchFamily="2" charset="2"/>
              <a:buNone/>
            </a:pPr>
            <a:r>
              <a:rPr lang="ru-RU" sz="2800"/>
              <a:t>По мере того как российские корпорации выходят на глобальный уровень, размещая свои акции на международных фондовых рынках, приобретая зарубежные активы, депортируя свою продукцию и т.д., они все в большей степени испытывают внешнее</a:t>
            </a:r>
          </a:p>
          <a:p>
            <a:pPr marL="0" indent="0">
              <a:lnSpc>
                <a:spcPct val="80000"/>
              </a:lnSpc>
              <a:buFont typeface="Wingdings" pitchFamily="2" charset="2"/>
              <a:buNone/>
            </a:pPr>
            <a:r>
              <a:rPr lang="ru-RU" sz="2800"/>
              <a:t>давление, усиливающееся</a:t>
            </a:r>
          </a:p>
          <a:p>
            <a:pPr marL="0" indent="0">
              <a:lnSpc>
                <a:spcPct val="80000"/>
              </a:lnSpc>
              <a:buFont typeface="Wingdings" pitchFamily="2" charset="2"/>
              <a:buNone/>
            </a:pPr>
            <a:r>
              <a:rPr lang="ru-RU" sz="2800"/>
              <a:t>внутри страны, заставляющие</a:t>
            </a:r>
          </a:p>
          <a:p>
            <a:pPr marL="0" indent="0">
              <a:lnSpc>
                <a:spcPct val="80000"/>
              </a:lnSpc>
              <a:buFont typeface="Wingdings" pitchFamily="2" charset="2"/>
              <a:buNone/>
            </a:pPr>
            <a:r>
              <a:rPr lang="ru-RU" sz="2800"/>
              <a:t>их проявлять социальную</a:t>
            </a:r>
          </a:p>
          <a:p>
            <a:pPr marL="0" indent="0">
              <a:lnSpc>
                <a:spcPct val="80000"/>
              </a:lnSpc>
              <a:buFont typeface="Wingdings" pitchFamily="2" charset="2"/>
              <a:buNone/>
            </a:pPr>
            <a:r>
              <a:rPr lang="ru-RU" sz="2800"/>
              <a:t>ответственность в процессе</a:t>
            </a:r>
          </a:p>
          <a:p>
            <a:pPr marL="0" indent="0">
              <a:lnSpc>
                <a:spcPct val="80000"/>
              </a:lnSpc>
              <a:buFont typeface="Wingdings" pitchFamily="2" charset="2"/>
              <a:buNone/>
            </a:pPr>
            <a:r>
              <a:rPr lang="ru-RU" sz="2800"/>
              <a:t>осуществления экономической</a:t>
            </a:r>
          </a:p>
          <a:p>
            <a:pPr marL="0" indent="0">
              <a:lnSpc>
                <a:spcPct val="80000"/>
              </a:lnSpc>
              <a:buFont typeface="Wingdings" pitchFamily="2" charset="2"/>
              <a:buNone/>
            </a:pPr>
            <a:r>
              <a:rPr lang="ru-RU" sz="2800"/>
              <a:t>      деятельности.</a:t>
            </a:r>
          </a:p>
        </p:txBody>
      </p:sp>
      <p:pic>
        <p:nvPicPr>
          <p:cNvPr id="56325" name="Picture 5"/>
          <p:cNvPicPr>
            <a:picLocks noChangeAspect="1" noChangeArrowheads="1"/>
          </p:cNvPicPr>
          <p:nvPr/>
        </p:nvPicPr>
        <p:blipFill>
          <a:blip r:embed="rId2"/>
          <a:srcRect/>
          <a:stretch>
            <a:fillRect/>
          </a:stretch>
        </p:blipFill>
        <p:spPr bwMode="auto">
          <a:xfrm>
            <a:off x="5891213" y="3581400"/>
            <a:ext cx="3252787" cy="32766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04800" y="457200"/>
            <a:ext cx="8458200" cy="2057400"/>
          </a:xfrm>
        </p:spPr>
        <p:txBody>
          <a:bodyPr/>
          <a:lstStyle/>
          <a:p>
            <a:r>
              <a:rPr lang="ru-RU" sz="2200" b="1" u="sng"/>
              <a:t>Ответственность</a:t>
            </a:r>
            <a:r>
              <a:rPr lang="ru-RU" sz="2200"/>
              <a:t> - это категория этики и права, отражающая особое социальное и морально-правовое отношение личности к людям, обществу (человечеству в целом), характеризующаяся выполнением своего нравственного долга и правовых норм.</a:t>
            </a:r>
          </a:p>
        </p:txBody>
      </p:sp>
      <p:sp>
        <p:nvSpPr>
          <p:cNvPr id="57347" name="Rectangle 3"/>
          <p:cNvSpPr>
            <a:spLocks noGrp="1" noChangeArrowheads="1"/>
          </p:cNvSpPr>
          <p:nvPr>
            <p:ph type="body" idx="1"/>
          </p:nvPr>
        </p:nvSpPr>
        <p:spPr>
          <a:xfrm>
            <a:off x="457200" y="2667000"/>
            <a:ext cx="8686800" cy="4191000"/>
          </a:xfrm>
        </p:spPr>
        <p:txBody>
          <a:bodyPr/>
          <a:lstStyle/>
          <a:p>
            <a:pPr>
              <a:lnSpc>
                <a:spcPct val="90000"/>
              </a:lnSpc>
              <a:buFont typeface="Wingdings" pitchFamily="2" charset="2"/>
              <a:buNone/>
            </a:pPr>
            <a:r>
              <a:rPr lang="ru-RU" sz="2400"/>
              <a:t>А.Смит предупреждал о том, что последствием свободной рыночной стихии может быть истощение ресурсов в результате погони отдельных индивидуумов за сиюминутной прибылью. Если предприниматель руководству</a:t>
            </a:r>
            <a:r>
              <a:rPr lang="en-US" sz="2400"/>
              <a:t>e</a:t>
            </a:r>
            <a:r>
              <a:rPr lang="ru-RU" sz="2400"/>
              <a:t>т</a:t>
            </a:r>
            <a:r>
              <a:rPr lang="en-US" sz="2400"/>
              <a:t>c</a:t>
            </a:r>
            <a:r>
              <a:rPr lang="ru-RU" sz="2400"/>
              <a:t>я только стремлением к увеличению прибыли, он рискует потерять и необходимые ресурсы, и доверие своих клиентов. Традиционное деление на «предпринимателей» и «клиентов» сейчас все более заменяется берущим начало в Японии единым понятием «большая семья», когда необходимо, кроме экономической мотивации, учитывать социальные аспекты функционирования бизнеса в обществе. </a:t>
            </a:r>
          </a:p>
        </p:txBody>
      </p:sp>
    </p:spTree>
  </p:cSld>
  <p:clrMapOvr>
    <a:masterClrMapping/>
  </p:clrMapOvr>
  <p:transition>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90600" y="381000"/>
            <a:ext cx="7848600" cy="1447800"/>
          </a:xfrm>
        </p:spPr>
        <p:txBody>
          <a:bodyPr/>
          <a:lstStyle/>
          <a:p>
            <a:r>
              <a:rPr lang="ru-RU" sz="4000" b="1" i="1"/>
              <a:t>Классические основы морально-нравственного поведения</a:t>
            </a:r>
          </a:p>
        </p:txBody>
      </p:sp>
      <p:sp>
        <p:nvSpPr>
          <p:cNvPr id="8195" name="Rectangle 3"/>
          <p:cNvSpPr>
            <a:spLocks noGrp="1" noChangeArrowheads="1"/>
          </p:cNvSpPr>
          <p:nvPr>
            <p:ph type="body" idx="1"/>
          </p:nvPr>
        </p:nvSpPr>
        <p:spPr/>
        <p:txBody>
          <a:bodyPr/>
          <a:lstStyle/>
          <a:p>
            <a:pPr marL="0" indent="0">
              <a:lnSpc>
                <a:spcPct val="90000"/>
              </a:lnSpc>
              <a:buFont typeface="Wingdings" pitchFamily="2" charset="2"/>
              <a:buNone/>
            </a:pPr>
            <a:r>
              <a:rPr lang="ru-RU"/>
              <a:t>Для квалифицированного ведения дел корпоративной социальной ответственности в компании необходимо понимать, что без определенного представления о морально-нравственном поведении членов корпорации сложно предпринимать какие-либо шаги в этом направлении. </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ctrTitle"/>
          </p:nvPr>
        </p:nvSpPr>
        <p:spPr>
          <a:xfrm>
            <a:off x="2286000" y="1905000"/>
            <a:ext cx="6553200" cy="3429000"/>
          </a:xfrm>
        </p:spPr>
        <p:txBody>
          <a:bodyPr/>
          <a:lstStyle/>
          <a:p>
            <a:r>
              <a:rPr lang="ru-RU" sz="4600">
                <a:solidFill>
                  <a:schemeClr val="folHlink"/>
                </a:solidFill>
              </a:rPr>
              <a:t>Социальная ответственность - это контракт между бизнесменом обществом, в котором он функционирует </a:t>
            </a:r>
          </a:p>
        </p:txBody>
      </p:sp>
      <p:pic>
        <p:nvPicPr>
          <p:cNvPr id="60423" name="Picture 7"/>
          <p:cNvPicPr>
            <a:picLocks noChangeAspect="1" noChangeArrowheads="1"/>
          </p:cNvPicPr>
          <p:nvPr/>
        </p:nvPicPr>
        <p:blipFill>
          <a:blip r:embed="rId2"/>
          <a:srcRect/>
          <a:stretch>
            <a:fillRect/>
          </a:stretch>
        </p:blipFill>
        <p:spPr bwMode="auto">
          <a:xfrm>
            <a:off x="5715000" y="0"/>
            <a:ext cx="3429000" cy="2286000"/>
          </a:xfrm>
          <a:prstGeom prst="rect">
            <a:avLst/>
          </a:prstGeom>
          <a:noFill/>
          <a:ln w="9525">
            <a:noFill/>
            <a:miter lim="800000"/>
            <a:headEnd/>
            <a:tailEnd/>
          </a:ln>
          <a:effectLst/>
        </p:spPr>
      </p:pic>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304800"/>
            <a:ext cx="7754938" cy="1198563"/>
          </a:xfrm>
        </p:spPr>
        <p:txBody>
          <a:bodyPr/>
          <a:lstStyle/>
          <a:p>
            <a:r>
              <a:rPr lang="ru-RU" i="1"/>
              <a:t>Основные подходы </a:t>
            </a:r>
            <a:r>
              <a:rPr lang="ru-RU"/>
              <a:t>к определению ответственности бизнеса:</a:t>
            </a:r>
          </a:p>
        </p:txBody>
      </p:sp>
      <p:sp>
        <p:nvSpPr>
          <p:cNvPr id="63491" name="Rectangle 3"/>
          <p:cNvSpPr>
            <a:spLocks noGrp="1" noChangeArrowheads="1"/>
          </p:cNvSpPr>
          <p:nvPr>
            <p:ph type="body" idx="1"/>
          </p:nvPr>
        </p:nvSpPr>
        <p:spPr>
          <a:xfrm>
            <a:off x="304800" y="1752600"/>
            <a:ext cx="8839200" cy="4953000"/>
          </a:xfrm>
        </p:spPr>
        <p:txBody>
          <a:bodyPr/>
          <a:lstStyle/>
          <a:p>
            <a:pPr marL="0" indent="0">
              <a:lnSpc>
                <a:spcPct val="80000"/>
              </a:lnSpc>
              <a:buFont typeface="Wingdings" pitchFamily="2" charset="2"/>
              <a:buNone/>
            </a:pPr>
            <a:r>
              <a:rPr lang="ru-RU" sz="2300"/>
              <a:t>1. Первый подход заключается в том, что любые действия в рамках юридической законности считаются социально ответственными: «в бизнесе нет места этике». Сторонники этого подхода убеждены, что бизнес играет в обществе исключительно экономическую роль, а поэтому долг менеджмента заключается в организации производства конкурентоспособных товаров и услуг и обеспечение акционеров наиболее высокими прибылями от их инвестиций. По мнению сторонников это подхода, бизнесмены не несут каких-либо особых этических обязательств и ответственности за предотвращение чьего-либо ущерба или продвижение тех, а не иных товаров и услуг. Эти бизнесмены не вид никакой необходимости отступать от закона, чтобы предотвратить нанесение ущерба кому-либо. Позиция сторонников этой позиции, ответственность бизнесмена отождествляется  с </a:t>
            </a:r>
            <a:r>
              <a:rPr lang="ru-RU" sz="2300" i="1"/>
              <a:t>юридической ответственностью, </a:t>
            </a:r>
            <a:r>
              <a:rPr lang="ru-RU" sz="2300"/>
              <a:t>т.е. любые действия в рамках правовой ответственности считаются социально ответственными.</a:t>
            </a: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838200" y="381000"/>
            <a:ext cx="7678738" cy="1128713"/>
          </a:xfrm>
        </p:spPr>
        <p:txBody>
          <a:bodyPr/>
          <a:lstStyle/>
          <a:p>
            <a:r>
              <a:rPr lang="ru-RU" i="1"/>
              <a:t>Основные подходы </a:t>
            </a:r>
            <a:r>
              <a:rPr lang="ru-RU"/>
              <a:t>к определению ответственности бизнеса:</a:t>
            </a:r>
          </a:p>
        </p:txBody>
      </p:sp>
      <p:sp>
        <p:nvSpPr>
          <p:cNvPr id="66563" name="Rectangle 3"/>
          <p:cNvSpPr>
            <a:spLocks noGrp="1" noChangeArrowheads="1"/>
          </p:cNvSpPr>
          <p:nvPr>
            <p:ph type="body" idx="1"/>
          </p:nvPr>
        </p:nvSpPr>
        <p:spPr>
          <a:xfrm>
            <a:off x="381000" y="1676400"/>
            <a:ext cx="8763000" cy="5181600"/>
          </a:xfrm>
        </p:spPr>
        <p:txBody>
          <a:bodyPr/>
          <a:lstStyle/>
          <a:p>
            <a:pPr marL="0" indent="0">
              <a:lnSpc>
                <a:spcPct val="90000"/>
              </a:lnSpc>
              <a:buFont typeface="Wingdings" pitchFamily="2" charset="2"/>
              <a:buNone/>
            </a:pPr>
            <a:r>
              <a:rPr lang="ru-RU" sz="2400"/>
              <a:t>2. Второй подход можно охарактеризовать девизом: «максимальная прибыль - единственная обязанность бизнеса». Поэтому сторонники этого подхода утверждают, что бизнесмены могут преступить закон ради пользы, например, ради получения прибыли. Исходя из этого менеджеры принимают решение соблюдать интересы владельцев физических средств производства, и именно это, а не ответственность за предотвращение чьего-либо ущерба или за продвижение социально ориентированных товаров и услуг определяет границы их этической ответственности. Таким образом, сторонники этого направления сводят социальную ответственность к </a:t>
            </a:r>
            <a:r>
              <a:rPr lang="ru-RU" sz="2400" i="1"/>
              <a:t>профессиональной ответственности, </a:t>
            </a:r>
            <a:r>
              <a:rPr lang="ru-RU" sz="2400"/>
              <a:t>которая диктуется нормами взаимодействия менеджера-профессионала нанимателя.</a:t>
            </a:r>
          </a:p>
        </p:txBody>
      </p:sp>
    </p:spTree>
  </p:cSld>
  <p:clrMapOvr>
    <a:masterClrMapping/>
  </p:clrMapOvr>
  <p:transition>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457200"/>
            <a:ext cx="7907338" cy="1052513"/>
          </a:xfrm>
        </p:spPr>
        <p:txBody>
          <a:bodyPr/>
          <a:lstStyle/>
          <a:p>
            <a:r>
              <a:rPr lang="ru-RU" i="1"/>
              <a:t>Основные подходы </a:t>
            </a:r>
            <a:r>
              <a:rPr lang="ru-RU"/>
              <a:t>к определению ответственности бизнеса:</a:t>
            </a:r>
          </a:p>
        </p:txBody>
      </p:sp>
      <p:sp>
        <p:nvSpPr>
          <p:cNvPr id="67587" name="Rectangle 3"/>
          <p:cNvSpPr>
            <a:spLocks noGrp="1" noChangeArrowheads="1"/>
          </p:cNvSpPr>
          <p:nvPr>
            <p:ph type="body" idx="1"/>
          </p:nvPr>
        </p:nvSpPr>
        <p:spPr>
          <a:xfrm>
            <a:off x="228600" y="1676400"/>
            <a:ext cx="8915400" cy="5181600"/>
          </a:xfrm>
        </p:spPr>
        <p:txBody>
          <a:bodyPr/>
          <a:lstStyle/>
          <a:p>
            <a:pPr marL="0" indent="0">
              <a:lnSpc>
                <a:spcPct val="90000"/>
              </a:lnSpc>
              <a:buFont typeface="Wingdings" pitchFamily="2" charset="2"/>
              <a:buNone/>
            </a:pPr>
            <a:r>
              <a:rPr lang="ru-RU" sz="2500"/>
              <a:t>3. Представители третьего подхода допускают, что в бизнесе есть место социальной ответственности, но она понимается ими как инструмент или условие, которые менеджеры используют для достижения целей корпорации в экономических отношениях. Например, сторонники этого подхода признают, что можно говорить о специфической социальной ответственности предпринимателей не только как о юридической или профессиональной ответственности, но и в более широком смысле. При этом отмечается, что это возможно только в том случае, если данная деятельность ведет к успеху. Если социальная ответственность не приносит пользы, от нее необходимо отказаться. Можно определить, что это своего рода </a:t>
            </a:r>
            <a:r>
              <a:rPr lang="ru-RU" sz="2500" i="1"/>
              <a:t>экономическая omвemcmвенность.</a:t>
            </a:r>
          </a:p>
        </p:txBody>
      </p:sp>
    </p:spTree>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38200" y="457200"/>
            <a:ext cx="7831138" cy="1052513"/>
          </a:xfrm>
        </p:spPr>
        <p:txBody>
          <a:bodyPr/>
          <a:lstStyle/>
          <a:p>
            <a:r>
              <a:rPr lang="ru-RU" i="1"/>
              <a:t>Основные подходы </a:t>
            </a:r>
            <a:r>
              <a:rPr lang="ru-RU"/>
              <a:t>к определению ответственности бизнеса:</a:t>
            </a:r>
          </a:p>
        </p:txBody>
      </p:sp>
      <p:sp>
        <p:nvSpPr>
          <p:cNvPr id="68611" name="Rectangle 3"/>
          <p:cNvSpPr>
            <a:spLocks noGrp="1" noChangeArrowheads="1"/>
          </p:cNvSpPr>
          <p:nvPr>
            <p:ph type="body" idx="1"/>
          </p:nvPr>
        </p:nvSpPr>
        <p:spPr>
          <a:xfrm>
            <a:off x="0" y="1752600"/>
            <a:ext cx="9144000" cy="5105400"/>
          </a:xfrm>
        </p:spPr>
        <p:txBody>
          <a:bodyPr/>
          <a:lstStyle/>
          <a:p>
            <a:pPr>
              <a:lnSpc>
                <a:spcPct val="90000"/>
              </a:lnSpc>
              <a:buFont typeface="Wingdings" pitchFamily="2" charset="2"/>
              <a:buNone/>
            </a:pPr>
            <a:r>
              <a:rPr lang="ru-RU" sz="2800"/>
              <a:t>4. Четвертый подход предполагает, что социально ответственной считается та организация, которая считает себя морально ответственной перед людьми, которые в ней работают, так и перед всеми, кто оказывается под воздействием ее деятельности. По мнению сторонников этой версии, ответственность компании регулируется морально-этическими нормами. В центре такого бизнеса ставится проблема д</a:t>
            </a:r>
            <a:r>
              <a:rPr lang="en-US" sz="2800"/>
              <a:t>oc</a:t>
            </a:r>
            <a:r>
              <a:rPr lang="ru-RU" sz="2800"/>
              <a:t>тижения и совмещения интересов всех участников организации. Такая ответственность определяется как </a:t>
            </a:r>
            <a:r>
              <a:rPr lang="ru-RU" sz="2800" i="1"/>
              <a:t>морально-этическая.</a:t>
            </a:r>
          </a:p>
        </p:txBody>
      </p:sp>
    </p:spTree>
  </p:cSld>
  <p:clrMapOvr>
    <a:masterClrMapping/>
  </p:clrMapOvr>
  <p:transition>
    <p:wheel spokes="3"/>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74675" y="304800"/>
            <a:ext cx="8569325" cy="1216025"/>
          </a:xfrm>
        </p:spPr>
        <p:txBody>
          <a:bodyPr/>
          <a:lstStyle/>
          <a:p>
            <a:r>
              <a:rPr lang="ru-RU" sz="3400" b="1" i="1"/>
              <a:t>Культурологические основы социального рыночного хозяйства</a:t>
            </a:r>
            <a:r>
              <a:rPr lang="ru-RU" sz="3400"/>
              <a:t> </a:t>
            </a:r>
          </a:p>
        </p:txBody>
      </p:sp>
      <p:sp>
        <p:nvSpPr>
          <p:cNvPr id="69635" name="Rectangle 3"/>
          <p:cNvSpPr>
            <a:spLocks noGrp="1" noChangeArrowheads="1"/>
          </p:cNvSpPr>
          <p:nvPr>
            <p:ph type="body" idx="1"/>
          </p:nvPr>
        </p:nvSpPr>
        <p:spPr>
          <a:xfrm>
            <a:off x="457200" y="1752600"/>
            <a:ext cx="8686800" cy="4724400"/>
          </a:xfrm>
        </p:spPr>
        <p:txBody>
          <a:bodyPr/>
          <a:lstStyle/>
          <a:p>
            <a:pPr marL="0" indent="0">
              <a:lnSpc>
                <a:spcPct val="90000"/>
              </a:lnSpc>
              <a:buFont typeface="Wingdings" pitchFamily="2" charset="2"/>
              <a:buNone/>
            </a:pPr>
            <a:r>
              <a:rPr lang="ru-RU" sz="2100"/>
              <a:t>В.Ойкен является основоположником ордо-либеральной школы экономической школы. Ордолиберализм считает неправомерным ограничивать роль государства лишь контролем над соблюдением правил хозяйствования. Социальное рыночное хозяйство - это не просто модель экономического развития или вариант соединения эффективной экономики с принципами социальной справедливости. Это особый тип общественного устройства и даже особый способ мышления. Без распространения новой идеологии свободы и порядка, порывающей не только со старыми нормами национал-социализма, но и с принципами олигархической псевдодемократии Веймарской республики и с начатой ею «эпохой экспериментов», либеральные реформы вряд ли были бы приняты населением.</a:t>
            </a:r>
          </a:p>
        </p:txBody>
      </p:sp>
    </p:spTree>
  </p:cSld>
  <p:clrMapOvr>
    <a:masterClrMapping/>
  </p:clrMapOvr>
  <p:transition>
    <p:blind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ru-RU"/>
          </a:p>
        </p:txBody>
      </p:sp>
      <p:sp>
        <p:nvSpPr>
          <p:cNvPr id="83971" name="Rectangle 3"/>
          <p:cNvSpPr>
            <a:spLocks noGrp="1" noChangeArrowheads="1"/>
          </p:cNvSpPr>
          <p:nvPr>
            <p:ph type="body" idx="1"/>
          </p:nvPr>
        </p:nvSpPr>
        <p:spPr/>
        <p:txBody>
          <a:bodyPr/>
          <a:lstStyle/>
          <a:p>
            <a:endParaRPr lang="ru-RU"/>
          </a:p>
        </p:txBody>
      </p:sp>
      <p:pic>
        <p:nvPicPr>
          <p:cNvPr id="83972" name="Picture 4"/>
          <p:cNvPicPr>
            <a:picLocks noChangeAspect="1" noChangeArrowheads="1"/>
          </p:cNvPicPr>
          <p:nvPr/>
        </p:nvPicPr>
        <p:blipFill>
          <a:blip r:embed="rId2"/>
          <a:srcRect/>
          <a:stretch>
            <a:fillRect/>
          </a:stretch>
        </p:blipFill>
        <p:spPr bwMode="auto">
          <a:xfrm>
            <a:off x="0" y="0"/>
            <a:ext cx="8839200" cy="6842125"/>
          </a:xfrm>
          <a:prstGeom prst="rect">
            <a:avLst/>
          </a:prstGeom>
          <a:noFill/>
          <a:ln w="9525">
            <a:noFill/>
            <a:miter lim="800000"/>
            <a:headEnd/>
            <a:tailEnd/>
          </a:ln>
          <a:effectLst/>
        </p:spPr>
      </p:pic>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p:nvPr>
        </p:nvSpPr>
        <p:spPr>
          <a:xfrm>
            <a:off x="609600" y="2590800"/>
            <a:ext cx="8145463" cy="4038600"/>
          </a:xfrm>
        </p:spPr>
        <p:txBody>
          <a:bodyPr/>
          <a:lstStyle/>
          <a:p>
            <a:pPr algn="ctr"/>
            <a:r>
              <a:rPr lang="ru-RU" sz="2400" b="1">
                <a:solidFill>
                  <a:srgbClr val="000066"/>
                </a:solidFill>
              </a:rPr>
              <a:t>Представления о моральном поведении людей сложились еще в древнегреческой философии. Платон (</a:t>
            </a:r>
            <a:r>
              <a:rPr lang="en-US" sz="2400" b="1">
                <a:solidFill>
                  <a:srgbClr val="000066"/>
                </a:solidFill>
              </a:rPr>
              <a:t>IV</a:t>
            </a:r>
            <a:r>
              <a:rPr lang="ru-RU" sz="2400" b="1">
                <a:solidFill>
                  <a:srgbClr val="000066"/>
                </a:solidFill>
              </a:rPr>
              <a:t> до н.э.) рассматривал моральную философию как авторитетное руководство к правильной жизни.</a:t>
            </a:r>
            <a:br>
              <a:rPr lang="ru-RU" sz="2400" b="1">
                <a:solidFill>
                  <a:srgbClr val="000066"/>
                </a:solidFill>
              </a:rPr>
            </a:br>
            <a:r>
              <a:rPr lang="ru-RU" sz="2400" b="1">
                <a:solidFill>
                  <a:srgbClr val="000066"/>
                </a:solidFill>
              </a:rPr>
              <a:t>Позиция Аристотеля (</a:t>
            </a:r>
            <a:r>
              <a:rPr lang="en-US" sz="2400" b="1">
                <a:solidFill>
                  <a:srgbClr val="000066"/>
                </a:solidFill>
              </a:rPr>
              <a:t>IV</a:t>
            </a:r>
            <a:r>
              <a:rPr lang="ru-RU" sz="2400" b="1">
                <a:solidFill>
                  <a:srgbClr val="000066"/>
                </a:solidFill>
              </a:rPr>
              <a:t> в. до н.э.) представляется более приемлемой, т.е. более приземленной. Он предлагает анализировать существующие точки зрения по любой проблеме - их он называет взглядами многих и мудрых - и стремится обнаружить в них некие общие принципы. </a:t>
            </a:r>
          </a:p>
        </p:txBody>
      </p:sp>
      <p:pic>
        <p:nvPicPr>
          <p:cNvPr id="11273" name="Picture 9"/>
          <p:cNvPicPr>
            <a:picLocks noChangeAspect="1" noChangeArrowheads="1"/>
          </p:cNvPicPr>
          <p:nvPr/>
        </p:nvPicPr>
        <p:blipFill>
          <a:blip r:embed="rId2"/>
          <a:srcRect/>
          <a:stretch>
            <a:fillRect/>
          </a:stretch>
        </p:blipFill>
        <p:spPr bwMode="auto">
          <a:xfrm>
            <a:off x="0" y="0"/>
            <a:ext cx="9144000" cy="2028825"/>
          </a:xfrm>
          <a:prstGeom prst="rect">
            <a:avLst/>
          </a:prstGeom>
          <a:noFill/>
          <a:ln w="9525">
            <a:noFill/>
            <a:miter lim="800000"/>
            <a:headEnd/>
            <a:tailEnd/>
          </a:ln>
          <a:effectLst/>
        </p:spPr>
      </p:pic>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50938" y="0"/>
            <a:ext cx="7993062" cy="1752600"/>
          </a:xfrm>
        </p:spPr>
        <p:txBody>
          <a:bodyPr/>
          <a:lstStyle/>
          <a:p>
            <a:r>
              <a:rPr lang="ru-RU" sz="2200">
                <a:solidFill>
                  <a:srgbClr val="000099"/>
                </a:solidFill>
              </a:rPr>
              <a:t>Различия между «нормативными» и «метафизическими» теориями моральной философии ХХ и начала </a:t>
            </a:r>
            <a:r>
              <a:rPr lang="en-US" sz="2200">
                <a:solidFill>
                  <a:srgbClr val="000099"/>
                </a:solidFill>
              </a:rPr>
              <a:t>XXI</a:t>
            </a:r>
            <a:r>
              <a:rPr lang="ru-RU" sz="2200">
                <a:solidFill>
                  <a:srgbClr val="000099"/>
                </a:solidFill>
              </a:rPr>
              <a:t> вв. можно разделить на два больших класса:</a:t>
            </a:r>
            <a:br>
              <a:rPr lang="ru-RU" sz="2200">
                <a:solidFill>
                  <a:srgbClr val="000099"/>
                </a:solidFill>
              </a:rPr>
            </a:br>
            <a:r>
              <a:rPr lang="ru-RU" sz="2200">
                <a:solidFill>
                  <a:srgbClr val="000099"/>
                </a:solidFill>
              </a:rPr>
              <a:t>1. Телеологические;</a:t>
            </a:r>
            <a:br>
              <a:rPr lang="ru-RU" sz="2200">
                <a:solidFill>
                  <a:srgbClr val="000099"/>
                </a:solidFill>
              </a:rPr>
            </a:br>
            <a:r>
              <a:rPr lang="ru-RU" sz="2200">
                <a:solidFill>
                  <a:srgbClr val="000099"/>
                </a:solidFill>
              </a:rPr>
              <a:t>2. Деонтологические.</a:t>
            </a:r>
          </a:p>
        </p:txBody>
      </p:sp>
      <p:sp>
        <p:nvSpPr>
          <p:cNvPr id="15363" name="Rectangle 3"/>
          <p:cNvSpPr>
            <a:spLocks noGrp="1" noChangeArrowheads="1"/>
          </p:cNvSpPr>
          <p:nvPr>
            <p:ph type="body" idx="1"/>
          </p:nvPr>
        </p:nvSpPr>
        <p:spPr>
          <a:xfrm>
            <a:off x="0" y="1752600"/>
            <a:ext cx="8955088" cy="4459288"/>
          </a:xfrm>
        </p:spPr>
        <p:txBody>
          <a:bodyPr/>
          <a:lstStyle/>
          <a:p>
            <a:pPr>
              <a:lnSpc>
                <a:spcPct val="80000"/>
              </a:lnSpc>
              <a:buFont typeface="Wingdings" pitchFamily="2" charset="2"/>
              <a:buNone/>
            </a:pPr>
            <a:r>
              <a:rPr lang="ru-RU" sz="2200">
                <a:latin typeface="Times New Roman" pitchFamily="18" charset="0"/>
              </a:rPr>
              <a:t>                 Первое заключается в том, что хорошее является результатом правильных действий; правильны те действия, которые способны обеспечить хорошие результаты. Телеологический подход предполагает развитие одной из теорий: </a:t>
            </a:r>
            <a:r>
              <a:rPr lang="ru-RU" sz="2200" i="1">
                <a:latin typeface="Times New Roman" pitchFamily="18" charset="0"/>
              </a:rPr>
              <a:t>гедонистический утилитаризм, </a:t>
            </a:r>
            <a:r>
              <a:rPr lang="ru-RU" sz="2200">
                <a:latin typeface="Times New Roman" pitchFamily="18" charset="0"/>
              </a:rPr>
              <a:t>где основная идея обычно ассоциируется с таким высказыванием Дж. С. Милля:</a:t>
            </a:r>
          </a:p>
          <a:p>
            <a:pPr>
              <a:lnSpc>
                <a:spcPct val="80000"/>
              </a:lnSpc>
              <a:buFont typeface="Wingdings" pitchFamily="2" charset="2"/>
              <a:buNone/>
            </a:pPr>
            <a:r>
              <a:rPr lang="ru-RU" sz="2200">
                <a:latin typeface="Times New Roman" pitchFamily="18" charset="0"/>
              </a:rPr>
              <a:t>«Стремитесь к наивысшему счастью для наибольшего числа людей». Эта теория состоит из двух компонентов:</a:t>
            </a:r>
          </a:p>
          <a:p>
            <a:pPr>
              <a:lnSpc>
                <a:spcPct val="80000"/>
              </a:lnSpc>
            </a:pPr>
            <a:r>
              <a:rPr lang="ru-RU" sz="2200" i="1">
                <a:latin typeface="Times New Roman" pitchFamily="18" charset="0"/>
              </a:rPr>
              <a:t>концепции правильного действия </a:t>
            </a:r>
            <a:r>
              <a:rPr lang="ru-RU" sz="2200">
                <a:latin typeface="Times New Roman" pitchFamily="18" charset="0"/>
              </a:rPr>
              <a:t>(действие правильно, когда оно приводит к наилучшему из возможных последствий для большинства);</a:t>
            </a:r>
          </a:p>
          <a:p>
            <a:pPr>
              <a:lnSpc>
                <a:spcPct val="80000"/>
              </a:lnSpc>
            </a:pPr>
            <a:r>
              <a:rPr lang="ru-RU" sz="2200" i="1">
                <a:latin typeface="Times New Roman" pitchFamily="18" charset="0"/>
              </a:rPr>
              <a:t>концепции добра, </a:t>
            </a:r>
            <a:r>
              <a:rPr lang="ru-RU" sz="2200">
                <a:latin typeface="Times New Roman" pitchFamily="18" charset="0"/>
              </a:rPr>
              <a:t>или того, что представляет собой сущность послед</a:t>
            </a:r>
            <a:r>
              <a:rPr lang="en-US" sz="2200">
                <a:latin typeface="Times New Roman" pitchFamily="18" charset="0"/>
              </a:rPr>
              <a:t>c</a:t>
            </a:r>
            <a:r>
              <a:rPr lang="ru-RU" sz="2200">
                <a:latin typeface="Times New Roman" pitchFamily="18" charset="0"/>
              </a:rPr>
              <a:t>твий (удовольствие или счастье).</a:t>
            </a:r>
          </a:p>
          <a:p>
            <a:pPr>
              <a:lnSpc>
                <a:spcPct val="80000"/>
              </a:lnSpc>
              <a:buFont typeface="Wingdings" pitchFamily="2" charset="2"/>
              <a:buNone/>
            </a:pPr>
            <a:r>
              <a:rPr lang="ru-RU" sz="2200">
                <a:latin typeface="Times New Roman" pitchFamily="18" charset="0"/>
              </a:rPr>
              <a:t>Вторую концепцию критикуют на том основании, что не всякое удовольствие одинаково хорошо, или что счастье - не только нечто, </a:t>
            </a:r>
            <a:r>
              <a:rPr lang="en-US" sz="2200">
                <a:latin typeface="Times New Roman" pitchFamily="18" charset="0"/>
              </a:rPr>
              <a:t>xo</a:t>
            </a:r>
            <a:r>
              <a:rPr lang="ru-RU" sz="2200">
                <a:latin typeface="Times New Roman" pitchFamily="18" charset="0"/>
              </a:rPr>
              <a:t>рошее само по себе. Дж. Милль пытался защитить свою теорию, </a:t>
            </a:r>
            <a:r>
              <a:rPr lang="en-US" sz="2200">
                <a:latin typeface="Times New Roman" pitchFamily="18" charset="0"/>
              </a:rPr>
              <a:t>o</a:t>
            </a:r>
            <a:r>
              <a:rPr lang="ru-RU" sz="2200">
                <a:latin typeface="Times New Roman" pitchFamily="18" charset="0"/>
              </a:rPr>
              <a:t>б</a:t>
            </a:r>
            <a:r>
              <a:rPr lang="en-US" sz="2200">
                <a:latin typeface="Times New Roman" pitchFamily="18" charset="0"/>
              </a:rPr>
              <a:t>pa</a:t>
            </a:r>
            <a:r>
              <a:rPr lang="ru-RU" sz="2200">
                <a:latin typeface="Times New Roman" pitchFamily="18" charset="0"/>
              </a:rPr>
              <a:t>щаясь к идее качественного различия удовольствий. Он старался доказать, что одни удовольствия качественно отличаются от других.</a:t>
            </a:r>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609600"/>
            <a:ext cx="7772400" cy="4114800"/>
          </a:xfrm>
        </p:spPr>
        <p:txBody>
          <a:bodyPr/>
          <a:lstStyle/>
          <a:p>
            <a:pPr>
              <a:lnSpc>
                <a:spcPct val="80000"/>
              </a:lnSpc>
              <a:buFont typeface="Wingdings" pitchFamily="2" charset="2"/>
              <a:buNone/>
            </a:pPr>
            <a:r>
              <a:rPr lang="ru-RU" sz="2200"/>
              <a:t>В 1960-1970-е гг. в рамках нормативной моральной философии активизировались и затихали попытки утилитаристов учесть критику со стороны представителей деонтологической теории. Эти попытки нашли отражение в теории, известной как </a:t>
            </a:r>
            <a:r>
              <a:rPr lang="ru-RU" sz="2200" i="1"/>
              <a:t>«утилитаризм правил». </a:t>
            </a:r>
            <a:r>
              <a:rPr lang="ru-RU" sz="2200"/>
              <a:t>«Утилитаризм правил» различает правила двух типов. Первые именуют регулятивными, например «людям не следует выходить из себя». Правила второго рода иногда назывались «конституирующими», или определяющими действия, примером этих правил могут быть следующие: «нужно выполнять обещание» или «нужно говорить правду». К этому типу относятся также правила, связанные с собственностью и справедливостью.</a:t>
            </a:r>
          </a:p>
        </p:txBody>
      </p:sp>
      <p:pic>
        <p:nvPicPr>
          <p:cNvPr id="16388" name="Picture 4"/>
          <p:cNvPicPr>
            <a:picLocks noChangeAspect="1" noChangeArrowheads="1"/>
          </p:cNvPicPr>
          <p:nvPr/>
        </p:nvPicPr>
        <p:blipFill>
          <a:blip r:embed="rId2"/>
          <a:srcRect/>
          <a:stretch>
            <a:fillRect/>
          </a:stretch>
        </p:blipFill>
        <p:spPr bwMode="auto">
          <a:xfrm>
            <a:off x="3048000" y="4445000"/>
            <a:ext cx="6096000" cy="24130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533400"/>
            <a:ext cx="7543800" cy="1828800"/>
          </a:xfrm>
        </p:spPr>
        <p:txBody>
          <a:bodyPr/>
          <a:lstStyle/>
          <a:p>
            <a:r>
              <a:rPr lang="ru-RU" sz="2400"/>
              <a:t>Корпоративная социальная ответственность базируется на принципах коллективной сообщественной справедливости. Общество и сообщество руководствуются разными принципами справедливости.</a:t>
            </a:r>
          </a:p>
        </p:txBody>
      </p:sp>
      <p:sp>
        <p:nvSpPr>
          <p:cNvPr id="19459" name="Rectangle 3"/>
          <p:cNvSpPr>
            <a:spLocks noGrp="1" noChangeArrowheads="1"/>
          </p:cNvSpPr>
          <p:nvPr>
            <p:ph type="body" idx="1"/>
          </p:nvPr>
        </p:nvSpPr>
        <p:spPr>
          <a:xfrm>
            <a:off x="533400" y="2819400"/>
            <a:ext cx="8153400" cy="3311525"/>
          </a:xfrm>
        </p:spPr>
        <p:txBody>
          <a:bodyPr/>
          <a:lstStyle/>
          <a:p>
            <a:pPr>
              <a:lnSpc>
                <a:spcPct val="90000"/>
              </a:lnSpc>
            </a:pPr>
            <a:r>
              <a:rPr lang="ru-RU" sz="2100" b="1" u="sng"/>
              <a:t>Мораль</a:t>
            </a:r>
            <a:r>
              <a:rPr lang="ru-RU" sz="2100"/>
              <a:t> - это совокупное выражение человеческой природы и сущности общественной жизни. Конечно, в любой корпорации каждый отдельный сотрудник думает только о своих личных интересах, но существуют корпоративные интересы. Эти два вида интересов постоянно входят в диалектическое противоречие: но справедливыми здесь могут быть только корпоративные интересы, т.к. в</a:t>
            </a:r>
          </a:p>
          <a:p>
            <a:pPr>
              <a:lnSpc>
                <a:spcPct val="90000"/>
              </a:lnSpc>
              <a:buFont typeface="Wingdings" pitchFamily="2" charset="2"/>
              <a:buNone/>
            </a:pPr>
            <a:r>
              <a:rPr lang="ru-RU" sz="2100"/>
              <a:t>                          противном случае теряется смысл в самой </a:t>
            </a:r>
          </a:p>
          <a:p>
            <a:pPr>
              <a:lnSpc>
                <a:spcPct val="90000"/>
              </a:lnSpc>
              <a:buFont typeface="Wingdings" pitchFamily="2" charset="2"/>
              <a:buNone/>
            </a:pPr>
            <a:r>
              <a:rPr lang="ru-RU" sz="2100"/>
              <a:t>                          корпорации, ее экономической сущности как </a:t>
            </a:r>
          </a:p>
          <a:p>
            <a:pPr>
              <a:lnSpc>
                <a:spcPct val="90000"/>
              </a:lnSpc>
              <a:buFont typeface="Wingdings" pitchFamily="2" charset="2"/>
              <a:buNone/>
            </a:pPr>
            <a:r>
              <a:rPr lang="ru-RU" sz="2100"/>
              <a:t>                          места совместного трудового участия людей. </a:t>
            </a:r>
          </a:p>
        </p:txBody>
      </p:sp>
      <p:pic>
        <p:nvPicPr>
          <p:cNvPr id="19460" name="Picture 4"/>
          <p:cNvPicPr>
            <a:picLocks noChangeAspect="1" noChangeArrowheads="1"/>
          </p:cNvPicPr>
          <p:nvPr/>
        </p:nvPicPr>
        <p:blipFill>
          <a:blip r:embed="rId2"/>
          <a:srcRect/>
          <a:stretch>
            <a:fillRect/>
          </a:stretch>
        </p:blipFill>
        <p:spPr bwMode="auto">
          <a:xfrm>
            <a:off x="76200" y="4876800"/>
            <a:ext cx="2438400" cy="1933575"/>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ru-RU"/>
          </a:p>
        </p:txBody>
      </p:sp>
      <p:sp>
        <p:nvSpPr>
          <p:cNvPr id="20483" name="Rectangle 3"/>
          <p:cNvSpPr>
            <a:spLocks noGrp="1" noChangeArrowheads="1"/>
          </p:cNvSpPr>
          <p:nvPr>
            <p:ph type="body" idx="1"/>
          </p:nvPr>
        </p:nvSpPr>
        <p:spPr>
          <a:xfrm>
            <a:off x="457200" y="2133600"/>
            <a:ext cx="8229600" cy="4411663"/>
          </a:xfrm>
        </p:spPr>
        <p:txBody>
          <a:bodyPr/>
          <a:lstStyle/>
          <a:p>
            <a:pPr>
              <a:lnSpc>
                <a:spcPct val="80000"/>
              </a:lnSpc>
              <a:buFont typeface="Wingdings" pitchFamily="2" charset="2"/>
              <a:buNone/>
            </a:pPr>
            <a:r>
              <a:rPr lang="ru-RU" sz="2100"/>
              <a:t>Современное Европейское Экономическое Сообщество являет собой пример развитых социалистических отношений. В последнее время вырос интерес к проблемам социалистической организации жизни людей.</a:t>
            </a:r>
          </a:p>
          <a:p>
            <a:pPr>
              <a:lnSpc>
                <a:spcPct val="80000"/>
              </a:lnSpc>
              <a:buFont typeface="Wingdings" pitchFamily="2" charset="2"/>
              <a:buNone/>
            </a:pPr>
            <a:r>
              <a:rPr lang="ru-RU" sz="2100"/>
              <a:t>В разные времена, многие века, российский народ, из труднейших безнадежных состояний своей политико-экономической жизни, выходил из кризиса за счет некого общего порыва, устремления. Этот порыв интенсифицирует труд людей, ведет к борьбе с лишениями, преодолению горя. Но во времена СССР социалистическая идея была доведена до абсурда, возобладала командно-властная система институтов власти. Законом развития советской системы был тоталитаризм. Это и привело к глобальному конфликту между идеей и системой. Но распад СССР не привел к утрате социалистической доктрины. </a:t>
            </a:r>
          </a:p>
        </p:txBody>
      </p:sp>
      <p:pic>
        <p:nvPicPr>
          <p:cNvPr id="20484" name="Picture 4"/>
          <p:cNvPicPr>
            <a:picLocks noChangeAspect="1" noChangeArrowheads="1"/>
          </p:cNvPicPr>
          <p:nvPr/>
        </p:nvPicPr>
        <p:blipFill>
          <a:blip r:embed="rId2"/>
          <a:srcRect/>
          <a:stretch>
            <a:fillRect/>
          </a:stretch>
        </p:blipFill>
        <p:spPr bwMode="auto">
          <a:xfrm>
            <a:off x="0" y="152400"/>
            <a:ext cx="9144000" cy="1608138"/>
          </a:xfrm>
          <a:prstGeom prst="rect">
            <a:avLst/>
          </a:prstGeom>
          <a:noFill/>
          <a:ln w="9525">
            <a:noFill/>
            <a:miter lim="800000"/>
            <a:headEnd/>
            <a:tailEnd/>
          </a:ln>
          <a:effectLst/>
        </p:spPr>
      </p:pic>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ru-RU" b="1"/>
              <a:t>Моральность экономических отношений</a:t>
            </a:r>
          </a:p>
        </p:txBody>
      </p:sp>
      <p:sp>
        <p:nvSpPr>
          <p:cNvPr id="21507" name="Rectangle 3"/>
          <p:cNvSpPr>
            <a:spLocks noGrp="1" noChangeArrowheads="1"/>
          </p:cNvSpPr>
          <p:nvPr>
            <p:ph type="body" idx="1"/>
          </p:nvPr>
        </p:nvSpPr>
        <p:spPr>
          <a:xfrm>
            <a:off x="533400" y="1752600"/>
            <a:ext cx="8305800" cy="4572000"/>
          </a:xfrm>
        </p:spPr>
        <p:txBody>
          <a:bodyPr/>
          <a:lstStyle/>
          <a:p>
            <a:pPr>
              <a:lnSpc>
                <a:spcPct val="80000"/>
              </a:lnSpc>
              <a:buFont typeface="Wingdings" pitchFamily="2" charset="2"/>
              <a:buNone/>
            </a:pPr>
            <a:r>
              <a:rPr lang="ru-RU" sz="2300"/>
              <a:t>Необходимо определить место и роль в экономике каждого человека. Моральные понятия в экономических отношениях невозможно анализировать в терминах «ощущение» и «опыт». В философии существует понятие </a:t>
            </a:r>
            <a:r>
              <a:rPr lang="ru-RU" sz="2300" i="1"/>
              <a:t>«бритва Оккама», </a:t>
            </a:r>
            <a:r>
              <a:rPr lang="ru-RU" sz="2300"/>
              <a:t>т.е. принцип «философской бритвы», которая отсекает избыточные понятия. На практике такими понятиями оказываются понятия нравственной и политической мысли. Зачастую экономистам, использующим «философскую бритву», приходилось отсекать такие понятия, как «моральный долг» или «естественный закон». Конечно, этот принцип не лишен недостатков. Бритва Оккама предполагает отсечение наиболее сложных теорий от всей их совокупности. Моральность экономических отношений - это сложная категория. Мораль должна быть экономически выгодной для общества.</a:t>
            </a: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ctrTitle"/>
          </p:nvPr>
        </p:nvSpPr>
        <p:spPr>
          <a:xfrm>
            <a:off x="685800" y="762000"/>
            <a:ext cx="7772400" cy="2266950"/>
          </a:xfrm>
        </p:spPr>
        <p:txBody>
          <a:bodyPr/>
          <a:lstStyle/>
          <a:p>
            <a:r>
              <a:rPr lang="ru-RU" sz="2200"/>
              <a:t>Экономическая выгода включает в себя культурную составляющую. Без внутреннего желания каждого человека быть культурным не представляется возможным решать экономические задачи с помощью моральных принципов.</a:t>
            </a:r>
          </a:p>
        </p:txBody>
      </p:sp>
      <p:sp>
        <p:nvSpPr>
          <p:cNvPr id="24581" name="Rectangle 5"/>
          <p:cNvSpPr>
            <a:spLocks noGrp="1" noChangeArrowheads="1"/>
          </p:cNvSpPr>
          <p:nvPr>
            <p:ph type="subTitle" idx="1"/>
          </p:nvPr>
        </p:nvSpPr>
        <p:spPr>
          <a:xfrm>
            <a:off x="1295400" y="3276600"/>
            <a:ext cx="6553200" cy="2438400"/>
          </a:xfrm>
        </p:spPr>
        <p:txBody>
          <a:bodyPr/>
          <a:lstStyle/>
          <a:p>
            <a:pPr>
              <a:lnSpc>
                <a:spcPct val="80000"/>
              </a:lnSpc>
            </a:pPr>
            <a:r>
              <a:rPr lang="ru-RU" sz="1900" b="1" i="1"/>
              <a:t>Любой социальный процесс направлен на удовлетворение потребностей индивидов, групп, интересов социальных институтов. При этом любой социальный процесс регулируется. Регулятивный процесс в большей части есть самоорганизующееся явление. Именно эту функцию выполняет культура. Поэтому любой социальный процесс пронизывается, оснащается атрибутами культуры: знаниями, ценностями, нормами, образцами.</a:t>
            </a:r>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Склон">
  <a:themeElements>
    <a:clrScheme name="Склон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Склон">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клон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Склон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Склон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Склон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Склон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Склон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Склон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Сеть">
  <a:themeElements>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Сеть">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еть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Сеть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Сеть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Сеть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Сеть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Сеть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Сеть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Сеть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Студия">
  <a:themeElements>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Студия">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тудия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Студия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Студия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Студия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Студия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Студия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Студия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Студия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Студия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Студия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Слои">
  <a:themeElements>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Слои">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Скругленный">
  <a:themeElements>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Скругленный">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Скругленный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Скругленный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Скругленный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Скругленный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Скругленный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Скругленный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Скругленный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Идея">
  <a:themeElements>
    <a:clrScheme name="Идея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Идея">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Идея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Идея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Идея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Идея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Идея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Идея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Идея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Идея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251</TotalTime>
  <Words>2295</Words>
  <Application>Microsoft PowerPoint</Application>
  <PresentationFormat>Экран (4:3)</PresentationFormat>
  <Paragraphs>56</Paragraphs>
  <Slides>26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11</vt:i4>
      </vt:variant>
      <vt:variant>
        <vt:lpstr>Заголовки слайдов</vt:lpstr>
      </vt:variant>
      <vt:variant>
        <vt:i4>26</vt:i4>
      </vt:variant>
    </vt:vector>
  </HeadingPairs>
  <TitlesOfParts>
    <vt:vector size="44" baseType="lpstr">
      <vt:lpstr>Arial</vt:lpstr>
      <vt:lpstr>Wingdings</vt:lpstr>
      <vt:lpstr>Tahoma</vt:lpstr>
      <vt:lpstr>Times New Roman</vt:lpstr>
      <vt:lpstr>Arial Black</vt:lpstr>
      <vt:lpstr>Verdana</vt:lpstr>
      <vt:lpstr>Comic Sans MS</vt:lpstr>
      <vt:lpstr>План</vt:lpstr>
      <vt:lpstr>Палитра</vt:lpstr>
      <vt:lpstr>Сеть</vt:lpstr>
      <vt:lpstr>Студия</vt:lpstr>
      <vt:lpstr>Капсулы</vt:lpstr>
      <vt:lpstr>Слои</vt:lpstr>
      <vt:lpstr>Скругленный</vt:lpstr>
      <vt:lpstr>Пиксел</vt:lpstr>
      <vt:lpstr>Идея</vt:lpstr>
      <vt:lpstr>Профиль</vt:lpstr>
      <vt:lpstr>Склон</vt:lpstr>
      <vt:lpstr>КОРПОРАТИВНАЯ СОЦИАЛЬНАЯ ОТВЕТСТВЕННОСТЬ</vt:lpstr>
      <vt:lpstr>Классические основы морально-нравственного поведения</vt:lpstr>
      <vt:lpstr>Представления о моральном поведении людей сложились еще в древнегреческой философии. Платон (IV до н.э.) рассматривал моральную философию как авторитетное руководство к правильной жизни. Позиция Аристотеля (IV в. до н.э.) представляется более приемлемой, т.е. более приземленной. Он предлагает анализировать существующие точки зрения по любой проблеме - их он называет взглядами многих и мудрых - и стремится обнаружить в них некие общие принципы. </vt:lpstr>
      <vt:lpstr>Различия между «нормативными» и «метафизическими» теориями моральной философии ХХ и начала XXI вв. можно разделить на два больших класса: 1. Телеологические; 2. Деонтологические.</vt:lpstr>
      <vt:lpstr>Слайд 5</vt:lpstr>
      <vt:lpstr>Корпоративная социальная ответственность базируется на принципах коллективной сообщественной справедливости. Общество и сообщество руководствуются разными принципами справедливости.</vt:lpstr>
      <vt:lpstr>Слайд 7</vt:lpstr>
      <vt:lpstr>Моральность экономических отношений</vt:lpstr>
      <vt:lpstr>Экономическая выгода включает в себя культурную составляющую. Без внутреннего желания каждого человека быть культурным не представляется возможным решать экономические задачи с помощью моральных принципов.</vt:lpstr>
      <vt:lpstr>Главной особенностью массового сознания и поведения считается конформность</vt:lpstr>
      <vt:lpstr>Гуманистические подходы отечественного экономического поведения в корпоративном сообществе</vt:lpstr>
      <vt:lpstr>Значительный вклад в развитие отечественного гуманизма внес В.М.Хвостов (1868- 1920), крупнейший российский философ, социолог и правовед. В своих работах (в частности, в работе: «Этика человеческого достоинства») он показал, что человек противоречив в своих делах. Он отмечал, что «...жизнь человека есть постоянная борьба противоположностей».  </vt:lpstr>
      <vt:lpstr>Гуманитарное наследие Д.И.Менделеева, известного ученого-химика, представлено в его работах: «К познанию России», «Заветные мысли», где он подробно исследовал демографическую ситуацию в России на рубеже XIX-XX вв., изучил тенденции в развитии отечественного народонаселения. По его мнению, например, к 2000 году в России должно было проживать около 600 млн. чел. Он обозначил пути повышения образованности населения «всеобщеобязательное образование».  </vt:lpstr>
      <vt:lpstr>Значительный вклад в теорию понимания нравственной природы человека внес Пьер Тейяр де Шарден, который в своей книге «Феномен человека» отмечал: «Вне всякого сомнения, материальная и духовная энергия чем-то связаны между собой и продолжают друг друга. В самой основе каким-то образом должна существовать и действовать в мире единая энергия. И первое, что здесь приходит на ум, - это представить себе «душу» как фокус преобразования, в котором, сходясь через разные каналы природы, сосредоточивается мощность тел, чтобы здесь интерьеризироваться и сублимироваться в красоту и истину».</vt:lpstr>
      <vt:lpstr>Наиболее ярким социальным философом первой половивы ХХ в. был Н.А.Бердяев (1874- 1948), который высказал важные и актуальные мысли по гуманизации социально-экономической жизни. Является oдним из основоположников отдельного направления философии - экзистенциализма, т.е. философии существования (одиночество человека перед лицом ничто). Он также считал, что личность находится в противостоянии объективного и субъективного. По его мнению: «Человек есть существо, испытывающее не только страх и ужас, но и тоску...тоска ближе к ужасу, чем к страху, но имеет свое качество». Н.А.Бердяев отмечает о существовании вечного конфликта между ценностями культуры и ценностями государства и общества. </vt:lpstr>
      <vt:lpstr>Существенный вклад в развитие гуманистических основ социально-экономической направленности внес С.Н.Булгаков (1874-1944), философ, экономист, публицист, религиозный деятель. Он затронул проблемы связи христианства и хозяйства, которые изложил в работе «Философия хозяйства» (1912). Экономическая наука и философия хозяйства - это разные течения познания реальности, хотя их объект исследования, по сути, один. </vt:lpstr>
      <vt:lpstr>Рассматривая гуманистические аспекты социально-экономического развития, нельзя не отметить работы В.И.Вернадского (1863-1945). Его гуманитарная заслуга заключается в том, что: он ввел в анализ связей системы «человек - природа» новое критериальное измерение «человечество как единое целое» и перевел социальный анализ в глобальный аспект. Как отмечал В.И.Вернадский «эволюционный процесс присущ только живому веществу». В биосфере, говорил он, существует «пленка жизни», в которой концентрация живого вещества максимальна. В результате закономерного процесса эволюции биосферы под влиянием научной мысли и коллективного труда, направленных на удовлетворение материальных и духовных потребностей, биосфера Земли должна перейти в новое состояние - нoocфepу». В соответствии с учением В.И.Вернадского о ноосфере, одновременно с накоплением суммы общественного богатства в обществе происходит накопление совокупного, полезного знания – глобальной информационной среды, которая составляет интеллектуальную оболочку планеты. </vt:lpstr>
      <vt:lpstr>Ответственность предпринимателя перед обществом </vt:lpstr>
      <vt:lpstr>Ответственность - это категория этики и права, отражающая особое социальное и морально-правовое отношение личности к людям, обществу (человечеству в целом), характеризующаяся выполнением своего нравственного долга и правовых норм.</vt:lpstr>
      <vt:lpstr>Социальная ответственность - это контракт между бизнесменом обществом, в котором он функционирует </vt:lpstr>
      <vt:lpstr>Основные подходы к определению ответственности бизнеса:</vt:lpstr>
      <vt:lpstr>Основные подходы к определению ответственности бизнеса:</vt:lpstr>
      <vt:lpstr>Основные подходы к определению ответственности бизнеса:</vt:lpstr>
      <vt:lpstr>Основные подходы к определению ответственности бизнеса:</vt:lpstr>
      <vt:lpstr>Культурологические основы социального рыночного хозяйства </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Мариночка</dc:creator>
  <cp:lastModifiedBy>1</cp:lastModifiedBy>
  <cp:revision>32</cp:revision>
  <cp:lastPrinted>1601-01-01T00:00:00Z</cp:lastPrinted>
  <dcterms:created xsi:type="dcterms:W3CDTF">1601-01-01T00:00:00Z</dcterms:created>
  <dcterms:modified xsi:type="dcterms:W3CDTF">2014-12-05T17:41:08Z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