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5" r:id="rId11"/>
    <p:sldId id="267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EA6F56-6A69-4846-8F49-19C66C942654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" csCatId="colorful" phldr="1"/>
      <dgm:spPr/>
    </dgm:pt>
    <dgm:pt modelId="{335E9177-7500-4B1E-9AC4-437B3222AEF4}">
      <dgm:prSet phldrT="[Текст]" custT="1"/>
      <dgm:spPr/>
      <dgm:t>
        <a:bodyPr/>
        <a:lstStyle/>
        <a:p>
          <a:pPr algn="just"/>
          <a:r>
            <a:rPr lang="ru-RU" sz="1200" dirty="0" smtClean="0">
              <a:solidFill>
                <a:srgbClr val="FF0000"/>
              </a:solidFill>
            </a:rPr>
            <a:t>1</a:t>
          </a:r>
          <a:r>
            <a: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Абстрагирование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:отвлечение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признаков от понятия.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3F2E780D-3EBE-407C-9FB7-6A3E421C3FC7}" type="parTrans" cxnId="{DA6E4F8A-D1B4-44F4-B5B9-70BECDF3CF12}">
      <dgm:prSet/>
      <dgm:spPr/>
      <dgm:t>
        <a:bodyPr/>
        <a:lstStyle/>
        <a:p>
          <a:endParaRPr lang="ru-RU"/>
        </a:p>
      </dgm:t>
    </dgm:pt>
    <dgm:pt modelId="{324E9CC9-7F93-45F8-963B-F3023F372979}" type="sibTrans" cxnId="{DA6E4F8A-D1B4-44F4-B5B9-70BECDF3CF12}">
      <dgm:prSet/>
      <dgm:spPr/>
      <dgm:t>
        <a:bodyPr/>
        <a:lstStyle/>
        <a:p>
          <a:endParaRPr lang="ru-RU"/>
        </a:p>
      </dgm:t>
    </dgm:pt>
    <dgm:pt modelId="{D61C8F0E-CC53-49E8-8440-980708977E9E}">
      <dgm:prSet phldrT="[Текст]" custT="1"/>
      <dgm:spPr/>
      <dgm:t>
        <a:bodyPr/>
        <a:lstStyle/>
        <a:p>
          <a:pPr algn="just"/>
          <a:r>
            <a: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3.Синтез: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объединение существенных признаков в одну мысль.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E279D1B6-CC73-4CA4-A0B4-5518983A45B1}" type="parTrans" cxnId="{E9135EC3-62A4-442D-8A85-A25302CE4D7D}">
      <dgm:prSet/>
      <dgm:spPr/>
      <dgm:t>
        <a:bodyPr/>
        <a:lstStyle/>
        <a:p>
          <a:endParaRPr lang="ru-RU"/>
        </a:p>
      </dgm:t>
    </dgm:pt>
    <dgm:pt modelId="{7C0743A3-0DBB-48EA-A37B-9D86E366DA99}" type="sibTrans" cxnId="{E9135EC3-62A4-442D-8A85-A25302CE4D7D}">
      <dgm:prSet/>
      <dgm:spPr/>
      <dgm:t>
        <a:bodyPr/>
        <a:lstStyle/>
        <a:p>
          <a:endParaRPr lang="ru-RU"/>
        </a:p>
      </dgm:t>
    </dgm:pt>
    <dgm:pt modelId="{A1C8A3D7-3D6D-4A2C-AF00-49E5B7D3006B}">
      <dgm:prSet phldrT="[Текст]" custT="1"/>
      <dgm:spPr/>
      <dgm:t>
        <a:bodyPr/>
        <a:lstStyle/>
        <a:p>
          <a:pPr algn="just"/>
          <a:r>
            <a:rPr lang="ru-RU" sz="1600" dirty="0" smtClean="0">
              <a:solidFill>
                <a:srgbClr val="FF0000"/>
              </a:solidFill>
            </a:rPr>
            <a:t>4</a:t>
          </a:r>
          <a:r>
            <a: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.Обобщение: 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перенос сформированного понятия на новые объекты того же класса предметов.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4169D84E-5D65-4B49-BFE5-DEFCA5D8CE67}" type="parTrans" cxnId="{50B73573-6A0D-4F78-8531-8F4B43A1799D}">
      <dgm:prSet/>
      <dgm:spPr/>
      <dgm:t>
        <a:bodyPr/>
        <a:lstStyle/>
        <a:p>
          <a:endParaRPr lang="ru-RU"/>
        </a:p>
      </dgm:t>
    </dgm:pt>
    <dgm:pt modelId="{F5A79681-B7FF-4E1E-B12B-311869B423D6}" type="sibTrans" cxnId="{50B73573-6A0D-4F78-8531-8F4B43A1799D}">
      <dgm:prSet/>
      <dgm:spPr/>
      <dgm:t>
        <a:bodyPr/>
        <a:lstStyle/>
        <a:p>
          <a:endParaRPr lang="ru-RU"/>
        </a:p>
      </dgm:t>
    </dgm:pt>
    <dgm:pt modelId="{C9E5813B-5F15-4ECA-90B9-4FD010BF1509}">
      <dgm:prSet custT="1"/>
      <dgm:spPr/>
      <dgm:t>
        <a:bodyPr/>
        <a:lstStyle/>
        <a:p>
          <a:pPr algn="just"/>
          <a:r>
            <a: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2. Анализ и дифференциация: 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анализ признаков, отбрасывание несущественных признаков.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955DDB97-FEEE-4B50-8164-9F05625AC7F4}" type="parTrans" cxnId="{EAE5BBB9-3203-4CFD-8C29-95FE99A08B3D}">
      <dgm:prSet/>
      <dgm:spPr/>
      <dgm:t>
        <a:bodyPr/>
        <a:lstStyle/>
        <a:p>
          <a:endParaRPr lang="ru-RU"/>
        </a:p>
      </dgm:t>
    </dgm:pt>
    <dgm:pt modelId="{B02396B6-F279-427B-9A97-65651D225584}" type="sibTrans" cxnId="{EAE5BBB9-3203-4CFD-8C29-95FE99A08B3D}">
      <dgm:prSet/>
      <dgm:spPr/>
      <dgm:t>
        <a:bodyPr/>
        <a:lstStyle/>
        <a:p>
          <a:endParaRPr lang="ru-RU"/>
        </a:p>
      </dgm:t>
    </dgm:pt>
    <dgm:pt modelId="{0FA704D9-F3CC-4C53-821C-F4A2E73212DB}" type="pres">
      <dgm:prSet presAssocID="{56EA6F56-6A69-4846-8F49-19C66C942654}" presName="rootnode" presStyleCnt="0">
        <dgm:presLayoutVars>
          <dgm:chMax/>
          <dgm:chPref/>
          <dgm:dir/>
          <dgm:animLvl val="lvl"/>
        </dgm:presLayoutVars>
      </dgm:prSet>
      <dgm:spPr/>
    </dgm:pt>
    <dgm:pt modelId="{7A4C0BC1-1470-4B64-B567-5F3D8C1C9CD5}" type="pres">
      <dgm:prSet presAssocID="{335E9177-7500-4B1E-9AC4-437B3222AEF4}" presName="composite" presStyleCnt="0"/>
      <dgm:spPr/>
    </dgm:pt>
    <dgm:pt modelId="{B8E002DA-30FB-4C32-BC91-836C4CCF1CD0}" type="pres">
      <dgm:prSet presAssocID="{335E9177-7500-4B1E-9AC4-437B3222AEF4}" presName="LShape" presStyleLbl="alignNode1" presStyleIdx="0" presStyleCnt="7"/>
      <dgm:spPr/>
    </dgm:pt>
    <dgm:pt modelId="{5E2E89FE-B544-4988-9CBF-1CD856361269}" type="pres">
      <dgm:prSet presAssocID="{335E9177-7500-4B1E-9AC4-437B3222AEF4}" presName="ParentText" presStyleLbl="revTx" presStyleIdx="0" presStyleCnt="4" custScaleX="103727" custScaleY="98266" custLinFactNeighborX="4310" custLinFactNeighborY="4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C023EF-25C4-47D5-9EA0-C2C30110024C}" type="pres">
      <dgm:prSet presAssocID="{335E9177-7500-4B1E-9AC4-437B3222AEF4}" presName="Triangle" presStyleLbl="alignNode1" presStyleIdx="1" presStyleCnt="7"/>
      <dgm:spPr/>
    </dgm:pt>
    <dgm:pt modelId="{A08D0ADF-2FE5-4649-914B-FA83F252FFCD}" type="pres">
      <dgm:prSet presAssocID="{324E9CC9-7F93-45F8-963B-F3023F372979}" presName="sibTrans" presStyleCnt="0"/>
      <dgm:spPr/>
    </dgm:pt>
    <dgm:pt modelId="{26B4061B-D996-4D1F-BB2A-929BFA171031}" type="pres">
      <dgm:prSet presAssocID="{324E9CC9-7F93-45F8-963B-F3023F372979}" presName="space" presStyleCnt="0"/>
      <dgm:spPr/>
    </dgm:pt>
    <dgm:pt modelId="{B72D901B-C108-4EB5-A79F-04A3AB5DDD2A}" type="pres">
      <dgm:prSet presAssocID="{C9E5813B-5F15-4ECA-90B9-4FD010BF1509}" presName="composite" presStyleCnt="0"/>
      <dgm:spPr/>
    </dgm:pt>
    <dgm:pt modelId="{780E6897-8292-4E99-ABD9-51A33064E1D8}" type="pres">
      <dgm:prSet presAssocID="{C9E5813B-5F15-4ECA-90B9-4FD010BF1509}" presName="LShape" presStyleLbl="alignNode1" presStyleIdx="2" presStyleCnt="7"/>
      <dgm:spPr/>
    </dgm:pt>
    <dgm:pt modelId="{8F126476-102A-4CCA-AEEE-51166D87FEEC}" type="pres">
      <dgm:prSet presAssocID="{C9E5813B-5F15-4ECA-90B9-4FD010BF1509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A95AC-83B0-4F30-BC20-688F798A1015}" type="pres">
      <dgm:prSet presAssocID="{C9E5813B-5F15-4ECA-90B9-4FD010BF1509}" presName="Triangle" presStyleLbl="alignNode1" presStyleIdx="3" presStyleCnt="7"/>
      <dgm:spPr/>
    </dgm:pt>
    <dgm:pt modelId="{E83BD872-7047-4D8A-8FEA-19009D576E61}" type="pres">
      <dgm:prSet presAssocID="{B02396B6-F279-427B-9A97-65651D225584}" presName="sibTrans" presStyleCnt="0"/>
      <dgm:spPr/>
    </dgm:pt>
    <dgm:pt modelId="{BCC34B75-7670-470A-9451-6294E06019DC}" type="pres">
      <dgm:prSet presAssocID="{B02396B6-F279-427B-9A97-65651D225584}" presName="space" presStyleCnt="0"/>
      <dgm:spPr/>
    </dgm:pt>
    <dgm:pt modelId="{7F626689-DDAD-4203-BC91-1D1744D38286}" type="pres">
      <dgm:prSet presAssocID="{D61C8F0E-CC53-49E8-8440-980708977E9E}" presName="composite" presStyleCnt="0"/>
      <dgm:spPr/>
    </dgm:pt>
    <dgm:pt modelId="{7D1FCFC2-1C8C-4E14-82D9-016E28B44D1C}" type="pres">
      <dgm:prSet presAssocID="{D61C8F0E-CC53-49E8-8440-980708977E9E}" presName="LShape" presStyleLbl="alignNode1" presStyleIdx="4" presStyleCnt="7"/>
      <dgm:spPr/>
    </dgm:pt>
    <dgm:pt modelId="{0F210A8F-0505-4C4C-BEC6-C6B36BF077F7}" type="pres">
      <dgm:prSet presAssocID="{D61C8F0E-CC53-49E8-8440-980708977E9E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342C5A-CF08-4E9B-AA4E-CEE49F79B921}" type="pres">
      <dgm:prSet presAssocID="{D61C8F0E-CC53-49E8-8440-980708977E9E}" presName="Triangle" presStyleLbl="alignNode1" presStyleIdx="5" presStyleCnt="7"/>
      <dgm:spPr/>
    </dgm:pt>
    <dgm:pt modelId="{C9F83230-FA85-4057-AF3F-AEFE6FE3FFA4}" type="pres">
      <dgm:prSet presAssocID="{7C0743A3-0DBB-48EA-A37B-9D86E366DA99}" presName="sibTrans" presStyleCnt="0"/>
      <dgm:spPr/>
    </dgm:pt>
    <dgm:pt modelId="{BDAD599B-0456-4350-A4CC-3E1A68FB77A0}" type="pres">
      <dgm:prSet presAssocID="{7C0743A3-0DBB-48EA-A37B-9D86E366DA99}" presName="space" presStyleCnt="0"/>
      <dgm:spPr/>
    </dgm:pt>
    <dgm:pt modelId="{56013887-4045-42BA-A227-06A2F1D98E32}" type="pres">
      <dgm:prSet presAssocID="{A1C8A3D7-3D6D-4A2C-AF00-49E5B7D3006B}" presName="composite" presStyleCnt="0"/>
      <dgm:spPr/>
    </dgm:pt>
    <dgm:pt modelId="{933A97C7-B8CE-4761-BAAC-D802904D486D}" type="pres">
      <dgm:prSet presAssocID="{A1C8A3D7-3D6D-4A2C-AF00-49E5B7D3006B}" presName="LShape" presStyleLbl="alignNode1" presStyleIdx="6" presStyleCnt="7"/>
      <dgm:spPr/>
    </dgm:pt>
    <dgm:pt modelId="{D9F5CBDF-4E7F-4A03-9C7C-6AC93E5E98D1}" type="pres">
      <dgm:prSet presAssocID="{A1C8A3D7-3D6D-4A2C-AF00-49E5B7D3006B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EE0CAF-DFEF-473A-AC04-B9D4983698AD}" type="presOf" srcId="{335E9177-7500-4B1E-9AC4-437B3222AEF4}" destId="{5E2E89FE-B544-4988-9CBF-1CD856361269}" srcOrd="0" destOrd="0" presId="urn:microsoft.com/office/officeart/2009/3/layout/StepUpProcess"/>
    <dgm:cxn modelId="{DA6E4F8A-D1B4-44F4-B5B9-70BECDF3CF12}" srcId="{56EA6F56-6A69-4846-8F49-19C66C942654}" destId="{335E9177-7500-4B1E-9AC4-437B3222AEF4}" srcOrd="0" destOrd="0" parTransId="{3F2E780D-3EBE-407C-9FB7-6A3E421C3FC7}" sibTransId="{324E9CC9-7F93-45F8-963B-F3023F372979}"/>
    <dgm:cxn modelId="{1A27B5FC-26A0-450E-8F64-897C14052E30}" type="presOf" srcId="{D61C8F0E-CC53-49E8-8440-980708977E9E}" destId="{0F210A8F-0505-4C4C-BEC6-C6B36BF077F7}" srcOrd="0" destOrd="0" presId="urn:microsoft.com/office/officeart/2009/3/layout/StepUpProcess"/>
    <dgm:cxn modelId="{AD8558B4-DFDA-4339-A617-443F7DDEE94A}" type="presOf" srcId="{56EA6F56-6A69-4846-8F49-19C66C942654}" destId="{0FA704D9-F3CC-4C53-821C-F4A2E73212DB}" srcOrd="0" destOrd="0" presId="urn:microsoft.com/office/officeart/2009/3/layout/StepUpProcess"/>
    <dgm:cxn modelId="{E7D6709A-4F7A-4AA9-88DA-568AB5826B6E}" type="presOf" srcId="{A1C8A3D7-3D6D-4A2C-AF00-49E5B7D3006B}" destId="{D9F5CBDF-4E7F-4A03-9C7C-6AC93E5E98D1}" srcOrd="0" destOrd="0" presId="urn:microsoft.com/office/officeart/2009/3/layout/StepUpProcess"/>
    <dgm:cxn modelId="{50B73573-6A0D-4F78-8531-8F4B43A1799D}" srcId="{56EA6F56-6A69-4846-8F49-19C66C942654}" destId="{A1C8A3D7-3D6D-4A2C-AF00-49E5B7D3006B}" srcOrd="3" destOrd="0" parTransId="{4169D84E-5D65-4B49-BFE5-DEFCA5D8CE67}" sibTransId="{F5A79681-B7FF-4E1E-B12B-311869B423D6}"/>
    <dgm:cxn modelId="{EAE5BBB9-3203-4CFD-8C29-95FE99A08B3D}" srcId="{56EA6F56-6A69-4846-8F49-19C66C942654}" destId="{C9E5813B-5F15-4ECA-90B9-4FD010BF1509}" srcOrd="1" destOrd="0" parTransId="{955DDB97-FEEE-4B50-8164-9F05625AC7F4}" sibTransId="{B02396B6-F279-427B-9A97-65651D225584}"/>
    <dgm:cxn modelId="{59105DD5-23E0-4441-8736-92BBE6D3292F}" type="presOf" srcId="{C9E5813B-5F15-4ECA-90B9-4FD010BF1509}" destId="{8F126476-102A-4CCA-AEEE-51166D87FEEC}" srcOrd="0" destOrd="0" presId="urn:microsoft.com/office/officeart/2009/3/layout/StepUpProcess"/>
    <dgm:cxn modelId="{E9135EC3-62A4-442D-8A85-A25302CE4D7D}" srcId="{56EA6F56-6A69-4846-8F49-19C66C942654}" destId="{D61C8F0E-CC53-49E8-8440-980708977E9E}" srcOrd="2" destOrd="0" parTransId="{E279D1B6-CC73-4CA4-A0B4-5518983A45B1}" sibTransId="{7C0743A3-0DBB-48EA-A37B-9D86E366DA99}"/>
    <dgm:cxn modelId="{229E4157-185C-4DAC-B9A7-98528D7DFA32}" type="presParOf" srcId="{0FA704D9-F3CC-4C53-821C-F4A2E73212DB}" destId="{7A4C0BC1-1470-4B64-B567-5F3D8C1C9CD5}" srcOrd="0" destOrd="0" presId="urn:microsoft.com/office/officeart/2009/3/layout/StepUpProcess"/>
    <dgm:cxn modelId="{DA65DD7B-43B8-47F9-B4AB-8FF1DC96A9F3}" type="presParOf" srcId="{7A4C0BC1-1470-4B64-B567-5F3D8C1C9CD5}" destId="{B8E002DA-30FB-4C32-BC91-836C4CCF1CD0}" srcOrd="0" destOrd="0" presId="urn:microsoft.com/office/officeart/2009/3/layout/StepUpProcess"/>
    <dgm:cxn modelId="{53ABD3A0-637D-4847-8846-3F019A6610F0}" type="presParOf" srcId="{7A4C0BC1-1470-4B64-B567-5F3D8C1C9CD5}" destId="{5E2E89FE-B544-4988-9CBF-1CD856361269}" srcOrd="1" destOrd="0" presId="urn:microsoft.com/office/officeart/2009/3/layout/StepUpProcess"/>
    <dgm:cxn modelId="{36BD14E9-0420-4218-AFC1-66A206A636C8}" type="presParOf" srcId="{7A4C0BC1-1470-4B64-B567-5F3D8C1C9CD5}" destId="{15C023EF-25C4-47D5-9EA0-C2C30110024C}" srcOrd="2" destOrd="0" presId="urn:microsoft.com/office/officeart/2009/3/layout/StepUpProcess"/>
    <dgm:cxn modelId="{7CA6EF84-CCB9-4064-B909-523CCD53DB22}" type="presParOf" srcId="{0FA704D9-F3CC-4C53-821C-F4A2E73212DB}" destId="{A08D0ADF-2FE5-4649-914B-FA83F252FFCD}" srcOrd="1" destOrd="0" presId="urn:microsoft.com/office/officeart/2009/3/layout/StepUpProcess"/>
    <dgm:cxn modelId="{AC564E62-1F60-439C-BCFE-5CBE4DECA4FC}" type="presParOf" srcId="{A08D0ADF-2FE5-4649-914B-FA83F252FFCD}" destId="{26B4061B-D996-4D1F-BB2A-929BFA171031}" srcOrd="0" destOrd="0" presId="urn:microsoft.com/office/officeart/2009/3/layout/StepUpProcess"/>
    <dgm:cxn modelId="{ECE4026F-C5A5-4C4E-8818-F925B36C83FF}" type="presParOf" srcId="{0FA704D9-F3CC-4C53-821C-F4A2E73212DB}" destId="{B72D901B-C108-4EB5-A79F-04A3AB5DDD2A}" srcOrd="2" destOrd="0" presId="urn:microsoft.com/office/officeart/2009/3/layout/StepUpProcess"/>
    <dgm:cxn modelId="{5D9F4D1C-43AD-4C2D-98D0-2AC3F3EAF5FB}" type="presParOf" srcId="{B72D901B-C108-4EB5-A79F-04A3AB5DDD2A}" destId="{780E6897-8292-4E99-ABD9-51A33064E1D8}" srcOrd="0" destOrd="0" presId="urn:microsoft.com/office/officeart/2009/3/layout/StepUpProcess"/>
    <dgm:cxn modelId="{2D29BF80-85EA-4387-A042-69AA59495C78}" type="presParOf" srcId="{B72D901B-C108-4EB5-A79F-04A3AB5DDD2A}" destId="{8F126476-102A-4CCA-AEEE-51166D87FEEC}" srcOrd="1" destOrd="0" presId="urn:microsoft.com/office/officeart/2009/3/layout/StepUpProcess"/>
    <dgm:cxn modelId="{E26EB47B-093E-418D-883F-71707F49478B}" type="presParOf" srcId="{B72D901B-C108-4EB5-A79F-04A3AB5DDD2A}" destId="{8A4A95AC-83B0-4F30-BC20-688F798A1015}" srcOrd="2" destOrd="0" presId="urn:microsoft.com/office/officeart/2009/3/layout/StepUpProcess"/>
    <dgm:cxn modelId="{4D4D33AA-2F59-4222-8105-F6261D20CEF8}" type="presParOf" srcId="{0FA704D9-F3CC-4C53-821C-F4A2E73212DB}" destId="{E83BD872-7047-4D8A-8FEA-19009D576E61}" srcOrd="3" destOrd="0" presId="urn:microsoft.com/office/officeart/2009/3/layout/StepUpProcess"/>
    <dgm:cxn modelId="{7051199C-784C-4828-9F75-07624BA75678}" type="presParOf" srcId="{E83BD872-7047-4D8A-8FEA-19009D576E61}" destId="{BCC34B75-7670-470A-9451-6294E06019DC}" srcOrd="0" destOrd="0" presId="urn:microsoft.com/office/officeart/2009/3/layout/StepUpProcess"/>
    <dgm:cxn modelId="{34094B55-BE70-4CB2-A143-60AA81D14B6D}" type="presParOf" srcId="{0FA704D9-F3CC-4C53-821C-F4A2E73212DB}" destId="{7F626689-DDAD-4203-BC91-1D1744D38286}" srcOrd="4" destOrd="0" presId="urn:microsoft.com/office/officeart/2009/3/layout/StepUpProcess"/>
    <dgm:cxn modelId="{0AB78ADC-5207-4CC2-A4B0-F37AD52AB464}" type="presParOf" srcId="{7F626689-DDAD-4203-BC91-1D1744D38286}" destId="{7D1FCFC2-1C8C-4E14-82D9-016E28B44D1C}" srcOrd="0" destOrd="0" presId="urn:microsoft.com/office/officeart/2009/3/layout/StepUpProcess"/>
    <dgm:cxn modelId="{AD9D8AA9-B905-4DE6-9616-D6608DA7B404}" type="presParOf" srcId="{7F626689-DDAD-4203-BC91-1D1744D38286}" destId="{0F210A8F-0505-4C4C-BEC6-C6B36BF077F7}" srcOrd="1" destOrd="0" presId="urn:microsoft.com/office/officeart/2009/3/layout/StepUpProcess"/>
    <dgm:cxn modelId="{5491CB2D-0C10-4771-8EED-47C25B0DE095}" type="presParOf" srcId="{7F626689-DDAD-4203-BC91-1D1744D38286}" destId="{F1342C5A-CF08-4E9B-AA4E-CEE49F79B921}" srcOrd="2" destOrd="0" presId="urn:microsoft.com/office/officeart/2009/3/layout/StepUpProcess"/>
    <dgm:cxn modelId="{B19F1A1A-4963-4766-8E28-A6E952901EAF}" type="presParOf" srcId="{0FA704D9-F3CC-4C53-821C-F4A2E73212DB}" destId="{C9F83230-FA85-4057-AF3F-AEFE6FE3FFA4}" srcOrd="5" destOrd="0" presId="urn:microsoft.com/office/officeart/2009/3/layout/StepUpProcess"/>
    <dgm:cxn modelId="{217C803D-CE07-4D3B-88B8-C5BAE3326D39}" type="presParOf" srcId="{C9F83230-FA85-4057-AF3F-AEFE6FE3FFA4}" destId="{BDAD599B-0456-4350-A4CC-3E1A68FB77A0}" srcOrd="0" destOrd="0" presId="urn:microsoft.com/office/officeart/2009/3/layout/StepUpProcess"/>
    <dgm:cxn modelId="{F8CF7DA8-7969-4D2F-8B2F-33AA2F2E424A}" type="presParOf" srcId="{0FA704D9-F3CC-4C53-821C-F4A2E73212DB}" destId="{56013887-4045-42BA-A227-06A2F1D98E32}" srcOrd="6" destOrd="0" presId="urn:microsoft.com/office/officeart/2009/3/layout/StepUpProcess"/>
    <dgm:cxn modelId="{545A6D77-DE02-4223-BBB1-871DD597376F}" type="presParOf" srcId="{56013887-4045-42BA-A227-06A2F1D98E32}" destId="{933A97C7-B8CE-4761-BAAC-D802904D486D}" srcOrd="0" destOrd="0" presId="urn:microsoft.com/office/officeart/2009/3/layout/StepUpProcess"/>
    <dgm:cxn modelId="{0F3DDA32-3FA8-4860-A00D-582367E25656}" type="presParOf" srcId="{56013887-4045-42BA-A227-06A2F1D98E32}" destId="{D9F5CBDF-4E7F-4A03-9C7C-6AC93E5E98D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EC0610-1AF9-4920-93E4-693A88E5B7B8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78304200-1989-4FC2-8335-DC0C88DEAC3A}">
      <dgm:prSet phldrT="[Текст]" custT="1"/>
      <dgm:spPr/>
      <dgm:t>
        <a:bodyPr/>
        <a:lstStyle/>
        <a:p>
          <a:r>
            <a:rPr lang="ru-RU" sz="1800" b="1" smtClean="0">
              <a:solidFill>
                <a:schemeClr val="tx1">
                  <a:lumMod val="85000"/>
                  <a:lumOff val="15000"/>
                </a:schemeClr>
              </a:solidFill>
            </a:rPr>
            <a:t>По объему</a:t>
          </a:r>
          <a:endParaRPr lang="ru-RU" sz="1800" b="1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57A8A21B-C47F-48F2-8AC7-D2483CBF4842}" type="parTrans" cxnId="{A83DD9CF-9F3D-46F6-AFF3-980719C6ED4B}">
      <dgm:prSet/>
      <dgm:spPr/>
      <dgm:t>
        <a:bodyPr/>
        <a:lstStyle/>
        <a:p>
          <a:endParaRPr lang="ru-RU"/>
        </a:p>
      </dgm:t>
    </dgm:pt>
    <dgm:pt modelId="{24F6FCBF-87A0-4BDA-97EF-87BD1983C91F}" type="sibTrans" cxnId="{A83DD9CF-9F3D-46F6-AFF3-980719C6ED4B}">
      <dgm:prSet/>
      <dgm:spPr/>
      <dgm:t>
        <a:bodyPr/>
        <a:lstStyle/>
        <a:p>
          <a:endParaRPr lang="ru-RU"/>
        </a:p>
      </dgm:t>
    </dgm:pt>
    <dgm:pt modelId="{BB6F5C02-7ACE-4C74-9FA4-17569E3C6695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Единичные:</a:t>
          </a:r>
        </a:p>
        <a:p>
          <a:r>
            <a:rPr lang="ru-RU" sz="1800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1 предмет</a:t>
          </a:r>
          <a:endParaRPr lang="ru-RU" sz="1800" b="1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CFF24EBD-E73A-4070-AF4D-BBA5C49497E0}" type="parTrans" cxnId="{E2997B70-360B-48E3-A2BC-AABF00CB4D60}">
      <dgm:prSet/>
      <dgm:spPr/>
      <dgm:t>
        <a:bodyPr/>
        <a:lstStyle/>
        <a:p>
          <a:endParaRPr lang="ru-RU"/>
        </a:p>
      </dgm:t>
    </dgm:pt>
    <dgm:pt modelId="{01EDC7B3-E339-41A3-98CD-7AE7E7338224}" type="sibTrans" cxnId="{E2997B70-360B-48E3-A2BC-AABF00CB4D60}">
      <dgm:prSet/>
      <dgm:spPr/>
      <dgm:t>
        <a:bodyPr/>
        <a:lstStyle/>
        <a:p>
          <a:endParaRPr lang="ru-RU"/>
        </a:p>
      </dgm:t>
    </dgm:pt>
    <dgm:pt modelId="{B597A1C9-28CB-492C-9BE8-96D9CE3297FB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По смыслу (относительно контекста)</a:t>
          </a:r>
          <a:endParaRPr lang="ru-RU" sz="1600" b="1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EF40D1EA-9993-4FEA-9E7F-BF5427EB732A}" type="parTrans" cxnId="{A285C1C0-5F7A-4C15-94B9-FDF54215E35C}">
      <dgm:prSet/>
      <dgm:spPr/>
      <dgm:t>
        <a:bodyPr/>
        <a:lstStyle/>
        <a:p>
          <a:endParaRPr lang="ru-RU"/>
        </a:p>
      </dgm:t>
    </dgm:pt>
    <dgm:pt modelId="{00247BC7-7D90-4531-83A0-3E267EC893D3}" type="sibTrans" cxnId="{A285C1C0-5F7A-4C15-94B9-FDF54215E35C}">
      <dgm:prSet/>
      <dgm:spPr/>
      <dgm:t>
        <a:bodyPr/>
        <a:lstStyle/>
        <a:p>
          <a:endParaRPr lang="ru-RU"/>
        </a:p>
      </dgm:t>
    </dgm:pt>
    <dgm:pt modelId="{E1E01459-ACEA-40D7-8DF0-A7944442EAA1}">
      <dgm:prSet phldrT="[Текст]" custT="1"/>
      <dgm:spPr/>
      <dgm:t>
        <a:bodyPr/>
        <a:lstStyle/>
        <a:p>
          <a:r>
            <a:rPr lang="ru-RU" sz="1600" b="1" i="0" dirty="0" smtClean="0">
              <a:solidFill>
                <a:schemeClr val="tx1">
                  <a:lumMod val="85000"/>
                  <a:lumOff val="15000"/>
                </a:schemeClr>
              </a:solidFill>
            </a:rPr>
            <a:t>Собирательные</a:t>
          </a:r>
          <a:endParaRPr lang="ru-RU" sz="1600" b="1" i="0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59F83D09-83AC-4A82-99BD-411401AD4865}" type="parTrans" cxnId="{205A44C7-4F17-4FED-AEC3-B8894F54A422}">
      <dgm:prSet/>
      <dgm:spPr/>
      <dgm:t>
        <a:bodyPr/>
        <a:lstStyle/>
        <a:p>
          <a:endParaRPr lang="ru-RU"/>
        </a:p>
      </dgm:t>
    </dgm:pt>
    <dgm:pt modelId="{C6354C23-C564-4326-BBED-8EF7102AA826}" type="sibTrans" cxnId="{205A44C7-4F17-4FED-AEC3-B8894F54A422}">
      <dgm:prSet/>
      <dgm:spPr/>
      <dgm:t>
        <a:bodyPr/>
        <a:lstStyle/>
        <a:p>
          <a:endParaRPr lang="ru-RU"/>
        </a:p>
      </dgm:t>
    </dgm:pt>
    <dgm:pt modelId="{96713B57-8C8B-428A-BD98-07FAB9C853FD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Разделительные</a:t>
          </a:r>
          <a:endParaRPr lang="ru-RU" sz="1600" b="1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D4633D1E-18A5-4080-B122-B43E80282D6B}" type="parTrans" cxnId="{057D8DD5-C0F7-4B05-AD42-35BE98CC43C7}">
      <dgm:prSet/>
      <dgm:spPr/>
      <dgm:t>
        <a:bodyPr/>
        <a:lstStyle/>
        <a:p>
          <a:endParaRPr lang="ru-RU"/>
        </a:p>
      </dgm:t>
    </dgm:pt>
    <dgm:pt modelId="{5C46A565-15BA-4CDC-9E2A-55623682A1C1}" type="sibTrans" cxnId="{057D8DD5-C0F7-4B05-AD42-35BE98CC43C7}">
      <dgm:prSet/>
      <dgm:spPr/>
      <dgm:t>
        <a:bodyPr/>
        <a:lstStyle/>
        <a:p>
          <a:endParaRPr lang="ru-RU"/>
        </a:p>
      </dgm:t>
    </dgm:pt>
    <dgm:pt modelId="{FEF49721-DE21-4F2C-A087-43FB28A01A00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Общие: </a:t>
          </a:r>
          <a:r>
            <a:rPr lang="ru-RU" sz="1400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множество более 1 предмета</a:t>
          </a:r>
          <a:endParaRPr lang="ru-RU" sz="2400" b="1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50073F3A-656B-47A8-9808-594773F098BE}" type="sibTrans" cxnId="{C3C87EAC-C130-4EFE-9261-007397E9C04F}">
      <dgm:prSet/>
      <dgm:spPr/>
      <dgm:t>
        <a:bodyPr/>
        <a:lstStyle/>
        <a:p>
          <a:endParaRPr lang="ru-RU"/>
        </a:p>
      </dgm:t>
    </dgm:pt>
    <dgm:pt modelId="{AA6449EB-7DFB-4DAB-974B-39C02A986870}" type="parTrans" cxnId="{C3C87EAC-C130-4EFE-9261-007397E9C04F}">
      <dgm:prSet/>
      <dgm:spPr/>
      <dgm:t>
        <a:bodyPr/>
        <a:lstStyle/>
        <a:p>
          <a:endParaRPr lang="ru-RU"/>
        </a:p>
      </dgm:t>
    </dgm:pt>
    <dgm:pt modelId="{0AD85D14-A61C-4692-81C4-9C0A62024DC7}">
      <dgm:prSet custT="1"/>
      <dgm:spPr/>
      <dgm:t>
        <a:bodyPr/>
        <a:lstStyle/>
        <a:p>
          <a:r>
            <a:rPr lang="ru-RU" sz="2000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Нулевые</a:t>
          </a:r>
          <a:endParaRPr lang="ru-RU" sz="1600" b="1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D63DF084-4E3F-43FA-A17A-6682298A8B55}" type="parTrans" cxnId="{851A282A-7DCE-4ABB-8BB6-5D5898AE0877}">
      <dgm:prSet/>
      <dgm:spPr/>
      <dgm:t>
        <a:bodyPr/>
        <a:lstStyle/>
        <a:p>
          <a:endParaRPr lang="ru-RU"/>
        </a:p>
      </dgm:t>
    </dgm:pt>
    <dgm:pt modelId="{C0AAE9B6-B694-4A30-98FD-E39FECA95606}" type="sibTrans" cxnId="{851A282A-7DCE-4ABB-8BB6-5D5898AE0877}">
      <dgm:prSet/>
      <dgm:spPr/>
      <dgm:t>
        <a:bodyPr/>
        <a:lstStyle/>
        <a:p>
          <a:endParaRPr lang="ru-RU"/>
        </a:p>
      </dgm:t>
    </dgm:pt>
    <dgm:pt modelId="{169D6AB7-28A3-4507-B440-76AE1C22F8F2}">
      <dgm:prSet custT="1"/>
      <dgm:spPr/>
      <dgm:t>
        <a:bodyPr/>
        <a:lstStyle/>
        <a:p>
          <a:r>
            <a:rPr lang="ru-RU" sz="1400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Регистрирующие:</a:t>
          </a:r>
        </a:p>
        <a:p>
          <a:r>
            <a:rPr lang="ru-RU" sz="1400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Количество предметов в объеме ограничено</a:t>
          </a:r>
          <a:endParaRPr lang="ru-RU" sz="1400" b="1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AE742E75-1140-4DE9-8414-C0D3BFF6428C}" type="parTrans" cxnId="{9BB5C5CD-E201-41DB-8C88-454CE5D04255}">
      <dgm:prSet/>
      <dgm:spPr/>
      <dgm:t>
        <a:bodyPr/>
        <a:lstStyle/>
        <a:p>
          <a:endParaRPr lang="ru-RU"/>
        </a:p>
      </dgm:t>
    </dgm:pt>
    <dgm:pt modelId="{62149A67-F4E8-42C3-AFF1-E359A9AA3698}" type="sibTrans" cxnId="{9BB5C5CD-E201-41DB-8C88-454CE5D04255}">
      <dgm:prSet/>
      <dgm:spPr/>
      <dgm:t>
        <a:bodyPr/>
        <a:lstStyle/>
        <a:p>
          <a:endParaRPr lang="ru-RU"/>
        </a:p>
      </dgm:t>
    </dgm:pt>
    <dgm:pt modelId="{F2202764-A047-4834-884B-8E587FE2CF6C}">
      <dgm:prSet custT="1"/>
      <dgm:spPr/>
      <dgm:t>
        <a:bodyPr/>
        <a:lstStyle/>
        <a:p>
          <a:r>
            <a:rPr lang="ru-RU" sz="1400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Нерегистрирующие</a:t>
          </a:r>
          <a:r>
            <a:rPr lang="ru-RU" sz="1400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:</a:t>
          </a:r>
        </a:p>
        <a:p>
          <a:r>
            <a:rPr lang="ru-RU" sz="1400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Количество предметов в объеме не ограничено</a:t>
          </a:r>
          <a:endParaRPr lang="ru-RU" sz="1400" b="1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7909810D-DDF6-496B-B824-9345C690CDBC}" type="parTrans" cxnId="{24921BD5-2E01-4F58-AA55-FACC2DC69A51}">
      <dgm:prSet/>
      <dgm:spPr/>
      <dgm:t>
        <a:bodyPr/>
        <a:lstStyle/>
        <a:p>
          <a:endParaRPr lang="ru-RU"/>
        </a:p>
      </dgm:t>
    </dgm:pt>
    <dgm:pt modelId="{53CBA418-CA35-4CCF-94C2-BF4013890C63}" type="sibTrans" cxnId="{24921BD5-2E01-4F58-AA55-FACC2DC69A51}">
      <dgm:prSet/>
      <dgm:spPr/>
      <dgm:t>
        <a:bodyPr/>
        <a:lstStyle/>
        <a:p>
          <a:endParaRPr lang="ru-RU"/>
        </a:p>
      </dgm:t>
    </dgm:pt>
    <dgm:pt modelId="{B7E67CE1-2607-4DEA-B40F-96C5C00D6746}" type="pres">
      <dgm:prSet presAssocID="{24EC0610-1AF9-4920-93E4-693A88E5B7B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D0DDA28-3037-45AF-960F-6B1B5EA8BC47}" type="pres">
      <dgm:prSet presAssocID="{78304200-1989-4FC2-8335-DC0C88DEAC3A}" presName="root1" presStyleCnt="0"/>
      <dgm:spPr/>
    </dgm:pt>
    <dgm:pt modelId="{AD2FA7C0-92EF-4294-A355-E4583ABE6E45}" type="pres">
      <dgm:prSet presAssocID="{78304200-1989-4FC2-8335-DC0C88DEAC3A}" presName="LevelOneTextNod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B84E673-74B6-4A3E-9C78-3505B293F2DB}" type="pres">
      <dgm:prSet presAssocID="{78304200-1989-4FC2-8335-DC0C88DEAC3A}" presName="level2hierChild" presStyleCnt="0"/>
      <dgm:spPr/>
    </dgm:pt>
    <dgm:pt modelId="{997268B1-C0DC-40FF-A13A-99FFD1ADEA4F}" type="pres">
      <dgm:prSet presAssocID="{AA6449EB-7DFB-4DAB-974B-39C02A986870}" presName="conn2-1" presStyleLbl="parChTrans1D2" presStyleIdx="0" presStyleCnt="5"/>
      <dgm:spPr/>
      <dgm:t>
        <a:bodyPr/>
        <a:lstStyle/>
        <a:p>
          <a:endParaRPr lang="ru-RU"/>
        </a:p>
      </dgm:t>
    </dgm:pt>
    <dgm:pt modelId="{3836F705-6D71-4452-A14C-AF08952E0441}" type="pres">
      <dgm:prSet presAssocID="{AA6449EB-7DFB-4DAB-974B-39C02A986870}" presName="connTx" presStyleLbl="parChTrans1D2" presStyleIdx="0" presStyleCnt="5"/>
      <dgm:spPr/>
      <dgm:t>
        <a:bodyPr/>
        <a:lstStyle/>
        <a:p>
          <a:endParaRPr lang="ru-RU"/>
        </a:p>
      </dgm:t>
    </dgm:pt>
    <dgm:pt modelId="{FD7F75FC-2EEA-4ED1-BA99-9817B2A96F87}" type="pres">
      <dgm:prSet presAssocID="{FEF49721-DE21-4F2C-A087-43FB28A01A00}" presName="root2" presStyleCnt="0"/>
      <dgm:spPr/>
    </dgm:pt>
    <dgm:pt modelId="{702CB2BA-0BFC-4529-A020-2F1EFFD635A8}" type="pres">
      <dgm:prSet presAssocID="{FEF49721-DE21-4F2C-A087-43FB28A01A00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81E3CE0-173E-4BFF-A9F9-06B4DCFB12BA}" type="pres">
      <dgm:prSet presAssocID="{FEF49721-DE21-4F2C-A087-43FB28A01A00}" presName="level3hierChild" presStyleCnt="0"/>
      <dgm:spPr/>
    </dgm:pt>
    <dgm:pt modelId="{B06BB342-4034-4E10-9842-E7BC0BFD402E}" type="pres">
      <dgm:prSet presAssocID="{CFF24EBD-E73A-4070-AF4D-BBA5C49497E0}" presName="conn2-1" presStyleLbl="parChTrans1D2" presStyleIdx="1" presStyleCnt="5"/>
      <dgm:spPr/>
      <dgm:t>
        <a:bodyPr/>
        <a:lstStyle/>
        <a:p>
          <a:endParaRPr lang="ru-RU"/>
        </a:p>
      </dgm:t>
    </dgm:pt>
    <dgm:pt modelId="{137E8DF8-0626-492A-AE8E-610858C0DCFE}" type="pres">
      <dgm:prSet presAssocID="{CFF24EBD-E73A-4070-AF4D-BBA5C49497E0}" presName="connTx" presStyleLbl="parChTrans1D2" presStyleIdx="1" presStyleCnt="5"/>
      <dgm:spPr/>
      <dgm:t>
        <a:bodyPr/>
        <a:lstStyle/>
        <a:p>
          <a:endParaRPr lang="ru-RU"/>
        </a:p>
      </dgm:t>
    </dgm:pt>
    <dgm:pt modelId="{F68CEF59-57C5-4188-81EB-72FE22604C3D}" type="pres">
      <dgm:prSet presAssocID="{BB6F5C02-7ACE-4C74-9FA4-17569E3C6695}" presName="root2" presStyleCnt="0"/>
      <dgm:spPr/>
    </dgm:pt>
    <dgm:pt modelId="{C0CF8F9C-8AC9-4E8B-8296-3227CC674FC5}" type="pres">
      <dgm:prSet presAssocID="{BB6F5C02-7ACE-4C74-9FA4-17569E3C6695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09A739-5CEF-47FF-8C37-4194D6B6234B}" type="pres">
      <dgm:prSet presAssocID="{BB6F5C02-7ACE-4C74-9FA4-17569E3C6695}" presName="level3hierChild" presStyleCnt="0"/>
      <dgm:spPr/>
    </dgm:pt>
    <dgm:pt modelId="{0A008DC5-22F3-4016-BBFE-9BD3BDD1D7B5}" type="pres">
      <dgm:prSet presAssocID="{AE742E75-1140-4DE9-8414-C0D3BFF6428C}" presName="conn2-1" presStyleLbl="parChTrans1D3" presStyleIdx="0" presStyleCnt="2"/>
      <dgm:spPr/>
      <dgm:t>
        <a:bodyPr/>
        <a:lstStyle/>
        <a:p>
          <a:endParaRPr lang="ru-RU"/>
        </a:p>
      </dgm:t>
    </dgm:pt>
    <dgm:pt modelId="{AD693783-AF96-461D-A231-6B6C87EA4A35}" type="pres">
      <dgm:prSet presAssocID="{AE742E75-1140-4DE9-8414-C0D3BFF6428C}" presName="connTx" presStyleLbl="parChTrans1D3" presStyleIdx="0" presStyleCnt="2"/>
      <dgm:spPr/>
      <dgm:t>
        <a:bodyPr/>
        <a:lstStyle/>
        <a:p>
          <a:endParaRPr lang="ru-RU"/>
        </a:p>
      </dgm:t>
    </dgm:pt>
    <dgm:pt modelId="{5CB62D92-939B-4569-B62F-C28AF171C855}" type="pres">
      <dgm:prSet presAssocID="{169D6AB7-28A3-4507-B440-76AE1C22F8F2}" presName="root2" presStyleCnt="0"/>
      <dgm:spPr/>
    </dgm:pt>
    <dgm:pt modelId="{7EBEF2FB-992E-4D92-919D-0045B2FC722C}" type="pres">
      <dgm:prSet presAssocID="{169D6AB7-28A3-4507-B440-76AE1C22F8F2}" presName="LevelTwoTextNode" presStyleLbl="node3" presStyleIdx="0" presStyleCnt="2" custScaleX="118303" custScaleY="1508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A117CB-9C37-48C6-8FAE-D2990D7E5B24}" type="pres">
      <dgm:prSet presAssocID="{169D6AB7-28A3-4507-B440-76AE1C22F8F2}" presName="level3hierChild" presStyleCnt="0"/>
      <dgm:spPr/>
    </dgm:pt>
    <dgm:pt modelId="{874E4213-6606-45CB-ADF6-53314C7FCD61}" type="pres">
      <dgm:prSet presAssocID="{7909810D-DDF6-496B-B824-9345C690CDBC}" presName="conn2-1" presStyleLbl="parChTrans1D3" presStyleIdx="1" presStyleCnt="2"/>
      <dgm:spPr/>
      <dgm:t>
        <a:bodyPr/>
        <a:lstStyle/>
        <a:p>
          <a:endParaRPr lang="ru-RU"/>
        </a:p>
      </dgm:t>
    </dgm:pt>
    <dgm:pt modelId="{F25EA9D8-C5FE-4CB4-B934-6AADCBDDAE64}" type="pres">
      <dgm:prSet presAssocID="{7909810D-DDF6-496B-B824-9345C690CDBC}" presName="connTx" presStyleLbl="parChTrans1D3" presStyleIdx="1" presStyleCnt="2"/>
      <dgm:spPr/>
      <dgm:t>
        <a:bodyPr/>
        <a:lstStyle/>
        <a:p>
          <a:endParaRPr lang="ru-RU"/>
        </a:p>
      </dgm:t>
    </dgm:pt>
    <dgm:pt modelId="{7D831AE0-672E-425E-B2D5-0555B12536F7}" type="pres">
      <dgm:prSet presAssocID="{F2202764-A047-4834-884B-8E587FE2CF6C}" presName="root2" presStyleCnt="0"/>
      <dgm:spPr/>
    </dgm:pt>
    <dgm:pt modelId="{E9337536-CF2C-43EB-9F28-76BB10C23196}" type="pres">
      <dgm:prSet presAssocID="{F2202764-A047-4834-884B-8E587FE2CF6C}" presName="LevelTwoTextNode" presStyleLbl="node3" presStyleIdx="1" presStyleCnt="2" custScaleX="118303" custScaleY="15356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7ECB68B-C773-4C5D-8290-34DBDD69F898}" type="pres">
      <dgm:prSet presAssocID="{F2202764-A047-4834-884B-8E587FE2CF6C}" presName="level3hierChild" presStyleCnt="0"/>
      <dgm:spPr/>
    </dgm:pt>
    <dgm:pt modelId="{6A964CE6-78DC-4F34-888B-4CB068BC5C2D}" type="pres">
      <dgm:prSet presAssocID="{D63DF084-4E3F-43FA-A17A-6682298A8B55}" presName="conn2-1" presStyleLbl="parChTrans1D2" presStyleIdx="2" presStyleCnt="5"/>
      <dgm:spPr/>
      <dgm:t>
        <a:bodyPr/>
        <a:lstStyle/>
        <a:p>
          <a:endParaRPr lang="ru-RU"/>
        </a:p>
      </dgm:t>
    </dgm:pt>
    <dgm:pt modelId="{6FF00556-684E-456B-9F0E-5A018A5BD4AB}" type="pres">
      <dgm:prSet presAssocID="{D63DF084-4E3F-43FA-A17A-6682298A8B55}" presName="connTx" presStyleLbl="parChTrans1D2" presStyleIdx="2" presStyleCnt="5"/>
      <dgm:spPr/>
      <dgm:t>
        <a:bodyPr/>
        <a:lstStyle/>
        <a:p>
          <a:endParaRPr lang="ru-RU"/>
        </a:p>
      </dgm:t>
    </dgm:pt>
    <dgm:pt modelId="{43172F36-459A-4014-A503-B2B277B7A520}" type="pres">
      <dgm:prSet presAssocID="{0AD85D14-A61C-4692-81C4-9C0A62024DC7}" presName="root2" presStyleCnt="0"/>
      <dgm:spPr/>
    </dgm:pt>
    <dgm:pt modelId="{5063329C-F1F0-4D59-AB30-BE954763BA23}" type="pres">
      <dgm:prSet presAssocID="{0AD85D14-A61C-4692-81C4-9C0A62024DC7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81B4CA7-67EB-496B-B9B5-FD5411A6C5AA}" type="pres">
      <dgm:prSet presAssocID="{0AD85D14-A61C-4692-81C4-9C0A62024DC7}" presName="level3hierChild" presStyleCnt="0"/>
      <dgm:spPr/>
    </dgm:pt>
    <dgm:pt modelId="{E96BD924-CE29-4BB1-9FCD-22749323476C}" type="pres">
      <dgm:prSet presAssocID="{B597A1C9-28CB-492C-9BE8-96D9CE3297FB}" presName="root1" presStyleCnt="0"/>
      <dgm:spPr/>
    </dgm:pt>
    <dgm:pt modelId="{8776198D-999D-4E1B-A01A-1A54907B0AB1}" type="pres">
      <dgm:prSet presAssocID="{B597A1C9-28CB-492C-9BE8-96D9CE3297FB}" presName="LevelOneTextNod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4AA550B-B14C-40D7-A531-652FC1BE737C}" type="pres">
      <dgm:prSet presAssocID="{B597A1C9-28CB-492C-9BE8-96D9CE3297FB}" presName="level2hierChild" presStyleCnt="0"/>
      <dgm:spPr/>
    </dgm:pt>
    <dgm:pt modelId="{C94494C5-E6D6-43E5-8A57-7A57C9956E1B}" type="pres">
      <dgm:prSet presAssocID="{59F83D09-83AC-4A82-99BD-411401AD4865}" presName="conn2-1" presStyleLbl="parChTrans1D2" presStyleIdx="3" presStyleCnt="5"/>
      <dgm:spPr/>
      <dgm:t>
        <a:bodyPr/>
        <a:lstStyle/>
        <a:p>
          <a:endParaRPr lang="ru-RU"/>
        </a:p>
      </dgm:t>
    </dgm:pt>
    <dgm:pt modelId="{0BFC2F14-CF38-4E75-A570-DF5E1C937889}" type="pres">
      <dgm:prSet presAssocID="{59F83D09-83AC-4A82-99BD-411401AD4865}" presName="connTx" presStyleLbl="parChTrans1D2" presStyleIdx="3" presStyleCnt="5"/>
      <dgm:spPr/>
      <dgm:t>
        <a:bodyPr/>
        <a:lstStyle/>
        <a:p>
          <a:endParaRPr lang="ru-RU"/>
        </a:p>
      </dgm:t>
    </dgm:pt>
    <dgm:pt modelId="{7B1F6440-0EDC-475A-B737-B4B464F3D21D}" type="pres">
      <dgm:prSet presAssocID="{E1E01459-ACEA-40D7-8DF0-A7944442EAA1}" presName="root2" presStyleCnt="0"/>
      <dgm:spPr/>
    </dgm:pt>
    <dgm:pt modelId="{4F533841-460D-4E23-8574-5136F513F179}" type="pres">
      <dgm:prSet presAssocID="{E1E01459-ACEA-40D7-8DF0-A7944442EAA1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B1EABF3-8409-4CD0-A1D2-00A1F402142B}" type="pres">
      <dgm:prSet presAssocID="{E1E01459-ACEA-40D7-8DF0-A7944442EAA1}" presName="level3hierChild" presStyleCnt="0"/>
      <dgm:spPr/>
    </dgm:pt>
    <dgm:pt modelId="{54431C39-F2F3-4A1E-B12A-2191071BB9DB}" type="pres">
      <dgm:prSet presAssocID="{D4633D1E-18A5-4080-B122-B43E80282D6B}" presName="conn2-1" presStyleLbl="parChTrans1D2" presStyleIdx="4" presStyleCnt="5"/>
      <dgm:spPr/>
      <dgm:t>
        <a:bodyPr/>
        <a:lstStyle/>
        <a:p>
          <a:endParaRPr lang="ru-RU"/>
        </a:p>
      </dgm:t>
    </dgm:pt>
    <dgm:pt modelId="{7D0F1429-29D0-4513-812E-C085FCA19D76}" type="pres">
      <dgm:prSet presAssocID="{D4633D1E-18A5-4080-B122-B43E80282D6B}" presName="connTx" presStyleLbl="parChTrans1D2" presStyleIdx="4" presStyleCnt="5"/>
      <dgm:spPr/>
      <dgm:t>
        <a:bodyPr/>
        <a:lstStyle/>
        <a:p>
          <a:endParaRPr lang="ru-RU"/>
        </a:p>
      </dgm:t>
    </dgm:pt>
    <dgm:pt modelId="{8783F5AD-FE0D-4BAC-9465-B8FF94C5FBC3}" type="pres">
      <dgm:prSet presAssocID="{96713B57-8C8B-428A-BD98-07FAB9C853FD}" presName="root2" presStyleCnt="0"/>
      <dgm:spPr/>
    </dgm:pt>
    <dgm:pt modelId="{CD51EC75-B2D5-4C11-8792-C2A39AF55565}" type="pres">
      <dgm:prSet presAssocID="{96713B57-8C8B-428A-BD98-07FAB9C853FD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9D6CBF-8C91-4888-A6B6-E41C7B12C46B}" type="pres">
      <dgm:prSet presAssocID="{96713B57-8C8B-428A-BD98-07FAB9C853FD}" presName="level3hierChild" presStyleCnt="0"/>
      <dgm:spPr/>
    </dgm:pt>
  </dgm:ptLst>
  <dgm:cxnLst>
    <dgm:cxn modelId="{2EB1D1DB-D34E-4A69-BDB6-D8F03911BAA6}" type="presOf" srcId="{CFF24EBD-E73A-4070-AF4D-BBA5C49497E0}" destId="{B06BB342-4034-4E10-9842-E7BC0BFD402E}" srcOrd="0" destOrd="0" presId="urn:microsoft.com/office/officeart/2005/8/layout/hierarchy2"/>
    <dgm:cxn modelId="{47552AE0-21BB-4EAA-8170-04B7D795BBE3}" type="presOf" srcId="{AE742E75-1140-4DE9-8414-C0D3BFF6428C}" destId="{0A008DC5-22F3-4016-BBFE-9BD3BDD1D7B5}" srcOrd="0" destOrd="0" presId="urn:microsoft.com/office/officeart/2005/8/layout/hierarchy2"/>
    <dgm:cxn modelId="{DD0F020E-E7FA-4C7A-A9B5-78E450FF8C04}" type="presOf" srcId="{D63DF084-4E3F-43FA-A17A-6682298A8B55}" destId="{6FF00556-684E-456B-9F0E-5A018A5BD4AB}" srcOrd="1" destOrd="0" presId="urn:microsoft.com/office/officeart/2005/8/layout/hierarchy2"/>
    <dgm:cxn modelId="{FAFB31E1-73E2-454E-BB7C-EA2B27139573}" type="presOf" srcId="{59F83D09-83AC-4A82-99BD-411401AD4865}" destId="{0BFC2F14-CF38-4E75-A570-DF5E1C937889}" srcOrd="1" destOrd="0" presId="urn:microsoft.com/office/officeart/2005/8/layout/hierarchy2"/>
    <dgm:cxn modelId="{057D8DD5-C0F7-4B05-AD42-35BE98CC43C7}" srcId="{B597A1C9-28CB-492C-9BE8-96D9CE3297FB}" destId="{96713B57-8C8B-428A-BD98-07FAB9C853FD}" srcOrd="1" destOrd="0" parTransId="{D4633D1E-18A5-4080-B122-B43E80282D6B}" sibTransId="{5C46A565-15BA-4CDC-9E2A-55623682A1C1}"/>
    <dgm:cxn modelId="{E1FCDBEC-E74C-47CE-812A-139D5A9B95C2}" type="presOf" srcId="{F2202764-A047-4834-884B-8E587FE2CF6C}" destId="{E9337536-CF2C-43EB-9F28-76BB10C23196}" srcOrd="0" destOrd="0" presId="urn:microsoft.com/office/officeart/2005/8/layout/hierarchy2"/>
    <dgm:cxn modelId="{B7789CFD-B9F6-4CF6-B75C-6061282FF5C4}" type="presOf" srcId="{169D6AB7-28A3-4507-B440-76AE1C22F8F2}" destId="{7EBEF2FB-992E-4D92-919D-0045B2FC722C}" srcOrd="0" destOrd="0" presId="urn:microsoft.com/office/officeart/2005/8/layout/hierarchy2"/>
    <dgm:cxn modelId="{54387823-E72B-46F6-9FD5-5EC6EC052C45}" type="presOf" srcId="{96713B57-8C8B-428A-BD98-07FAB9C853FD}" destId="{CD51EC75-B2D5-4C11-8792-C2A39AF55565}" srcOrd="0" destOrd="0" presId="urn:microsoft.com/office/officeart/2005/8/layout/hierarchy2"/>
    <dgm:cxn modelId="{650CA793-5DB9-4428-B295-BF2CA0AB9501}" type="presOf" srcId="{24EC0610-1AF9-4920-93E4-693A88E5B7B8}" destId="{B7E67CE1-2607-4DEA-B40F-96C5C00D6746}" srcOrd="0" destOrd="0" presId="urn:microsoft.com/office/officeart/2005/8/layout/hierarchy2"/>
    <dgm:cxn modelId="{24921BD5-2E01-4F58-AA55-FACC2DC69A51}" srcId="{BB6F5C02-7ACE-4C74-9FA4-17569E3C6695}" destId="{F2202764-A047-4834-884B-8E587FE2CF6C}" srcOrd="1" destOrd="0" parTransId="{7909810D-DDF6-496B-B824-9345C690CDBC}" sibTransId="{53CBA418-CA35-4CCF-94C2-BF4013890C63}"/>
    <dgm:cxn modelId="{391C2C6F-946E-476A-B109-5D87B9CC7505}" type="presOf" srcId="{0AD85D14-A61C-4692-81C4-9C0A62024DC7}" destId="{5063329C-F1F0-4D59-AB30-BE954763BA23}" srcOrd="0" destOrd="0" presId="urn:microsoft.com/office/officeart/2005/8/layout/hierarchy2"/>
    <dgm:cxn modelId="{C4AAF715-D03F-4172-9EC6-C108C7B79785}" type="presOf" srcId="{BB6F5C02-7ACE-4C74-9FA4-17569E3C6695}" destId="{C0CF8F9C-8AC9-4E8B-8296-3227CC674FC5}" srcOrd="0" destOrd="0" presId="urn:microsoft.com/office/officeart/2005/8/layout/hierarchy2"/>
    <dgm:cxn modelId="{69B11422-2F2C-4016-AA31-46D054E54A00}" type="presOf" srcId="{E1E01459-ACEA-40D7-8DF0-A7944442EAA1}" destId="{4F533841-460D-4E23-8574-5136F513F179}" srcOrd="0" destOrd="0" presId="urn:microsoft.com/office/officeart/2005/8/layout/hierarchy2"/>
    <dgm:cxn modelId="{851A282A-7DCE-4ABB-8BB6-5D5898AE0877}" srcId="{78304200-1989-4FC2-8335-DC0C88DEAC3A}" destId="{0AD85D14-A61C-4692-81C4-9C0A62024DC7}" srcOrd="2" destOrd="0" parTransId="{D63DF084-4E3F-43FA-A17A-6682298A8B55}" sibTransId="{C0AAE9B6-B694-4A30-98FD-E39FECA95606}"/>
    <dgm:cxn modelId="{205A44C7-4F17-4FED-AEC3-B8894F54A422}" srcId="{B597A1C9-28CB-492C-9BE8-96D9CE3297FB}" destId="{E1E01459-ACEA-40D7-8DF0-A7944442EAA1}" srcOrd="0" destOrd="0" parTransId="{59F83D09-83AC-4A82-99BD-411401AD4865}" sibTransId="{C6354C23-C564-4326-BBED-8EF7102AA826}"/>
    <dgm:cxn modelId="{C3C87EAC-C130-4EFE-9261-007397E9C04F}" srcId="{78304200-1989-4FC2-8335-DC0C88DEAC3A}" destId="{FEF49721-DE21-4F2C-A087-43FB28A01A00}" srcOrd="0" destOrd="0" parTransId="{AA6449EB-7DFB-4DAB-974B-39C02A986870}" sibTransId="{50073F3A-656B-47A8-9808-594773F098BE}"/>
    <dgm:cxn modelId="{E2997B70-360B-48E3-A2BC-AABF00CB4D60}" srcId="{78304200-1989-4FC2-8335-DC0C88DEAC3A}" destId="{BB6F5C02-7ACE-4C74-9FA4-17569E3C6695}" srcOrd="1" destOrd="0" parTransId="{CFF24EBD-E73A-4070-AF4D-BBA5C49497E0}" sibTransId="{01EDC7B3-E339-41A3-98CD-7AE7E7338224}"/>
    <dgm:cxn modelId="{068DCBD8-F834-4D0F-B5A2-E77BB95A394E}" type="presOf" srcId="{AE742E75-1140-4DE9-8414-C0D3BFF6428C}" destId="{AD693783-AF96-461D-A231-6B6C87EA4A35}" srcOrd="1" destOrd="0" presId="urn:microsoft.com/office/officeart/2005/8/layout/hierarchy2"/>
    <dgm:cxn modelId="{FAC77D7B-C53F-4CA5-A624-DCC18C23A868}" type="presOf" srcId="{7909810D-DDF6-496B-B824-9345C690CDBC}" destId="{F25EA9D8-C5FE-4CB4-B934-6AADCBDDAE64}" srcOrd="1" destOrd="0" presId="urn:microsoft.com/office/officeart/2005/8/layout/hierarchy2"/>
    <dgm:cxn modelId="{9B34243F-0A0B-40A9-9CD2-571CECB4EEBF}" type="presOf" srcId="{D4633D1E-18A5-4080-B122-B43E80282D6B}" destId="{7D0F1429-29D0-4513-812E-C085FCA19D76}" srcOrd="1" destOrd="0" presId="urn:microsoft.com/office/officeart/2005/8/layout/hierarchy2"/>
    <dgm:cxn modelId="{A3E89E68-67EC-4B0C-BC9E-58970FF56680}" type="presOf" srcId="{7909810D-DDF6-496B-B824-9345C690CDBC}" destId="{874E4213-6606-45CB-ADF6-53314C7FCD61}" srcOrd="0" destOrd="0" presId="urn:microsoft.com/office/officeart/2005/8/layout/hierarchy2"/>
    <dgm:cxn modelId="{A285C1C0-5F7A-4C15-94B9-FDF54215E35C}" srcId="{24EC0610-1AF9-4920-93E4-693A88E5B7B8}" destId="{B597A1C9-28CB-492C-9BE8-96D9CE3297FB}" srcOrd="1" destOrd="0" parTransId="{EF40D1EA-9993-4FEA-9E7F-BF5427EB732A}" sibTransId="{00247BC7-7D90-4531-83A0-3E267EC893D3}"/>
    <dgm:cxn modelId="{CC23F912-A008-40BE-964B-68C7CC7EB940}" type="presOf" srcId="{FEF49721-DE21-4F2C-A087-43FB28A01A00}" destId="{702CB2BA-0BFC-4529-A020-2F1EFFD635A8}" srcOrd="0" destOrd="0" presId="urn:microsoft.com/office/officeart/2005/8/layout/hierarchy2"/>
    <dgm:cxn modelId="{A83DD9CF-9F3D-46F6-AFF3-980719C6ED4B}" srcId="{24EC0610-1AF9-4920-93E4-693A88E5B7B8}" destId="{78304200-1989-4FC2-8335-DC0C88DEAC3A}" srcOrd="0" destOrd="0" parTransId="{57A8A21B-C47F-48F2-8AC7-D2483CBF4842}" sibTransId="{24F6FCBF-87A0-4BDA-97EF-87BD1983C91F}"/>
    <dgm:cxn modelId="{B6FFA739-60F0-4CCA-9A4A-593072934757}" type="presOf" srcId="{D63DF084-4E3F-43FA-A17A-6682298A8B55}" destId="{6A964CE6-78DC-4F34-888B-4CB068BC5C2D}" srcOrd="0" destOrd="0" presId="urn:microsoft.com/office/officeart/2005/8/layout/hierarchy2"/>
    <dgm:cxn modelId="{3F9D5449-3B2B-4A48-AA4F-70BA086423CD}" type="presOf" srcId="{D4633D1E-18A5-4080-B122-B43E80282D6B}" destId="{54431C39-F2F3-4A1E-B12A-2191071BB9DB}" srcOrd="0" destOrd="0" presId="urn:microsoft.com/office/officeart/2005/8/layout/hierarchy2"/>
    <dgm:cxn modelId="{2774FFFD-0376-4B2F-A2B3-084590F2D015}" type="presOf" srcId="{AA6449EB-7DFB-4DAB-974B-39C02A986870}" destId="{3836F705-6D71-4452-A14C-AF08952E0441}" srcOrd="1" destOrd="0" presId="urn:microsoft.com/office/officeart/2005/8/layout/hierarchy2"/>
    <dgm:cxn modelId="{E839614D-9E0F-41B2-BAF3-3AD170099C70}" type="presOf" srcId="{78304200-1989-4FC2-8335-DC0C88DEAC3A}" destId="{AD2FA7C0-92EF-4294-A355-E4583ABE6E45}" srcOrd="0" destOrd="0" presId="urn:microsoft.com/office/officeart/2005/8/layout/hierarchy2"/>
    <dgm:cxn modelId="{B928F017-6697-4C8C-8532-CFB9149D5C00}" type="presOf" srcId="{59F83D09-83AC-4A82-99BD-411401AD4865}" destId="{C94494C5-E6D6-43E5-8A57-7A57C9956E1B}" srcOrd="0" destOrd="0" presId="urn:microsoft.com/office/officeart/2005/8/layout/hierarchy2"/>
    <dgm:cxn modelId="{9BB5C5CD-E201-41DB-8C88-454CE5D04255}" srcId="{BB6F5C02-7ACE-4C74-9FA4-17569E3C6695}" destId="{169D6AB7-28A3-4507-B440-76AE1C22F8F2}" srcOrd="0" destOrd="0" parTransId="{AE742E75-1140-4DE9-8414-C0D3BFF6428C}" sibTransId="{62149A67-F4E8-42C3-AFF1-E359A9AA3698}"/>
    <dgm:cxn modelId="{7D60FB28-7E64-410E-A6FF-4CE6B634C5AD}" type="presOf" srcId="{B597A1C9-28CB-492C-9BE8-96D9CE3297FB}" destId="{8776198D-999D-4E1B-A01A-1A54907B0AB1}" srcOrd="0" destOrd="0" presId="urn:microsoft.com/office/officeart/2005/8/layout/hierarchy2"/>
    <dgm:cxn modelId="{9B3EFDBF-D4FB-4163-8E3A-44D68E0308A5}" type="presOf" srcId="{CFF24EBD-E73A-4070-AF4D-BBA5C49497E0}" destId="{137E8DF8-0626-492A-AE8E-610858C0DCFE}" srcOrd="1" destOrd="0" presId="urn:microsoft.com/office/officeart/2005/8/layout/hierarchy2"/>
    <dgm:cxn modelId="{024C58B2-4B96-4D79-9791-15BE027DC9AC}" type="presOf" srcId="{AA6449EB-7DFB-4DAB-974B-39C02A986870}" destId="{997268B1-C0DC-40FF-A13A-99FFD1ADEA4F}" srcOrd="0" destOrd="0" presId="urn:microsoft.com/office/officeart/2005/8/layout/hierarchy2"/>
    <dgm:cxn modelId="{21AC583E-91F4-4E5F-A4EE-7930731A6867}" type="presParOf" srcId="{B7E67CE1-2607-4DEA-B40F-96C5C00D6746}" destId="{BD0DDA28-3037-45AF-960F-6B1B5EA8BC47}" srcOrd="0" destOrd="0" presId="urn:microsoft.com/office/officeart/2005/8/layout/hierarchy2"/>
    <dgm:cxn modelId="{6EA7A0F9-59D9-467B-AABF-8A7DF0C7D87F}" type="presParOf" srcId="{BD0DDA28-3037-45AF-960F-6B1B5EA8BC47}" destId="{AD2FA7C0-92EF-4294-A355-E4583ABE6E45}" srcOrd="0" destOrd="0" presId="urn:microsoft.com/office/officeart/2005/8/layout/hierarchy2"/>
    <dgm:cxn modelId="{D91E8016-0833-48DF-B632-FC4839E232CC}" type="presParOf" srcId="{BD0DDA28-3037-45AF-960F-6B1B5EA8BC47}" destId="{3B84E673-74B6-4A3E-9C78-3505B293F2DB}" srcOrd="1" destOrd="0" presId="urn:microsoft.com/office/officeart/2005/8/layout/hierarchy2"/>
    <dgm:cxn modelId="{653DC070-EA4A-4650-B252-2C1B9E489557}" type="presParOf" srcId="{3B84E673-74B6-4A3E-9C78-3505B293F2DB}" destId="{997268B1-C0DC-40FF-A13A-99FFD1ADEA4F}" srcOrd="0" destOrd="0" presId="urn:microsoft.com/office/officeart/2005/8/layout/hierarchy2"/>
    <dgm:cxn modelId="{457B2AA5-2A32-40DB-A25D-1AD55345D71B}" type="presParOf" srcId="{997268B1-C0DC-40FF-A13A-99FFD1ADEA4F}" destId="{3836F705-6D71-4452-A14C-AF08952E0441}" srcOrd="0" destOrd="0" presId="urn:microsoft.com/office/officeart/2005/8/layout/hierarchy2"/>
    <dgm:cxn modelId="{751E1AE1-FAC3-42B4-B6A5-ED0D634DBC76}" type="presParOf" srcId="{3B84E673-74B6-4A3E-9C78-3505B293F2DB}" destId="{FD7F75FC-2EEA-4ED1-BA99-9817B2A96F87}" srcOrd="1" destOrd="0" presId="urn:microsoft.com/office/officeart/2005/8/layout/hierarchy2"/>
    <dgm:cxn modelId="{F2DC1951-4A42-4B4E-913E-D33A6CAE6035}" type="presParOf" srcId="{FD7F75FC-2EEA-4ED1-BA99-9817B2A96F87}" destId="{702CB2BA-0BFC-4529-A020-2F1EFFD635A8}" srcOrd="0" destOrd="0" presId="urn:microsoft.com/office/officeart/2005/8/layout/hierarchy2"/>
    <dgm:cxn modelId="{77E25999-2C8D-4949-85E3-11468D15796D}" type="presParOf" srcId="{FD7F75FC-2EEA-4ED1-BA99-9817B2A96F87}" destId="{F81E3CE0-173E-4BFF-A9F9-06B4DCFB12BA}" srcOrd="1" destOrd="0" presId="urn:microsoft.com/office/officeart/2005/8/layout/hierarchy2"/>
    <dgm:cxn modelId="{8E14EB0D-F845-431A-941C-DBD3B340B297}" type="presParOf" srcId="{3B84E673-74B6-4A3E-9C78-3505B293F2DB}" destId="{B06BB342-4034-4E10-9842-E7BC0BFD402E}" srcOrd="2" destOrd="0" presId="urn:microsoft.com/office/officeart/2005/8/layout/hierarchy2"/>
    <dgm:cxn modelId="{1B4815DF-EC75-46C3-ADE0-A6D6A0BC21D1}" type="presParOf" srcId="{B06BB342-4034-4E10-9842-E7BC0BFD402E}" destId="{137E8DF8-0626-492A-AE8E-610858C0DCFE}" srcOrd="0" destOrd="0" presId="urn:microsoft.com/office/officeart/2005/8/layout/hierarchy2"/>
    <dgm:cxn modelId="{B3AC229F-2CD7-4A1A-B59A-CB7479512DE1}" type="presParOf" srcId="{3B84E673-74B6-4A3E-9C78-3505B293F2DB}" destId="{F68CEF59-57C5-4188-81EB-72FE22604C3D}" srcOrd="3" destOrd="0" presId="urn:microsoft.com/office/officeart/2005/8/layout/hierarchy2"/>
    <dgm:cxn modelId="{A8084637-82B9-4ED0-9D02-28F2AE00B8E6}" type="presParOf" srcId="{F68CEF59-57C5-4188-81EB-72FE22604C3D}" destId="{C0CF8F9C-8AC9-4E8B-8296-3227CC674FC5}" srcOrd="0" destOrd="0" presId="urn:microsoft.com/office/officeart/2005/8/layout/hierarchy2"/>
    <dgm:cxn modelId="{D1F11188-5F01-4EE6-92B0-B04654589BF3}" type="presParOf" srcId="{F68CEF59-57C5-4188-81EB-72FE22604C3D}" destId="{5A09A739-5CEF-47FF-8C37-4194D6B6234B}" srcOrd="1" destOrd="0" presId="urn:microsoft.com/office/officeart/2005/8/layout/hierarchy2"/>
    <dgm:cxn modelId="{A3FF4602-4AC5-4585-8A8A-19125BCDEA76}" type="presParOf" srcId="{5A09A739-5CEF-47FF-8C37-4194D6B6234B}" destId="{0A008DC5-22F3-4016-BBFE-9BD3BDD1D7B5}" srcOrd="0" destOrd="0" presId="urn:microsoft.com/office/officeart/2005/8/layout/hierarchy2"/>
    <dgm:cxn modelId="{9520F8A5-12BE-4BF7-8E68-7D071AFC6EA2}" type="presParOf" srcId="{0A008DC5-22F3-4016-BBFE-9BD3BDD1D7B5}" destId="{AD693783-AF96-461D-A231-6B6C87EA4A35}" srcOrd="0" destOrd="0" presId="urn:microsoft.com/office/officeart/2005/8/layout/hierarchy2"/>
    <dgm:cxn modelId="{2D34BFF4-7C40-4201-80FA-C47FC721AACE}" type="presParOf" srcId="{5A09A739-5CEF-47FF-8C37-4194D6B6234B}" destId="{5CB62D92-939B-4569-B62F-C28AF171C855}" srcOrd="1" destOrd="0" presId="urn:microsoft.com/office/officeart/2005/8/layout/hierarchy2"/>
    <dgm:cxn modelId="{951A2DBA-5B7F-436C-A243-A45C81C01BD6}" type="presParOf" srcId="{5CB62D92-939B-4569-B62F-C28AF171C855}" destId="{7EBEF2FB-992E-4D92-919D-0045B2FC722C}" srcOrd="0" destOrd="0" presId="urn:microsoft.com/office/officeart/2005/8/layout/hierarchy2"/>
    <dgm:cxn modelId="{51967C7A-366D-4DBC-B529-A53C88185408}" type="presParOf" srcId="{5CB62D92-939B-4569-B62F-C28AF171C855}" destId="{10A117CB-9C37-48C6-8FAE-D2990D7E5B24}" srcOrd="1" destOrd="0" presId="urn:microsoft.com/office/officeart/2005/8/layout/hierarchy2"/>
    <dgm:cxn modelId="{B850EB02-D240-420A-961E-AA6764A883FB}" type="presParOf" srcId="{5A09A739-5CEF-47FF-8C37-4194D6B6234B}" destId="{874E4213-6606-45CB-ADF6-53314C7FCD61}" srcOrd="2" destOrd="0" presId="urn:microsoft.com/office/officeart/2005/8/layout/hierarchy2"/>
    <dgm:cxn modelId="{D14856EF-97BB-4AB4-A19A-6FA0CF310FA5}" type="presParOf" srcId="{874E4213-6606-45CB-ADF6-53314C7FCD61}" destId="{F25EA9D8-C5FE-4CB4-B934-6AADCBDDAE64}" srcOrd="0" destOrd="0" presId="urn:microsoft.com/office/officeart/2005/8/layout/hierarchy2"/>
    <dgm:cxn modelId="{3F91322E-796E-46B0-A344-CA9F5B4C8BB6}" type="presParOf" srcId="{5A09A739-5CEF-47FF-8C37-4194D6B6234B}" destId="{7D831AE0-672E-425E-B2D5-0555B12536F7}" srcOrd="3" destOrd="0" presId="urn:microsoft.com/office/officeart/2005/8/layout/hierarchy2"/>
    <dgm:cxn modelId="{403326DD-7C7E-4D2C-AB6F-6FDD380855D7}" type="presParOf" srcId="{7D831AE0-672E-425E-B2D5-0555B12536F7}" destId="{E9337536-CF2C-43EB-9F28-76BB10C23196}" srcOrd="0" destOrd="0" presId="urn:microsoft.com/office/officeart/2005/8/layout/hierarchy2"/>
    <dgm:cxn modelId="{1442AA58-BE37-4DBE-B26D-529A2EBF094E}" type="presParOf" srcId="{7D831AE0-672E-425E-B2D5-0555B12536F7}" destId="{A7ECB68B-C773-4C5D-8290-34DBDD69F898}" srcOrd="1" destOrd="0" presId="urn:microsoft.com/office/officeart/2005/8/layout/hierarchy2"/>
    <dgm:cxn modelId="{F4B29E5E-A8DE-4A99-98AE-7BBFBCFD5D16}" type="presParOf" srcId="{3B84E673-74B6-4A3E-9C78-3505B293F2DB}" destId="{6A964CE6-78DC-4F34-888B-4CB068BC5C2D}" srcOrd="4" destOrd="0" presId="urn:microsoft.com/office/officeart/2005/8/layout/hierarchy2"/>
    <dgm:cxn modelId="{0634D49E-990A-46D1-AD4F-562BE3B2484C}" type="presParOf" srcId="{6A964CE6-78DC-4F34-888B-4CB068BC5C2D}" destId="{6FF00556-684E-456B-9F0E-5A018A5BD4AB}" srcOrd="0" destOrd="0" presId="urn:microsoft.com/office/officeart/2005/8/layout/hierarchy2"/>
    <dgm:cxn modelId="{D0289FDC-DC15-4C3E-A029-61820DA96159}" type="presParOf" srcId="{3B84E673-74B6-4A3E-9C78-3505B293F2DB}" destId="{43172F36-459A-4014-A503-B2B277B7A520}" srcOrd="5" destOrd="0" presId="urn:microsoft.com/office/officeart/2005/8/layout/hierarchy2"/>
    <dgm:cxn modelId="{3CB20029-1519-4CF0-836D-515DD20303DF}" type="presParOf" srcId="{43172F36-459A-4014-A503-B2B277B7A520}" destId="{5063329C-F1F0-4D59-AB30-BE954763BA23}" srcOrd="0" destOrd="0" presId="urn:microsoft.com/office/officeart/2005/8/layout/hierarchy2"/>
    <dgm:cxn modelId="{D2AF3EC0-A736-4153-9A0D-7A22DE7A87FE}" type="presParOf" srcId="{43172F36-459A-4014-A503-B2B277B7A520}" destId="{D81B4CA7-67EB-496B-B9B5-FD5411A6C5AA}" srcOrd="1" destOrd="0" presId="urn:microsoft.com/office/officeart/2005/8/layout/hierarchy2"/>
    <dgm:cxn modelId="{FBAA53F7-662D-4BFC-BBE6-E719DD41AACE}" type="presParOf" srcId="{B7E67CE1-2607-4DEA-B40F-96C5C00D6746}" destId="{E96BD924-CE29-4BB1-9FCD-22749323476C}" srcOrd="1" destOrd="0" presId="urn:microsoft.com/office/officeart/2005/8/layout/hierarchy2"/>
    <dgm:cxn modelId="{8FE52F20-777B-4024-AAE8-DD69C0ECD8FF}" type="presParOf" srcId="{E96BD924-CE29-4BB1-9FCD-22749323476C}" destId="{8776198D-999D-4E1B-A01A-1A54907B0AB1}" srcOrd="0" destOrd="0" presId="urn:microsoft.com/office/officeart/2005/8/layout/hierarchy2"/>
    <dgm:cxn modelId="{48834D10-B66C-4620-A2C0-879B3FBDF224}" type="presParOf" srcId="{E96BD924-CE29-4BB1-9FCD-22749323476C}" destId="{D4AA550B-B14C-40D7-A531-652FC1BE737C}" srcOrd="1" destOrd="0" presId="urn:microsoft.com/office/officeart/2005/8/layout/hierarchy2"/>
    <dgm:cxn modelId="{2A342E2C-0EFD-4001-8EBF-A8FFBDAA9EED}" type="presParOf" srcId="{D4AA550B-B14C-40D7-A531-652FC1BE737C}" destId="{C94494C5-E6D6-43E5-8A57-7A57C9956E1B}" srcOrd="0" destOrd="0" presId="urn:microsoft.com/office/officeart/2005/8/layout/hierarchy2"/>
    <dgm:cxn modelId="{FC37DBB9-F6B4-49C2-9791-DF63D90E9F65}" type="presParOf" srcId="{C94494C5-E6D6-43E5-8A57-7A57C9956E1B}" destId="{0BFC2F14-CF38-4E75-A570-DF5E1C937889}" srcOrd="0" destOrd="0" presId="urn:microsoft.com/office/officeart/2005/8/layout/hierarchy2"/>
    <dgm:cxn modelId="{DEC204AE-C991-4767-9B4B-971792485493}" type="presParOf" srcId="{D4AA550B-B14C-40D7-A531-652FC1BE737C}" destId="{7B1F6440-0EDC-475A-B737-B4B464F3D21D}" srcOrd="1" destOrd="0" presId="urn:microsoft.com/office/officeart/2005/8/layout/hierarchy2"/>
    <dgm:cxn modelId="{71FDFB5A-7D0A-43B8-93B8-0B8146BCDCF9}" type="presParOf" srcId="{7B1F6440-0EDC-475A-B737-B4B464F3D21D}" destId="{4F533841-460D-4E23-8574-5136F513F179}" srcOrd="0" destOrd="0" presId="urn:microsoft.com/office/officeart/2005/8/layout/hierarchy2"/>
    <dgm:cxn modelId="{43CAE9D5-6E5F-4F7C-B424-9212369F545B}" type="presParOf" srcId="{7B1F6440-0EDC-475A-B737-B4B464F3D21D}" destId="{3B1EABF3-8409-4CD0-A1D2-00A1F402142B}" srcOrd="1" destOrd="0" presId="urn:microsoft.com/office/officeart/2005/8/layout/hierarchy2"/>
    <dgm:cxn modelId="{8356F160-BA10-4094-8BB0-9EB79B0E2873}" type="presParOf" srcId="{D4AA550B-B14C-40D7-A531-652FC1BE737C}" destId="{54431C39-F2F3-4A1E-B12A-2191071BB9DB}" srcOrd="2" destOrd="0" presId="urn:microsoft.com/office/officeart/2005/8/layout/hierarchy2"/>
    <dgm:cxn modelId="{F8A45702-12CB-49A3-93D4-0B27DE508666}" type="presParOf" srcId="{54431C39-F2F3-4A1E-B12A-2191071BB9DB}" destId="{7D0F1429-29D0-4513-812E-C085FCA19D76}" srcOrd="0" destOrd="0" presId="urn:microsoft.com/office/officeart/2005/8/layout/hierarchy2"/>
    <dgm:cxn modelId="{F1E0E3AC-B30A-42E5-A50D-9849007D5793}" type="presParOf" srcId="{D4AA550B-B14C-40D7-A531-652FC1BE737C}" destId="{8783F5AD-FE0D-4BAC-9465-B8FF94C5FBC3}" srcOrd="3" destOrd="0" presId="urn:microsoft.com/office/officeart/2005/8/layout/hierarchy2"/>
    <dgm:cxn modelId="{D6221A34-5C33-45FE-9393-9C1F074B9CDE}" type="presParOf" srcId="{8783F5AD-FE0D-4BAC-9465-B8FF94C5FBC3}" destId="{CD51EC75-B2D5-4C11-8792-C2A39AF55565}" srcOrd="0" destOrd="0" presId="urn:microsoft.com/office/officeart/2005/8/layout/hierarchy2"/>
    <dgm:cxn modelId="{F0359B55-AC6B-4E36-8D1C-FEF92ABE1AC5}" type="presParOf" srcId="{8783F5AD-FE0D-4BAC-9465-B8FF94C5FBC3}" destId="{EC9D6CBF-8C91-4888-A6B6-E41C7B12C46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B1F3A7-09CB-4626-9521-635A366E06D3}" type="doc">
      <dgm:prSet loTypeId="urn:microsoft.com/office/officeart/2005/8/layout/hierarchy3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C6C79FD9-2288-4AA8-9816-D73D7872A104}">
      <dgm:prSet phldrT="[Текст]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rPr>
            <a:t>По содержанию</a:t>
          </a:r>
          <a:endParaRPr lang="ru-RU" b="1" dirty="0">
            <a:solidFill>
              <a:schemeClr val="tx1">
                <a:lumMod val="85000"/>
                <a:lumOff val="1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5F440B78-5255-4178-BA6B-07FBA28713E3}" type="parTrans" cxnId="{D6B369F0-FF50-4914-806D-2BFB71F58B1D}">
      <dgm:prSet/>
      <dgm:spPr/>
      <dgm:t>
        <a:bodyPr/>
        <a:lstStyle/>
        <a:p>
          <a:endParaRPr lang="ru-RU"/>
        </a:p>
      </dgm:t>
    </dgm:pt>
    <dgm:pt modelId="{A9925D48-5B04-4DC4-9FF8-EF63E0B59079}" type="sibTrans" cxnId="{D6B369F0-FF50-4914-806D-2BFB71F58B1D}">
      <dgm:prSet/>
      <dgm:spPr/>
      <dgm:t>
        <a:bodyPr/>
        <a:lstStyle/>
        <a:p>
          <a:endParaRPr lang="ru-RU"/>
        </a:p>
      </dgm:t>
    </dgm:pt>
    <dgm:pt modelId="{CD649C55-8236-4B4B-BA16-9D9D0FC39A13}">
      <dgm:prSet phldrT="[Текст]"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Абстрактные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AADC622A-367D-4A53-9CE0-E78BF71276B8}" type="parTrans" cxnId="{4B97326D-C074-4AFA-B0F4-E12C52232E2E}">
      <dgm:prSet/>
      <dgm:spPr/>
      <dgm:t>
        <a:bodyPr/>
        <a:lstStyle/>
        <a:p>
          <a:endParaRPr lang="ru-RU"/>
        </a:p>
      </dgm:t>
    </dgm:pt>
    <dgm:pt modelId="{8E59A378-D19F-4B9A-929B-A8A50F1575DB}" type="sibTrans" cxnId="{4B97326D-C074-4AFA-B0F4-E12C52232E2E}">
      <dgm:prSet/>
      <dgm:spPr/>
      <dgm:t>
        <a:bodyPr/>
        <a:lstStyle/>
        <a:p>
          <a:endParaRPr lang="ru-RU"/>
        </a:p>
      </dgm:t>
    </dgm:pt>
    <dgm:pt modelId="{4B6D3BC6-D394-4A10-9DE7-FB42198DAB70}">
      <dgm:prSet phldrT="[Текст]"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Конкретные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FCCC7053-2EE6-4875-A52C-62A74D73DD77}" type="parTrans" cxnId="{9B1C6486-198A-4155-A854-8A42DFA9E436}">
      <dgm:prSet/>
      <dgm:spPr/>
      <dgm:t>
        <a:bodyPr/>
        <a:lstStyle/>
        <a:p>
          <a:endParaRPr lang="ru-RU"/>
        </a:p>
      </dgm:t>
    </dgm:pt>
    <dgm:pt modelId="{A2416ACD-2DF5-4B58-A4CF-393266D9BBB9}" type="sibTrans" cxnId="{9B1C6486-198A-4155-A854-8A42DFA9E436}">
      <dgm:prSet/>
      <dgm:spPr/>
      <dgm:t>
        <a:bodyPr/>
        <a:lstStyle/>
        <a:p>
          <a:endParaRPr lang="ru-RU"/>
        </a:p>
      </dgm:t>
    </dgm:pt>
    <dgm:pt modelId="{18EB5373-3AA5-4938-A054-63240423120D}">
      <dgm:prSet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rPr>
            <a:t>Положительные</a:t>
          </a:r>
          <a:endParaRPr lang="ru-RU" sz="1800" b="1" dirty="0">
            <a:solidFill>
              <a:schemeClr val="tx1">
                <a:lumMod val="85000"/>
                <a:lumOff val="1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3FDBE99F-746A-4340-97FB-70FB7CCF2273}" type="parTrans" cxnId="{1C6EF08F-8691-4495-80DC-7F9E8CA856FE}">
      <dgm:prSet/>
      <dgm:spPr/>
      <dgm:t>
        <a:bodyPr/>
        <a:lstStyle/>
        <a:p>
          <a:endParaRPr lang="ru-RU"/>
        </a:p>
      </dgm:t>
    </dgm:pt>
    <dgm:pt modelId="{940A106A-B4B5-4ED2-96EF-1E71C4F5C816}" type="sibTrans" cxnId="{1C6EF08F-8691-4495-80DC-7F9E8CA856FE}">
      <dgm:prSet/>
      <dgm:spPr/>
      <dgm:t>
        <a:bodyPr/>
        <a:lstStyle/>
        <a:p>
          <a:endParaRPr lang="ru-RU"/>
        </a:p>
      </dgm:t>
    </dgm:pt>
    <dgm:pt modelId="{5DD93EDF-3346-4AA3-B8BA-7A25D779F821}">
      <dgm:prSet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Отрицательные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2B72D362-93F5-4E5A-9AA1-144727D968DE}" type="parTrans" cxnId="{31A2F3BE-358E-4018-B555-C9790DBC578D}">
      <dgm:prSet/>
      <dgm:spPr/>
      <dgm:t>
        <a:bodyPr/>
        <a:lstStyle/>
        <a:p>
          <a:endParaRPr lang="ru-RU"/>
        </a:p>
      </dgm:t>
    </dgm:pt>
    <dgm:pt modelId="{B5E0E975-99A8-4E51-B9DB-66F50ADE7C07}" type="sibTrans" cxnId="{31A2F3BE-358E-4018-B555-C9790DBC578D}">
      <dgm:prSet/>
      <dgm:spPr/>
      <dgm:t>
        <a:bodyPr/>
        <a:lstStyle/>
        <a:p>
          <a:endParaRPr lang="ru-RU"/>
        </a:p>
      </dgm:t>
    </dgm:pt>
    <dgm:pt modelId="{6385CD2D-3A84-497F-902B-5D68AE0164D4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rPr>
            <a:t>Соотносительные</a:t>
          </a:r>
          <a:endParaRPr lang="ru-RU" b="1" dirty="0">
            <a:solidFill>
              <a:schemeClr val="tx1">
                <a:lumMod val="85000"/>
                <a:lumOff val="1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365C51F4-EBA4-43ED-B30B-9CFA6D10F540}" type="parTrans" cxnId="{320012B3-5927-480D-B38F-4EAC2BEFB1DE}">
      <dgm:prSet/>
      <dgm:spPr/>
      <dgm:t>
        <a:bodyPr/>
        <a:lstStyle/>
        <a:p>
          <a:endParaRPr lang="ru-RU"/>
        </a:p>
      </dgm:t>
    </dgm:pt>
    <dgm:pt modelId="{08F61F3F-0F52-4C7F-ADF7-D00248F25EF0}" type="sibTrans" cxnId="{320012B3-5927-480D-B38F-4EAC2BEFB1DE}">
      <dgm:prSet/>
      <dgm:spPr/>
      <dgm:t>
        <a:bodyPr/>
        <a:lstStyle/>
        <a:p>
          <a:endParaRPr lang="ru-RU"/>
        </a:p>
      </dgm:t>
    </dgm:pt>
    <dgm:pt modelId="{10DBB681-1FBE-48AC-8309-7A57D31CEB8D}" type="pres">
      <dgm:prSet presAssocID="{F9B1F3A7-09CB-4626-9521-635A366E06D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94CFCE3-94B2-4707-9B21-8E132E7C72ED}" type="pres">
      <dgm:prSet presAssocID="{C6C79FD9-2288-4AA8-9816-D73D7872A104}" presName="root" presStyleCnt="0"/>
      <dgm:spPr/>
    </dgm:pt>
    <dgm:pt modelId="{85245C59-7D90-4BB3-8421-4379085287B5}" type="pres">
      <dgm:prSet presAssocID="{C6C79FD9-2288-4AA8-9816-D73D7872A104}" presName="rootComposite" presStyleCnt="0"/>
      <dgm:spPr/>
    </dgm:pt>
    <dgm:pt modelId="{B3038D19-C2E6-4B97-AE0E-FFCF544E5177}" type="pres">
      <dgm:prSet presAssocID="{C6C79FD9-2288-4AA8-9816-D73D7872A104}" presName="rootText" presStyleLbl="node1" presStyleIdx="0" presStyleCnt="2" custLinFactNeighborX="-71324" custLinFactNeighborY="10902"/>
      <dgm:spPr/>
      <dgm:t>
        <a:bodyPr/>
        <a:lstStyle/>
        <a:p>
          <a:endParaRPr lang="ru-RU"/>
        </a:p>
      </dgm:t>
    </dgm:pt>
    <dgm:pt modelId="{CCA25B0D-1F46-4D60-A5A3-DC6C6F9024DA}" type="pres">
      <dgm:prSet presAssocID="{C6C79FD9-2288-4AA8-9816-D73D7872A104}" presName="rootConnector" presStyleLbl="node1" presStyleIdx="0" presStyleCnt="2"/>
      <dgm:spPr/>
      <dgm:t>
        <a:bodyPr/>
        <a:lstStyle/>
        <a:p>
          <a:endParaRPr lang="ru-RU"/>
        </a:p>
      </dgm:t>
    </dgm:pt>
    <dgm:pt modelId="{C650253E-C91F-4CF6-B4E9-2CB45BCC51C9}" type="pres">
      <dgm:prSet presAssocID="{C6C79FD9-2288-4AA8-9816-D73D7872A104}" presName="childShape" presStyleCnt="0"/>
      <dgm:spPr/>
    </dgm:pt>
    <dgm:pt modelId="{682DCBDA-CA8B-41D7-B4B6-AFFAB9BED2CF}" type="pres">
      <dgm:prSet presAssocID="{AADC622A-367D-4A53-9CE0-E78BF71276B8}" presName="Name13" presStyleLbl="parChTrans1D2" presStyleIdx="0" presStyleCnt="4"/>
      <dgm:spPr/>
      <dgm:t>
        <a:bodyPr/>
        <a:lstStyle/>
        <a:p>
          <a:endParaRPr lang="ru-RU"/>
        </a:p>
      </dgm:t>
    </dgm:pt>
    <dgm:pt modelId="{852D32AD-B9C6-44DD-BC12-03D43902DC00}" type="pres">
      <dgm:prSet presAssocID="{CD649C55-8236-4B4B-BA16-9D9D0FC39A13}" presName="childText" presStyleLbl="bgAcc1" presStyleIdx="0" presStyleCnt="4" custLinFactNeighborX="-68892" custLinFactNeighborY="169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5B20A3-2D2A-4F18-9EFD-A9066B3BD489}" type="pres">
      <dgm:prSet presAssocID="{FCCC7053-2EE6-4875-A52C-62A74D73DD77}" presName="Name13" presStyleLbl="parChTrans1D2" presStyleIdx="1" presStyleCnt="4"/>
      <dgm:spPr/>
      <dgm:t>
        <a:bodyPr/>
        <a:lstStyle/>
        <a:p>
          <a:endParaRPr lang="ru-RU"/>
        </a:p>
      </dgm:t>
    </dgm:pt>
    <dgm:pt modelId="{B45A59E9-A725-4FC7-B68D-56657597FDC2}" type="pres">
      <dgm:prSet presAssocID="{4B6D3BC6-D394-4A10-9DE7-FB42198DAB70}" presName="childText" presStyleLbl="bgAcc1" presStyleIdx="1" presStyleCnt="4" custLinFactNeighborX="-68892" custLinFactNeighborY="90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7DD8C7-F2AC-48A9-B90D-3679D33B0125}" type="pres">
      <dgm:prSet presAssocID="{3FDBE99F-746A-4340-97FB-70FB7CCF2273}" presName="Name13" presStyleLbl="parChTrans1D2" presStyleIdx="2" presStyleCnt="4"/>
      <dgm:spPr/>
      <dgm:t>
        <a:bodyPr/>
        <a:lstStyle/>
        <a:p>
          <a:endParaRPr lang="ru-RU"/>
        </a:p>
      </dgm:t>
    </dgm:pt>
    <dgm:pt modelId="{7C8F1C00-D2DB-4F79-9B6D-786D7D81BDC9}" type="pres">
      <dgm:prSet presAssocID="{18EB5373-3AA5-4938-A054-63240423120D}" presName="childText" presStyleLbl="bgAcc1" presStyleIdx="2" presStyleCnt="4" custScaleX="125020" custScaleY="104766" custLinFactNeighborX="43015" custLinFactNeighborY="59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A87359-33B5-4245-A2B3-CD592F12018E}" type="pres">
      <dgm:prSet presAssocID="{2B72D362-93F5-4E5A-9AA1-144727D968DE}" presName="Name13" presStyleLbl="parChTrans1D2" presStyleIdx="3" presStyleCnt="4"/>
      <dgm:spPr/>
      <dgm:t>
        <a:bodyPr/>
        <a:lstStyle/>
        <a:p>
          <a:endParaRPr lang="ru-RU"/>
        </a:p>
      </dgm:t>
    </dgm:pt>
    <dgm:pt modelId="{0B373ABE-4CF1-420A-9150-93B41EA80FE3}" type="pres">
      <dgm:prSet presAssocID="{5DD93EDF-3346-4AA3-B8BA-7A25D779F821}" presName="childText" presStyleLbl="bgAcc1" presStyleIdx="3" presStyleCnt="4" custScaleX="125143" custScaleY="89497" custLinFactNeighborX="43014" custLinFactNeighborY="-18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561A0A-E139-466D-BF8D-D76F6152BCC3}" type="pres">
      <dgm:prSet presAssocID="{6385CD2D-3A84-497F-902B-5D68AE0164D4}" presName="root" presStyleCnt="0"/>
      <dgm:spPr/>
    </dgm:pt>
    <dgm:pt modelId="{265DBE28-6B5E-4603-AF42-DF7FC126DED4}" type="pres">
      <dgm:prSet presAssocID="{6385CD2D-3A84-497F-902B-5D68AE0164D4}" presName="rootComposite" presStyleCnt="0"/>
      <dgm:spPr/>
    </dgm:pt>
    <dgm:pt modelId="{358CDBCC-E43B-4956-94E5-B29B794DEA5B}" type="pres">
      <dgm:prSet presAssocID="{6385CD2D-3A84-497F-902B-5D68AE0164D4}" presName="rootText" presStyleLbl="node1" presStyleIdx="1" presStyleCnt="2" custScaleX="120989" custScaleY="113368" custLinFactNeighborX="-13436" custLinFactNeighborY="15180"/>
      <dgm:spPr/>
      <dgm:t>
        <a:bodyPr/>
        <a:lstStyle/>
        <a:p>
          <a:endParaRPr lang="ru-RU"/>
        </a:p>
      </dgm:t>
    </dgm:pt>
    <dgm:pt modelId="{EAD5B122-2992-4C7E-8E1E-A7842C967C50}" type="pres">
      <dgm:prSet presAssocID="{6385CD2D-3A84-497F-902B-5D68AE0164D4}" presName="rootConnector" presStyleLbl="node1" presStyleIdx="1" presStyleCnt="2"/>
      <dgm:spPr/>
      <dgm:t>
        <a:bodyPr/>
        <a:lstStyle/>
        <a:p>
          <a:endParaRPr lang="ru-RU"/>
        </a:p>
      </dgm:t>
    </dgm:pt>
    <dgm:pt modelId="{A094D8CE-7433-42D2-9F38-860C3DCA851E}" type="pres">
      <dgm:prSet presAssocID="{6385CD2D-3A84-497F-902B-5D68AE0164D4}" presName="childShape" presStyleCnt="0"/>
      <dgm:spPr/>
    </dgm:pt>
  </dgm:ptLst>
  <dgm:cxnLst>
    <dgm:cxn modelId="{320012B3-5927-480D-B38F-4EAC2BEFB1DE}" srcId="{F9B1F3A7-09CB-4626-9521-635A366E06D3}" destId="{6385CD2D-3A84-497F-902B-5D68AE0164D4}" srcOrd="1" destOrd="0" parTransId="{365C51F4-EBA4-43ED-B30B-9CFA6D10F540}" sibTransId="{08F61F3F-0F52-4C7F-ADF7-D00248F25EF0}"/>
    <dgm:cxn modelId="{31A2F3BE-358E-4018-B555-C9790DBC578D}" srcId="{C6C79FD9-2288-4AA8-9816-D73D7872A104}" destId="{5DD93EDF-3346-4AA3-B8BA-7A25D779F821}" srcOrd="3" destOrd="0" parTransId="{2B72D362-93F5-4E5A-9AA1-144727D968DE}" sibTransId="{B5E0E975-99A8-4E51-B9DB-66F50ADE7C07}"/>
    <dgm:cxn modelId="{688DFB2A-B7B4-4B61-8673-8C686BC8F8FE}" type="presOf" srcId="{4B6D3BC6-D394-4A10-9DE7-FB42198DAB70}" destId="{B45A59E9-A725-4FC7-B68D-56657597FDC2}" srcOrd="0" destOrd="0" presId="urn:microsoft.com/office/officeart/2005/8/layout/hierarchy3"/>
    <dgm:cxn modelId="{1C6EF08F-8691-4495-80DC-7F9E8CA856FE}" srcId="{C6C79FD9-2288-4AA8-9816-D73D7872A104}" destId="{18EB5373-3AA5-4938-A054-63240423120D}" srcOrd="2" destOrd="0" parTransId="{3FDBE99F-746A-4340-97FB-70FB7CCF2273}" sibTransId="{940A106A-B4B5-4ED2-96EF-1E71C4F5C816}"/>
    <dgm:cxn modelId="{802B1932-7D20-4BA4-9E8E-DEEF786C71C8}" type="presOf" srcId="{F9B1F3A7-09CB-4626-9521-635A366E06D3}" destId="{10DBB681-1FBE-48AC-8309-7A57D31CEB8D}" srcOrd="0" destOrd="0" presId="urn:microsoft.com/office/officeart/2005/8/layout/hierarchy3"/>
    <dgm:cxn modelId="{9B1C6486-198A-4155-A854-8A42DFA9E436}" srcId="{C6C79FD9-2288-4AA8-9816-D73D7872A104}" destId="{4B6D3BC6-D394-4A10-9DE7-FB42198DAB70}" srcOrd="1" destOrd="0" parTransId="{FCCC7053-2EE6-4875-A52C-62A74D73DD77}" sibTransId="{A2416ACD-2DF5-4B58-A4CF-393266D9BBB9}"/>
    <dgm:cxn modelId="{84CCA744-9A89-47FF-81E0-D2581F6E8602}" type="presOf" srcId="{3FDBE99F-746A-4340-97FB-70FB7CCF2273}" destId="{CC7DD8C7-F2AC-48A9-B90D-3679D33B0125}" srcOrd="0" destOrd="0" presId="urn:microsoft.com/office/officeart/2005/8/layout/hierarchy3"/>
    <dgm:cxn modelId="{AF6700E1-3DDA-46EC-8057-A7D65967C0F5}" type="presOf" srcId="{C6C79FD9-2288-4AA8-9816-D73D7872A104}" destId="{CCA25B0D-1F46-4D60-A5A3-DC6C6F9024DA}" srcOrd="1" destOrd="0" presId="urn:microsoft.com/office/officeart/2005/8/layout/hierarchy3"/>
    <dgm:cxn modelId="{4B97326D-C074-4AFA-B0F4-E12C52232E2E}" srcId="{C6C79FD9-2288-4AA8-9816-D73D7872A104}" destId="{CD649C55-8236-4B4B-BA16-9D9D0FC39A13}" srcOrd="0" destOrd="0" parTransId="{AADC622A-367D-4A53-9CE0-E78BF71276B8}" sibTransId="{8E59A378-D19F-4B9A-929B-A8A50F1575DB}"/>
    <dgm:cxn modelId="{DAA6EABA-DD4D-43C3-913D-5CF361154FB6}" type="presOf" srcId="{5DD93EDF-3346-4AA3-B8BA-7A25D779F821}" destId="{0B373ABE-4CF1-420A-9150-93B41EA80FE3}" srcOrd="0" destOrd="0" presId="urn:microsoft.com/office/officeart/2005/8/layout/hierarchy3"/>
    <dgm:cxn modelId="{415B3CCD-204B-47CD-A562-4F86F375040E}" type="presOf" srcId="{6385CD2D-3A84-497F-902B-5D68AE0164D4}" destId="{358CDBCC-E43B-4956-94E5-B29B794DEA5B}" srcOrd="0" destOrd="0" presId="urn:microsoft.com/office/officeart/2005/8/layout/hierarchy3"/>
    <dgm:cxn modelId="{B1A7AC26-AF90-4D2E-8C27-61A6ABB4468F}" type="presOf" srcId="{CD649C55-8236-4B4B-BA16-9D9D0FC39A13}" destId="{852D32AD-B9C6-44DD-BC12-03D43902DC00}" srcOrd="0" destOrd="0" presId="urn:microsoft.com/office/officeart/2005/8/layout/hierarchy3"/>
    <dgm:cxn modelId="{27812515-0AEA-4525-8F42-C04D82FA4180}" type="presOf" srcId="{FCCC7053-2EE6-4875-A52C-62A74D73DD77}" destId="{265B20A3-2D2A-4F18-9EFD-A9066B3BD489}" srcOrd="0" destOrd="0" presId="urn:microsoft.com/office/officeart/2005/8/layout/hierarchy3"/>
    <dgm:cxn modelId="{D6B369F0-FF50-4914-806D-2BFB71F58B1D}" srcId="{F9B1F3A7-09CB-4626-9521-635A366E06D3}" destId="{C6C79FD9-2288-4AA8-9816-D73D7872A104}" srcOrd="0" destOrd="0" parTransId="{5F440B78-5255-4178-BA6B-07FBA28713E3}" sibTransId="{A9925D48-5B04-4DC4-9FF8-EF63E0B59079}"/>
    <dgm:cxn modelId="{EFFF7198-94F3-4622-AA5D-2D86FBC1F425}" type="presOf" srcId="{2B72D362-93F5-4E5A-9AA1-144727D968DE}" destId="{8CA87359-33B5-4245-A2B3-CD592F12018E}" srcOrd="0" destOrd="0" presId="urn:microsoft.com/office/officeart/2005/8/layout/hierarchy3"/>
    <dgm:cxn modelId="{05908AC2-8BB4-42B2-B2E2-FD19BE358FF7}" type="presOf" srcId="{18EB5373-3AA5-4938-A054-63240423120D}" destId="{7C8F1C00-D2DB-4F79-9B6D-786D7D81BDC9}" srcOrd="0" destOrd="0" presId="urn:microsoft.com/office/officeart/2005/8/layout/hierarchy3"/>
    <dgm:cxn modelId="{5A8AEB41-F856-453C-AA72-90CB1D1A19E7}" type="presOf" srcId="{AADC622A-367D-4A53-9CE0-E78BF71276B8}" destId="{682DCBDA-CA8B-41D7-B4B6-AFFAB9BED2CF}" srcOrd="0" destOrd="0" presId="urn:microsoft.com/office/officeart/2005/8/layout/hierarchy3"/>
    <dgm:cxn modelId="{C7326903-490B-49DA-B60B-E1669B578263}" type="presOf" srcId="{6385CD2D-3A84-497F-902B-5D68AE0164D4}" destId="{EAD5B122-2992-4C7E-8E1E-A7842C967C50}" srcOrd="1" destOrd="0" presId="urn:microsoft.com/office/officeart/2005/8/layout/hierarchy3"/>
    <dgm:cxn modelId="{4B2641BC-EEEF-438B-BD55-A70038D79F8D}" type="presOf" srcId="{C6C79FD9-2288-4AA8-9816-D73D7872A104}" destId="{B3038D19-C2E6-4B97-AE0E-FFCF544E5177}" srcOrd="0" destOrd="0" presId="urn:microsoft.com/office/officeart/2005/8/layout/hierarchy3"/>
    <dgm:cxn modelId="{8E43BA0C-9F7F-454A-A658-2735716C7FAF}" type="presParOf" srcId="{10DBB681-1FBE-48AC-8309-7A57D31CEB8D}" destId="{194CFCE3-94B2-4707-9B21-8E132E7C72ED}" srcOrd="0" destOrd="0" presId="urn:microsoft.com/office/officeart/2005/8/layout/hierarchy3"/>
    <dgm:cxn modelId="{18929241-C246-4CA6-93FC-460A5C26B04C}" type="presParOf" srcId="{194CFCE3-94B2-4707-9B21-8E132E7C72ED}" destId="{85245C59-7D90-4BB3-8421-4379085287B5}" srcOrd="0" destOrd="0" presId="urn:microsoft.com/office/officeart/2005/8/layout/hierarchy3"/>
    <dgm:cxn modelId="{7DADCD21-692B-41C5-8E93-8C55FC851F63}" type="presParOf" srcId="{85245C59-7D90-4BB3-8421-4379085287B5}" destId="{B3038D19-C2E6-4B97-AE0E-FFCF544E5177}" srcOrd="0" destOrd="0" presId="urn:microsoft.com/office/officeart/2005/8/layout/hierarchy3"/>
    <dgm:cxn modelId="{6668D186-66AE-400A-9621-A9C2FED8B63A}" type="presParOf" srcId="{85245C59-7D90-4BB3-8421-4379085287B5}" destId="{CCA25B0D-1F46-4D60-A5A3-DC6C6F9024DA}" srcOrd="1" destOrd="0" presId="urn:microsoft.com/office/officeart/2005/8/layout/hierarchy3"/>
    <dgm:cxn modelId="{786122D4-4A51-4EB5-BE4D-3A80C933FD0C}" type="presParOf" srcId="{194CFCE3-94B2-4707-9B21-8E132E7C72ED}" destId="{C650253E-C91F-4CF6-B4E9-2CB45BCC51C9}" srcOrd="1" destOrd="0" presId="urn:microsoft.com/office/officeart/2005/8/layout/hierarchy3"/>
    <dgm:cxn modelId="{3930FB11-9154-4920-9A09-A6959BCEA0B1}" type="presParOf" srcId="{C650253E-C91F-4CF6-B4E9-2CB45BCC51C9}" destId="{682DCBDA-CA8B-41D7-B4B6-AFFAB9BED2CF}" srcOrd="0" destOrd="0" presId="urn:microsoft.com/office/officeart/2005/8/layout/hierarchy3"/>
    <dgm:cxn modelId="{98AEC94B-BD7B-4109-8D99-EA04197CEFA3}" type="presParOf" srcId="{C650253E-C91F-4CF6-B4E9-2CB45BCC51C9}" destId="{852D32AD-B9C6-44DD-BC12-03D43902DC00}" srcOrd="1" destOrd="0" presId="urn:microsoft.com/office/officeart/2005/8/layout/hierarchy3"/>
    <dgm:cxn modelId="{554DB662-919E-48D2-8706-4908D30CF4A4}" type="presParOf" srcId="{C650253E-C91F-4CF6-B4E9-2CB45BCC51C9}" destId="{265B20A3-2D2A-4F18-9EFD-A9066B3BD489}" srcOrd="2" destOrd="0" presId="urn:microsoft.com/office/officeart/2005/8/layout/hierarchy3"/>
    <dgm:cxn modelId="{CC5236D2-D1E2-453C-ACB3-E690E1DAE8D3}" type="presParOf" srcId="{C650253E-C91F-4CF6-B4E9-2CB45BCC51C9}" destId="{B45A59E9-A725-4FC7-B68D-56657597FDC2}" srcOrd="3" destOrd="0" presId="urn:microsoft.com/office/officeart/2005/8/layout/hierarchy3"/>
    <dgm:cxn modelId="{F178572D-4B7D-4AC8-B89B-BF60C4C4DBFA}" type="presParOf" srcId="{C650253E-C91F-4CF6-B4E9-2CB45BCC51C9}" destId="{CC7DD8C7-F2AC-48A9-B90D-3679D33B0125}" srcOrd="4" destOrd="0" presId="urn:microsoft.com/office/officeart/2005/8/layout/hierarchy3"/>
    <dgm:cxn modelId="{994C778F-DF18-4D12-8CEA-C8EB42AD6A2A}" type="presParOf" srcId="{C650253E-C91F-4CF6-B4E9-2CB45BCC51C9}" destId="{7C8F1C00-D2DB-4F79-9B6D-786D7D81BDC9}" srcOrd="5" destOrd="0" presId="urn:microsoft.com/office/officeart/2005/8/layout/hierarchy3"/>
    <dgm:cxn modelId="{50E32B68-77EF-4EFD-802B-DE321320B56A}" type="presParOf" srcId="{C650253E-C91F-4CF6-B4E9-2CB45BCC51C9}" destId="{8CA87359-33B5-4245-A2B3-CD592F12018E}" srcOrd="6" destOrd="0" presId="urn:microsoft.com/office/officeart/2005/8/layout/hierarchy3"/>
    <dgm:cxn modelId="{0D49BD29-566A-4979-A52D-D2E9ABA974AF}" type="presParOf" srcId="{C650253E-C91F-4CF6-B4E9-2CB45BCC51C9}" destId="{0B373ABE-4CF1-420A-9150-93B41EA80FE3}" srcOrd="7" destOrd="0" presId="urn:microsoft.com/office/officeart/2005/8/layout/hierarchy3"/>
    <dgm:cxn modelId="{BCD33B2A-4230-49F5-94E7-FD5DF6F59AFC}" type="presParOf" srcId="{10DBB681-1FBE-48AC-8309-7A57D31CEB8D}" destId="{36561A0A-E139-466D-BF8D-D76F6152BCC3}" srcOrd="1" destOrd="0" presId="urn:microsoft.com/office/officeart/2005/8/layout/hierarchy3"/>
    <dgm:cxn modelId="{4C30107E-D84F-4575-8BAA-94A4725B6044}" type="presParOf" srcId="{36561A0A-E139-466D-BF8D-D76F6152BCC3}" destId="{265DBE28-6B5E-4603-AF42-DF7FC126DED4}" srcOrd="0" destOrd="0" presId="urn:microsoft.com/office/officeart/2005/8/layout/hierarchy3"/>
    <dgm:cxn modelId="{A22C8E7C-FD73-434B-9A6B-612774CC3DBC}" type="presParOf" srcId="{265DBE28-6B5E-4603-AF42-DF7FC126DED4}" destId="{358CDBCC-E43B-4956-94E5-B29B794DEA5B}" srcOrd="0" destOrd="0" presId="urn:microsoft.com/office/officeart/2005/8/layout/hierarchy3"/>
    <dgm:cxn modelId="{2837EBD4-8426-42DB-A98E-9129B7D824F5}" type="presParOf" srcId="{265DBE28-6B5E-4603-AF42-DF7FC126DED4}" destId="{EAD5B122-2992-4C7E-8E1E-A7842C967C50}" srcOrd="1" destOrd="0" presId="urn:microsoft.com/office/officeart/2005/8/layout/hierarchy3"/>
    <dgm:cxn modelId="{E5E64C0A-6402-438F-84C5-D6B214D0503E}" type="presParOf" srcId="{36561A0A-E139-466D-BF8D-D76F6152BCC3}" destId="{A094D8CE-7433-42D2-9F38-860C3DCA851E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5FEA8D-AFFD-4E5F-AF23-129AE980B0DC}" type="doc">
      <dgm:prSet loTypeId="urn:microsoft.com/office/officeart/2005/8/layout/radial4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C74FD9B1-F458-4615-9C65-6E21FD9120C4}">
      <dgm:prSet phldrT="[Текст]" custT="1"/>
      <dgm:spPr/>
      <dgm:t>
        <a:bodyPr/>
        <a:lstStyle/>
        <a:p>
          <a:r>
            <a:rPr lang="ru-RU" sz="16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Несравнимые понятия</a:t>
          </a:r>
          <a:endParaRPr lang="ru-RU" sz="1600" b="1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glow rad="139700">
                <a:schemeClr val="accent6">
                  <a:satMod val="175000"/>
                  <a:alpha val="40000"/>
                </a:schemeClr>
              </a:glow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</dgm:t>
    </dgm:pt>
    <dgm:pt modelId="{2454427D-9319-429B-A043-BFD028B378DB}" type="parTrans" cxnId="{30F56CC7-23FB-4E08-B964-8035481D5CC1}">
      <dgm:prSet/>
      <dgm:spPr/>
      <dgm:t>
        <a:bodyPr/>
        <a:lstStyle/>
        <a:p>
          <a:endParaRPr lang="ru-RU"/>
        </a:p>
      </dgm:t>
    </dgm:pt>
    <dgm:pt modelId="{8134866D-B069-4FB8-9038-5C85AC44D1DD}" type="sibTrans" cxnId="{30F56CC7-23FB-4E08-B964-8035481D5CC1}">
      <dgm:prSet/>
      <dgm:spPr/>
      <dgm:t>
        <a:bodyPr/>
        <a:lstStyle/>
        <a:p>
          <a:endParaRPr lang="ru-RU"/>
        </a:p>
      </dgm:t>
    </dgm:pt>
    <dgm:pt modelId="{CC52BAF5-C6B9-4070-9C35-84ED53FFAB99}">
      <dgm:prSet phldrT="[Текст]"/>
      <dgm:spPr/>
      <dgm:t>
        <a:bodyPr/>
        <a:lstStyle/>
        <a:p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Предмет и признак предмета</a:t>
          </a:r>
          <a:endParaRPr lang="ru-RU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glow rad="101600">
                <a:schemeClr val="accent6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F61ECF43-185A-4BD7-B22A-8B655BCC0607}" type="parTrans" cxnId="{1BBB4BDB-43EF-42B9-BF81-5178C8DF4095}">
      <dgm:prSet/>
      <dgm:spPr/>
      <dgm:t>
        <a:bodyPr/>
        <a:lstStyle/>
        <a:p>
          <a:endParaRPr lang="ru-RU"/>
        </a:p>
      </dgm:t>
    </dgm:pt>
    <dgm:pt modelId="{50256C27-0D6C-488C-BB64-66958A2FEBE0}" type="sibTrans" cxnId="{1BBB4BDB-43EF-42B9-BF81-5178C8DF4095}">
      <dgm:prSet/>
      <dgm:spPr/>
      <dgm:t>
        <a:bodyPr/>
        <a:lstStyle/>
        <a:p>
          <a:endParaRPr lang="ru-RU"/>
        </a:p>
      </dgm:t>
    </dgm:pt>
    <dgm:pt modelId="{6FA19615-EF88-411C-A640-ADF26EDCF129}">
      <dgm:prSet phldrT="[Текст]"/>
      <dgm:spPr/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r>
            <a:rPr lang="ru-RU" b="1" cap="none" spc="0" dirty="0" smtClean="0">
              <a:ln w="11430">
                <a:noFill/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Предмет и часть предмета</a:t>
          </a:r>
          <a:endParaRPr lang="ru-RU" b="1" cap="none" spc="0" dirty="0">
            <a:ln w="11430">
              <a:noFill/>
            </a:ln>
            <a:gradFill>
              <a:gsLst>
                <a:gs pos="0">
                  <a:schemeClr val="accent2">
                    <a:tint val="70000"/>
                    <a:satMod val="245000"/>
                  </a:schemeClr>
                </a:gs>
                <a:gs pos="75000">
                  <a:schemeClr val="accent2">
                    <a:tint val="90000"/>
                    <a:shade val="60000"/>
                    <a:satMod val="240000"/>
                  </a:schemeClr>
                </a:gs>
                <a:gs pos="100000">
                  <a:schemeClr val="accent2">
                    <a:tint val="100000"/>
                    <a:shade val="50000"/>
                    <a:satMod val="240000"/>
                  </a:schemeClr>
                </a:gs>
              </a:gsLst>
              <a:lin ang="5400000"/>
            </a:gradFill>
            <a:effectLst>
              <a:glow rad="101600">
                <a:schemeClr val="accent5">
                  <a:satMod val="175000"/>
                  <a:alpha val="40000"/>
                </a:schemeClr>
              </a:glow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gm:t>
    </dgm:pt>
    <dgm:pt modelId="{DDC8F646-30E4-4A75-B7CA-CE8F4AA79FCA}" type="parTrans" cxnId="{1DD2D3CC-9278-41A7-A526-FB00ECFDAE6A}">
      <dgm:prSet/>
      <dgm:spPr/>
      <dgm:t>
        <a:bodyPr/>
        <a:lstStyle/>
        <a:p>
          <a:endParaRPr lang="ru-RU"/>
        </a:p>
      </dgm:t>
    </dgm:pt>
    <dgm:pt modelId="{6F1720D4-69CC-4BF9-AA2F-ABCD2A8356E4}" type="sibTrans" cxnId="{1DD2D3CC-9278-41A7-A526-FB00ECFDAE6A}">
      <dgm:prSet/>
      <dgm:spPr/>
      <dgm:t>
        <a:bodyPr/>
        <a:lstStyle/>
        <a:p>
          <a:endParaRPr lang="ru-RU"/>
        </a:p>
      </dgm:t>
    </dgm:pt>
    <dgm:pt modelId="{34202D3E-B537-4DB6-8DD9-7A7A2682C0EC}">
      <dgm:prSet phldrT="[Текст]"/>
      <dgm:spPr/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r>
            <a:rPr lang="ru-RU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Предмет и свойство предмета</a:t>
          </a:r>
          <a:endParaRPr lang="ru-RU" b="1" cap="none" spc="0" dirty="0">
            <a:ln w="11430"/>
            <a:gradFill>
              <a:gsLst>
                <a:gs pos="0">
                  <a:schemeClr val="accent2">
                    <a:tint val="70000"/>
                    <a:satMod val="245000"/>
                  </a:schemeClr>
                </a:gs>
                <a:gs pos="75000">
                  <a:schemeClr val="accent2">
                    <a:tint val="90000"/>
                    <a:shade val="60000"/>
                    <a:satMod val="240000"/>
                  </a:schemeClr>
                </a:gs>
                <a:gs pos="100000">
                  <a:schemeClr val="accent2">
                    <a:tint val="100000"/>
                    <a:shade val="50000"/>
                    <a:satMod val="240000"/>
                  </a:schemeClr>
                </a:gs>
              </a:gsLst>
              <a:lin ang="5400000"/>
            </a:gradFill>
            <a:effectLst>
              <a:glow rad="139700">
                <a:schemeClr val="accent4">
                  <a:satMod val="175000"/>
                  <a:alpha val="40000"/>
                </a:schemeClr>
              </a:glow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gm:t>
    </dgm:pt>
    <dgm:pt modelId="{A41AFA71-C7CF-41D4-A74C-6DD830404AE1}" type="parTrans" cxnId="{504ED4C6-DA00-4A9E-AEF2-F6506333A7FF}">
      <dgm:prSet/>
      <dgm:spPr/>
      <dgm:t>
        <a:bodyPr/>
        <a:lstStyle/>
        <a:p>
          <a:endParaRPr lang="ru-RU"/>
        </a:p>
      </dgm:t>
    </dgm:pt>
    <dgm:pt modelId="{34F6E3F7-1F9D-4E92-9E52-54F471F1076D}" type="sibTrans" cxnId="{504ED4C6-DA00-4A9E-AEF2-F6506333A7FF}">
      <dgm:prSet/>
      <dgm:spPr/>
      <dgm:t>
        <a:bodyPr/>
        <a:lstStyle/>
        <a:p>
          <a:endParaRPr lang="ru-RU"/>
        </a:p>
      </dgm:t>
    </dgm:pt>
    <dgm:pt modelId="{1E104327-1F88-4945-95F1-B3AB0C7D67D2}">
      <dgm:prSet/>
      <dgm:spPr/>
      <dgm:t>
        <a:bodyPr/>
        <a:lstStyle/>
        <a:p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Предмет и понятие о предмете</a:t>
          </a:r>
          <a:endParaRPr lang="ru-RU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glow rad="139700">
                <a:schemeClr val="accent3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608A49A8-BFDD-4091-978C-A4AFC62186BC}" type="parTrans" cxnId="{6F856E4F-C32D-49A6-95BD-62BE153BBCAD}">
      <dgm:prSet/>
      <dgm:spPr/>
      <dgm:t>
        <a:bodyPr/>
        <a:lstStyle/>
        <a:p>
          <a:endParaRPr lang="ru-RU"/>
        </a:p>
      </dgm:t>
    </dgm:pt>
    <dgm:pt modelId="{8365FBA4-ECDA-4F12-B10F-DF99B6EB5382}" type="sibTrans" cxnId="{6F856E4F-C32D-49A6-95BD-62BE153BBCAD}">
      <dgm:prSet/>
      <dgm:spPr/>
      <dgm:t>
        <a:bodyPr/>
        <a:lstStyle/>
        <a:p>
          <a:endParaRPr lang="ru-RU"/>
        </a:p>
      </dgm:t>
    </dgm:pt>
    <dgm:pt modelId="{2862ED90-696F-4BC8-9AF4-CCA00BAD45B0}" type="pres">
      <dgm:prSet presAssocID="{005FEA8D-AFFD-4E5F-AF23-129AE980B0D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AE305F-DC82-4D1C-8E9A-3632B11410EF}" type="pres">
      <dgm:prSet presAssocID="{C74FD9B1-F458-4615-9C65-6E21FD9120C4}" presName="centerShape" presStyleLbl="node0" presStyleIdx="0" presStyleCnt="1" custScaleX="110461" custScaleY="89944"/>
      <dgm:spPr/>
      <dgm:t>
        <a:bodyPr/>
        <a:lstStyle/>
        <a:p>
          <a:endParaRPr lang="ru-RU"/>
        </a:p>
      </dgm:t>
    </dgm:pt>
    <dgm:pt modelId="{5D96499B-3B71-4A1B-830D-93B84202C76B}" type="pres">
      <dgm:prSet presAssocID="{F61ECF43-185A-4BD7-B22A-8B655BCC0607}" presName="parTrans" presStyleLbl="bgSibTrans2D1" presStyleIdx="0" presStyleCnt="4"/>
      <dgm:spPr/>
      <dgm:t>
        <a:bodyPr/>
        <a:lstStyle/>
        <a:p>
          <a:endParaRPr lang="ru-RU"/>
        </a:p>
      </dgm:t>
    </dgm:pt>
    <dgm:pt modelId="{5FF28C6A-4C57-4F6D-BCE8-0203C273C727}" type="pres">
      <dgm:prSet presAssocID="{CC52BAF5-C6B9-4070-9C35-84ED53FFAB9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611A79-CC1D-4F90-8133-CE4CABF84A36}" type="pres">
      <dgm:prSet presAssocID="{DDC8F646-30E4-4A75-B7CA-CE8F4AA79FCA}" presName="parTrans" presStyleLbl="bgSibTrans2D1" presStyleIdx="1" presStyleCnt="4"/>
      <dgm:spPr/>
      <dgm:t>
        <a:bodyPr/>
        <a:lstStyle/>
        <a:p>
          <a:endParaRPr lang="ru-RU"/>
        </a:p>
      </dgm:t>
    </dgm:pt>
    <dgm:pt modelId="{A5AD710A-93AF-4A0B-B1BA-C19F4E1FD582}" type="pres">
      <dgm:prSet presAssocID="{6FA19615-EF88-411C-A640-ADF26EDCF12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CAB9A1-02EC-44B3-A63D-16F8C00FEBFD}" type="pres">
      <dgm:prSet presAssocID="{A41AFA71-C7CF-41D4-A74C-6DD830404AE1}" presName="parTrans" presStyleLbl="bgSibTrans2D1" presStyleIdx="2" presStyleCnt="4"/>
      <dgm:spPr/>
      <dgm:t>
        <a:bodyPr/>
        <a:lstStyle/>
        <a:p>
          <a:endParaRPr lang="ru-RU"/>
        </a:p>
      </dgm:t>
    </dgm:pt>
    <dgm:pt modelId="{E697828D-AA81-4006-9A61-CA6B6D658E65}" type="pres">
      <dgm:prSet presAssocID="{34202D3E-B537-4DB6-8DD9-7A7A2682C0E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EE1718-7C99-4472-9AC3-8795D4D6BF27}" type="pres">
      <dgm:prSet presAssocID="{608A49A8-BFDD-4091-978C-A4AFC62186BC}" presName="parTrans" presStyleLbl="bgSibTrans2D1" presStyleIdx="3" presStyleCnt="4"/>
      <dgm:spPr/>
      <dgm:t>
        <a:bodyPr/>
        <a:lstStyle/>
        <a:p>
          <a:endParaRPr lang="ru-RU"/>
        </a:p>
      </dgm:t>
    </dgm:pt>
    <dgm:pt modelId="{19972D4E-E775-4EBE-A6D6-E6984BF06DBA}" type="pres">
      <dgm:prSet presAssocID="{1E104327-1F88-4945-95F1-B3AB0C7D67D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77F530-1DA6-4A33-BDA5-2618EB0E2FA4}" type="presOf" srcId="{A41AFA71-C7CF-41D4-A74C-6DD830404AE1}" destId="{8DCAB9A1-02EC-44B3-A63D-16F8C00FEBFD}" srcOrd="0" destOrd="0" presId="urn:microsoft.com/office/officeart/2005/8/layout/radial4"/>
    <dgm:cxn modelId="{1DD2D3CC-9278-41A7-A526-FB00ECFDAE6A}" srcId="{C74FD9B1-F458-4615-9C65-6E21FD9120C4}" destId="{6FA19615-EF88-411C-A640-ADF26EDCF129}" srcOrd="1" destOrd="0" parTransId="{DDC8F646-30E4-4A75-B7CA-CE8F4AA79FCA}" sibTransId="{6F1720D4-69CC-4BF9-AA2F-ABCD2A8356E4}"/>
    <dgm:cxn modelId="{9ED6D642-65EF-4025-9FD4-1D1FE9F5C0EF}" type="presOf" srcId="{34202D3E-B537-4DB6-8DD9-7A7A2682C0EC}" destId="{E697828D-AA81-4006-9A61-CA6B6D658E65}" srcOrd="0" destOrd="0" presId="urn:microsoft.com/office/officeart/2005/8/layout/radial4"/>
    <dgm:cxn modelId="{504ED4C6-DA00-4A9E-AEF2-F6506333A7FF}" srcId="{C74FD9B1-F458-4615-9C65-6E21FD9120C4}" destId="{34202D3E-B537-4DB6-8DD9-7A7A2682C0EC}" srcOrd="2" destOrd="0" parTransId="{A41AFA71-C7CF-41D4-A74C-6DD830404AE1}" sibTransId="{34F6E3F7-1F9D-4E92-9E52-54F471F1076D}"/>
    <dgm:cxn modelId="{DDB7FD2D-63E1-476F-9A6D-C69FE29A524D}" type="presOf" srcId="{CC52BAF5-C6B9-4070-9C35-84ED53FFAB99}" destId="{5FF28C6A-4C57-4F6D-BCE8-0203C273C727}" srcOrd="0" destOrd="0" presId="urn:microsoft.com/office/officeart/2005/8/layout/radial4"/>
    <dgm:cxn modelId="{67A02EC6-BF11-4E96-A963-653BF51A4C52}" type="presOf" srcId="{005FEA8D-AFFD-4E5F-AF23-129AE980B0DC}" destId="{2862ED90-696F-4BC8-9AF4-CCA00BAD45B0}" srcOrd="0" destOrd="0" presId="urn:microsoft.com/office/officeart/2005/8/layout/radial4"/>
    <dgm:cxn modelId="{D5CC4D6E-D0A1-4135-A5D4-024774F62FEA}" type="presOf" srcId="{1E104327-1F88-4945-95F1-B3AB0C7D67D2}" destId="{19972D4E-E775-4EBE-A6D6-E6984BF06DBA}" srcOrd="0" destOrd="0" presId="urn:microsoft.com/office/officeart/2005/8/layout/radial4"/>
    <dgm:cxn modelId="{452F6E57-C51B-4A74-94B6-D8A6558FDCCF}" type="presOf" srcId="{DDC8F646-30E4-4A75-B7CA-CE8F4AA79FCA}" destId="{66611A79-CC1D-4F90-8133-CE4CABF84A36}" srcOrd="0" destOrd="0" presId="urn:microsoft.com/office/officeart/2005/8/layout/radial4"/>
    <dgm:cxn modelId="{6F856E4F-C32D-49A6-95BD-62BE153BBCAD}" srcId="{C74FD9B1-F458-4615-9C65-6E21FD9120C4}" destId="{1E104327-1F88-4945-95F1-B3AB0C7D67D2}" srcOrd="3" destOrd="0" parTransId="{608A49A8-BFDD-4091-978C-A4AFC62186BC}" sibTransId="{8365FBA4-ECDA-4F12-B10F-DF99B6EB5382}"/>
    <dgm:cxn modelId="{30F56CC7-23FB-4E08-B964-8035481D5CC1}" srcId="{005FEA8D-AFFD-4E5F-AF23-129AE980B0DC}" destId="{C74FD9B1-F458-4615-9C65-6E21FD9120C4}" srcOrd="0" destOrd="0" parTransId="{2454427D-9319-429B-A043-BFD028B378DB}" sibTransId="{8134866D-B069-4FB8-9038-5C85AC44D1DD}"/>
    <dgm:cxn modelId="{9875C7EC-220A-4F9F-9D14-333B10739B49}" type="presOf" srcId="{608A49A8-BFDD-4091-978C-A4AFC62186BC}" destId="{F5EE1718-7C99-4472-9AC3-8795D4D6BF27}" srcOrd="0" destOrd="0" presId="urn:microsoft.com/office/officeart/2005/8/layout/radial4"/>
    <dgm:cxn modelId="{93115C7E-5868-4716-AFC6-C20856B5DCE0}" type="presOf" srcId="{C74FD9B1-F458-4615-9C65-6E21FD9120C4}" destId="{28AE305F-DC82-4D1C-8E9A-3632B11410EF}" srcOrd="0" destOrd="0" presId="urn:microsoft.com/office/officeart/2005/8/layout/radial4"/>
    <dgm:cxn modelId="{4EB3987A-A749-4B2E-BC1A-54C1079A0DAC}" type="presOf" srcId="{6FA19615-EF88-411C-A640-ADF26EDCF129}" destId="{A5AD710A-93AF-4A0B-B1BA-C19F4E1FD582}" srcOrd="0" destOrd="0" presId="urn:microsoft.com/office/officeart/2005/8/layout/radial4"/>
    <dgm:cxn modelId="{78705EB6-6E0D-4EFF-9CA0-F9F301344E13}" type="presOf" srcId="{F61ECF43-185A-4BD7-B22A-8B655BCC0607}" destId="{5D96499B-3B71-4A1B-830D-93B84202C76B}" srcOrd="0" destOrd="0" presId="urn:microsoft.com/office/officeart/2005/8/layout/radial4"/>
    <dgm:cxn modelId="{1BBB4BDB-43EF-42B9-BF81-5178C8DF4095}" srcId="{C74FD9B1-F458-4615-9C65-6E21FD9120C4}" destId="{CC52BAF5-C6B9-4070-9C35-84ED53FFAB99}" srcOrd="0" destOrd="0" parTransId="{F61ECF43-185A-4BD7-B22A-8B655BCC0607}" sibTransId="{50256C27-0D6C-488C-BB64-66958A2FEBE0}"/>
    <dgm:cxn modelId="{5976ED12-D6A4-4BF6-88D1-0D75438F3B7C}" type="presParOf" srcId="{2862ED90-696F-4BC8-9AF4-CCA00BAD45B0}" destId="{28AE305F-DC82-4D1C-8E9A-3632B11410EF}" srcOrd="0" destOrd="0" presId="urn:microsoft.com/office/officeart/2005/8/layout/radial4"/>
    <dgm:cxn modelId="{192ABBD4-A5F1-4B77-AA13-9DC043E265B7}" type="presParOf" srcId="{2862ED90-696F-4BC8-9AF4-CCA00BAD45B0}" destId="{5D96499B-3B71-4A1B-830D-93B84202C76B}" srcOrd="1" destOrd="0" presId="urn:microsoft.com/office/officeart/2005/8/layout/radial4"/>
    <dgm:cxn modelId="{2FD02A15-FE33-49CD-8DB6-E2D781FF1F93}" type="presParOf" srcId="{2862ED90-696F-4BC8-9AF4-CCA00BAD45B0}" destId="{5FF28C6A-4C57-4F6D-BCE8-0203C273C727}" srcOrd="2" destOrd="0" presId="urn:microsoft.com/office/officeart/2005/8/layout/radial4"/>
    <dgm:cxn modelId="{87FDA466-D57A-4D0A-BED0-FC5143DFDB57}" type="presParOf" srcId="{2862ED90-696F-4BC8-9AF4-CCA00BAD45B0}" destId="{66611A79-CC1D-4F90-8133-CE4CABF84A36}" srcOrd="3" destOrd="0" presId="urn:microsoft.com/office/officeart/2005/8/layout/radial4"/>
    <dgm:cxn modelId="{3A7DFB06-94F0-47B9-B3AF-BAAC6F02950D}" type="presParOf" srcId="{2862ED90-696F-4BC8-9AF4-CCA00BAD45B0}" destId="{A5AD710A-93AF-4A0B-B1BA-C19F4E1FD582}" srcOrd="4" destOrd="0" presId="urn:microsoft.com/office/officeart/2005/8/layout/radial4"/>
    <dgm:cxn modelId="{5E2630E1-7956-4FEE-8F2E-3EB67BCD55C2}" type="presParOf" srcId="{2862ED90-696F-4BC8-9AF4-CCA00BAD45B0}" destId="{8DCAB9A1-02EC-44B3-A63D-16F8C00FEBFD}" srcOrd="5" destOrd="0" presId="urn:microsoft.com/office/officeart/2005/8/layout/radial4"/>
    <dgm:cxn modelId="{D81C65F2-1D90-4F4C-8A3B-BEB181FCA3DE}" type="presParOf" srcId="{2862ED90-696F-4BC8-9AF4-CCA00BAD45B0}" destId="{E697828D-AA81-4006-9A61-CA6B6D658E65}" srcOrd="6" destOrd="0" presId="urn:microsoft.com/office/officeart/2005/8/layout/radial4"/>
    <dgm:cxn modelId="{57A62C74-4159-48ED-BCFF-C07861E8FDA0}" type="presParOf" srcId="{2862ED90-696F-4BC8-9AF4-CCA00BAD45B0}" destId="{F5EE1718-7C99-4472-9AC3-8795D4D6BF27}" srcOrd="7" destOrd="0" presId="urn:microsoft.com/office/officeart/2005/8/layout/radial4"/>
    <dgm:cxn modelId="{CAF4F11D-B3D0-4F0B-906F-CB7BC4083006}" type="presParOf" srcId="{2862ED90-696F-4BC8-9AF4-CCA00BAD45B0}" destId="{19972D4E-E775-4EBE-A6D6-E6984BF06DBA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E002DA-30FB-4C32-BC91-836C4CCF1CD0}">
      <dsp:nvSpPr>
        <dsp:cNvPr id="0" name=""/>
        <dsp:cNvSpPr/>
      </dsp:nvSpPr>
      <dsp:spPr>
        <a:xfrm rot="5400000">
          <a:off x="368292" y="1809616"/>
          <a:ext cx="1098698" cy="1828209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2E89FE-B544-4988-9CBF-1CD856361269}">
      <dsp:nvSpPr>
        <dsp:cNvPr id="0" name=""/>
        <dsp:cNvSpPr/>
      </dsp:nvSpPr>
      <dsp:spPr>
        <a:xfrm>
          <a:off x="225272" y="2374520"/>
          <a:ext cx="1712032" cy="14216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FF0000"/>
              </a:solidFill>
            </a:rPr>
            <a:t>1</a:t>
          </a:r>
          <a:r>
            <a:rPr lang="ru-RU" sz="16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Абстрагирование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:отвлечение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признаков от понятия.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5272" y="2374520"/>
        <a:ext cx="1712032" cy="1421688"/>
      </dsp:txXfrm>
    </dsp:sp>
    <dsp:sp modelId="{15C023EF-25C4-47D5-9EA0-C2C30110024C}">
      <dsp:nvSpPr>
        <dsp:cNvPr id="0" name=""/>
        <dsp:cNvSpPr/>
      </dsp:nvSpPr>
      <dsp:spPr>
        <a:xfrm>
          <a:off x="1523991" y="1675021"/>
          <a:ext cx="311418" cy="311418"/>
        </a:xfrm>
        <a:prstGeom prst="triangle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0E6897-8292-4E99-ABD9-51A33064E1D8}">
      <dsp:nvSpPr>
        <dsp:cNvPr id="0" name=""/>
        <dsp:cNvSpPr/>
      </dsp:nvSpPr>
      <dsp:spPr>
        <a:xfrm rot="5400000">
          <a:off x="2419605" y="1309628"/>
          <a:ext cx="1098698" cy="1828209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126476-102A-4CCA-AEEE-51166D87FEEC}">
      <dsp:nvSpPr>
        <dsp:cNvPr id="0" name=""/>
        <dsp:cNvSpPr/>
      </dsp:nvSpPr>
      <dsp:spPr>
        <a:xfrm>
          <a:off x="2236205" y="1855868"/>
          <a:ext cx="1650517" cy="1446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2. Анализ и дифференциация: 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анализ признаков, отбрасывание несущественных признаков.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36205" y="1855868"/>
        <a:ext cx="1650517" cy="1446775"/>
      </dsp:txXfrm>
    </dsp:sp>
    <dsp:sp modelId="{8A4A95AC-83B0-4F30-BC20-688F798A1015}">
      <dsp:nvSpPr>
        <dsp:cNvPr id="0" name=""/>
        <dsp:cNvSpPr/>
      </dsp:nvSpPr>
      <dsp:spPr>
        <a:xfrm>
          <a:off x="3575305" y="1175033"/>
          <a:ext cx="311418" cy="311418"/>
        </a:xfrm>
        <a:prstGeom prst="triangle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1FCFC2-1C8C-4E14-82D9-016E28B44D1C}">
      <dsp:nvSpPr>
        <dsp:cNvPr id="0" name=""/>
        <dsp:cNvSpPr/>
      </dsp:nvSpPr>
      <dsp:spPr>
        <a:xfrm rot="5400000">
          <a:off x="4470919" y="809639"/>
          <a:ext cx="1098698" cy="1828209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210A8F-0505-4C4C-BEC6-C6B36BF077F7}">
      <dsp:nvSpPr>
        <dsp:cNvPr id="0" name=""/>
        <dsp:cNvSpPr/>
      </dsp:nvSpPr>
      <dsp:spPr>
        <a:xfrm>
          <a:off x="4287519" y="1355880"/>
          <a:ext cx="1650517" cy="1446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3.Синтез: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объединение существенных признаков в одну мысль.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87519" y="1355880"/>
        <a:ext cx="1650517" cy="1446775"/>
      </dsp:txXfrm>
    </dsp:sp>
    <dsp:sp modelId="{F1342C5A-CF08-4E9B-AA4E-CEE49F79B921}">
      <dsp:nvSpPr>
        <dsp:cNvPr id="0" name=""/>
        <dsp:cNvSpPr/>
      </dsp:nvSpPr>
      <dsp:spPr>
        <a:xfrm>
          <a:off x="5626619" y="675044"/>
          <a:ext cx="311418" cy="311418"/>
        </a:xfrm>
        <a:prstGeom prst="triangle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3A97C7-B8CE-4761-BAAC-D802904D486D}">
      <dsp:nvSpPr>
        <dsp:cNvPr id="0" name=""/>
        <dsp:cNvSpPr/>
      </dsp:nvSpPr>
      <dsp:spPr>
        <a:xfrm rot="5400000">
          <a:off x="6522233" y="309650"/>
          <a:ext cx="1098698" cy="1828209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F5CBDF-4E7F-4A03-9C7C-6AC93E5E98D1}">
      <dsp:nvSpPr>
        <dsp:cNvPr id="0" name=""/>
        <dsp:cNvSpPr/>
      </dsp:nvSpPr>
      <dsp:spPr>
        <a:xfrm>
          <a:off x="6338833" y="855891"/>
          <a:ext cx="1650517" cy="1446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FF0000"/>
              </a:solidFill>
            </a:rPr>
            <a:t>4</a:t>
          </a:r>
          <a:r>
            <a:rPr lang="ru-RU" sz="16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.Обобщение: 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перенос сформированного понятия на новые объекты того же класса предметов.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338833" y="855891"/>
        <a:ext cx="1650517" cy="14467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2FA7C0-92EF-4294-A355-E4583ABE6E45}">
      <dsp:nvSpPr>
        <dsp:cNvPr id="0" name=""/>
        <dsp:cNvSpPr/>
      </dsp:nvSpPr>
      <dsp:spPr>
        <a:xfrm>
          <a:off x="576066" y="1022614"/>
          <a:ext cx="1771711" cy="88585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chemeClr val="tx1">
                  <a:lumMod val="85000"/>
                  <a:lumOff val="15000"/>
                </a:schemeClr>
              </a:solidFill>
            </a:rPr>
            <a:t>По объему</a:t>
          </a:r>
          <a:endParaRPr lang="ru-RU" sz="1800" b="1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602012" y="1048560"/>
        <a:ext cx="1719819" cy="833963"/>
      </dsp:txXfrm>
    </dsp:sp>
    <dsp:sp modelId="{997268B1-C0DC-40FF-A13A-99FFD1ADEA4F}">
      <dsp:nvSpPr>
        <dsp:cNvPr id="0" name=""/>
        <dsp:cNvSpPr/>
      </dsp:nvSpPr>
      <dsp:spPr>
        <a:xfrm rot="18289469">
          <a:off x="2081625" y="940128"/>
          <a:ext cx="1240988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240988" y="1604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71095" y="925150"/>
        <a:ext cx="62049" cy="62049"/>
      </dsp:txXfrm>
    </dsp:sp>
    <dsp:sp modelId="{702CB2BA-0BFC-4529-A020-2F1EFFD635A8}">
      <dsp:nvSpPr>
        <dsp:cNvPr id="0" name=""/>
        <dsp:cNvSpPr/>
      </dsp:nvSpPr>
      <dsp:spPr>
        <a:xfrm>
          <a:off x="3056462" y="3880"/>
          <a:ext cx="1771711" cy="8858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Общие: </a:t>
          </a:r>
          <a:r>
            <a:rPr lang="ru-RU" sz="1400" b="1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множество более 1 предмета</a:t>
          </a:r>
          <a:endParaRPr lang="ru-RU" sz="2400" b="1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3082408" y="29826"/>
        <a:ext cx="1719819" cy="833963"/>
      </dsp:txXfrm>
    </dsp:sp>
    <dsp:sp modelId="{B06BB342-4034-4E10-9842-E7BC0BFD402E}">
      <dsp:nvSpPr>
        <dsp:cNvPr id="0" name=""/>
        <dsp:cNvSpPr/>
      </dsp:nvSpPr>
      <dsp:spPr>
        <a:xfrm>
          <a:off x="2347777" y="1449495"/>
          <a:ext cx="708684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708684" y="1604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84402" y="1447824"/>
        <a:ext cx="35434" cy="35434"/>
      </dsp:txXfrm>
    </dsp:sp>
    <dsp:sp modelId="{C0CF8F9C-8AC9-4E8B-8296-3227CC674FC5}">
      <dsp:nvSpPr>
        <dsp:cNvPr id="0" name=""/>
        <dsp:cNvSpPr/>
      </dsp:nvSpPr>
      <dsp:spPr>
        <a:xfrm>
          <a:off x="3056462" y="1022614"/>
          <a:ext cx="1771711" cy="8858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Единичные: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1 предмет</a:t>
          </a:r>
          <a:endParaRPr lang="ru-RU" sz="1800" b="1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3082408" y="1048560"/>
        <a:ext cx="1719819" cy="833963"/>
      </dsp:txXfrm>
    </dsp:sp>
    <dsp:sp modelId="{0A008DC5-22F3-4016-BBFE-9BD3BDD1D7B5}">
      <dsp:nvSpPr>
        <dsp:cNvPr id="0" name=""/>
        <dsp:cNvSpPr/>
      </dsp:nvSpPr>
      <dsp:spPr>
        <a:xfrm rot="18810375">
          <a:off x="4667807" y="1076178"/>
          <a:ext cx="1029415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029415" y="1604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156780" y="1066489"/>
        <a:ext cx="51470" cy="51470"/>
      </dsp:txXfrm>
    </dsp:sp>
    <dsp:sp modelId="{7EBEF2FB-992E-4D92-919D-0045B2FC722C}">
      <dsp:nvSpPr>
        <dsp:cNvPr id="0" name=""/>
        <dsp:cNvSpPr/>
      </dsp:nvSpPr>
      <dsp:spPr>
        <a:xfrm>
          <a:off x="5536857" y="50764"/>
          <a:ext cx="2095987" cy="13362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Регистрирующие: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Количество предметов в объеме ограничено</a:t>
          </a:r>
          <a:endParaRPr lang="ru-RU" sz="1400" b="1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5575995" y="89902"/>
        <a:ext cx="2017711" cy="1258010"/>
      </dsp:txXfrm>
    </dsp:sp>
    <dsp:sp modelId="{874E4213-6606-45CB-ADF6-53314C7FCD61}">
      <dsp:nvSpPr>
        <dsp:cNvPr id="0" name=""/>
        <dsp:cNvSpPr/>
      </dsp:nvSpPr>
      <dsp:spPr>
        <a:xfrm rot="2761680">
          <a:off x="4672161" y="1816786"/>
          <a:ext cx="1020708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020708" y="1604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156998" y="1807315"/>
        <a:ext cx="51035" cy="51035"/>
      </dsp:txXfrm>
    </dsp:sp>
    <dsp:sp modelId="{E9337536-CF2C-43EB-9F28-76BB10C23196}">
      <dsp:nvSpPr>
        <dsp:cNvPr id="0" name=""/>
        <dsp:cNvSpPr/>
      </dsp:nvSpPr>
      <dsp:spPr>
        <a:xfrm>
          <a:off x="5536857" y="1519929"/>
          <a:ext cx="2095987" cy="136039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Нерегистрирующие</a:t>
          </a:r>
          <a:r>
            <a:rPr lang="ru-RU" sz="1400" b="1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Количество предметов в объеме не ограничено</a:t>
          </a:r>
          <a:endParaRPr lang="ru-RU" sz="1400" b="1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5576701" y="1559773"/>
        <a:ext cx="2016299" cy="1280702"/>
      </dsp:txXfrm>
    </dsp:sp>
    <dsp:sp modelId="{6A964CE6-78DC-4F34-888B-4CB068BC5C2D}">
      <dsp:nvSpPr>
        <dsp:cNvPr id="0" name=""/>
        <dsp:cNvSpPr/>
      </dsp:nvSpPr>
      <dsp:spPr>
        <a:xfrm rot="3310531">
          <a:off x="2081625" y="1958862"/>
          <a:ext cx="1240988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240988" y="1604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71095" y="1943884"/>
        <a:ext cx="62049" cy="62049"/>
      </dsp:txXfrm>
    </dsp:sp>
    <dsp:sp modelId="{5063329C-F1F0-4D59-AB30-BE954763BA23}">
      <dsp:nvSpPr>
        <dsp:cNvPr id="0" name=""/>
        <dsp:cNvSpPr/>
      </dsp:nvSpPr>
      <dsp:spPr>
        <a:xfrm>
          <a:off x="3056462" y="2041348"/>
          <a:ext cx="1771711" cy="8858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Нулевые</a:t>
          </a:r>
          <a:endParaRPr lang="ru-RU" sz="1600" b="1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3082408" y="2067294"/>
        <a:ext cx="1719819" cy="833963"/>
      </dsp:txXfrm>
    </dsp:sp>
    <dsp:sp modelId="{8776198D-999D-4E1B-A01A-1A54907B0AB1}">
      <dsp:nvSpPr>
        <dsp:cNvPr id="0" name=""/>
        <dsp:cNvSpPr/>
      </dsp:nvSpPr>
      <dsp:spPr>
        <a:xfrm>
          <a:off x="576066" y="3569449"/>
          <a:ext cx="1771711" cy="88585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По смыслу (относительно контекста)</a:t>
          </a:r>
          <a:endParaRPr lang="ru-RU" sz="1600" b="1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602012" y="3595395"/>
        <a:ext cx="1719819" cy="833963"/>
      </dsp:txXfrm>
    </dsp:sp>
    <dsp:sp modelId="{C94494C5-E6D6-43E5-8A57-7A57C9956E1B}">
      <dsp:nvSpPr>
        <dsp:cNvPr id="0" name=""/>
        <dsp:cNvSpPr/>
      </dsp:nvSpPr>
      <dsp:spPr>
        <a:xfrm rot="19457599">
          <a:off x="2265746" y="3741647"/>
          <a:ext cx="8727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872747" y="1604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80301" y="3735874"/>
        <a:ext cx="43637" cy="43637"/>
      </dsp:txXfrm>
    </dsp:sp>
    <dsp:sp modelId="{4F533841-460D-4E23-8574-5136F513F179}">
      <dsp:nvSpPr>
        <dsp:cNvPr id="0" name=""/>
        <dsp:cNvSpPr/>
      </dsp:nvSpPr>
      <dsp:spPr>
        <a:xfrm>
          <a:off x="3056462" y="3060082"/>
          <a:ext cx="1771711" cy="8858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Собирательные</a:t>
          </a:r>
          <a:endParaRPr lang="ru-RU" sz="1600" b="1" i="0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3082408" y="3086028"/>
        <a:ext cx="1719819" cy="833963"/>
      </dsp:txXfrm>
    </dsp:sp>
    <dsp:sp modelId="{54431C39-F2F3-4A1E-B12A-2191071BB9DB}">
      <dsp:nvSpPr>
        <dsp:cNvPr id="0" name=""/>
        <dsp:cNvSpPr/>
      </dsp:nvSpPr>
      <dsp:spPr>
        <a:xfrm rot="2142401">
          <a:off x="2265746" y="4251014"/>
          <a:ext cx="8727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872747" y="1604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80301" y="4245241"/>
        <a:ext cx="43637" cy="43637"/>
      </dsp:txXfrm>
    </dsp:sp>
    <dsp:sp modelId="{CD51EC75-B2D5-4C11-8792-C2A39AF55565}">
      <dsp:nvSpPr>
        <dsp:cNvPr id="0" name=""/>
        <dsp:cNvSpPr/>
      </dsp:nvSpPr>
      <dsp:spPr>
        <a:xfrm>
          <a:off x="3056462" y="4078816"/>
          <a:ext cx="1771711" cy="8858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Разделительные</a:t>
          </a:r>
          <a:endParaRPr lang="ru-RU" sz="1600" b="1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3082408" y="4104762"/>
        <a:ext cx="1719819" cy="8339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038D19-C2E6-4B97-AE0E-FFCF544E5177}">
      <dsp:nvSpPr>
        <dsp:cNvPr id="0" name=""/>
        <dsp:cNvSpPr/>
      </dsp:nvSpPr>
      <dsp:spPr>
        <a:xfrm>
          <a:off x="432043" y="103595"/>
          <a:ext cx="1889893" cy="94494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rPr>
            <a:t>По содержанию</a:t>
          </a:r>
          <a:endParaRPr lang="ru-RU" sz="2000" b="1" kern="1200" dirty="0">
            <a:solidFill>
              <a:schemeClr val="tx1">
                <a:lumMod val="85000"/>
                <a:lumOff val="1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9720" y="131272"/>
        <a:ext cx="1834539" cy="889592"/>
      </dsp:txXfrm>
    </dsp:sp>
    <dsp:sp modelId="{682DCBDA-CA8B-41D7-B4B6-AFFAB9BED2CF}">
      <dsp:nvSpPr>
        <dsp:cNvPr id="0" name=""/>
        <dsp:cNvSpPr/>
      </dsp:nvSpPr>
      <dsp:spPr>
        <a:xfrm>
          <a:off x="621032" y="1048542"/>
          <a:ext cx="495348" cy="7657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5728"/>
              </a:lnTo>
              <a:lnTo>
                <a:pt x="495348" y="765728"/>
              </a:lnTo>
            </a:path>
          </a:pathLst>
        </a:custGeom>
        <a:noFill/>
        <a:ln w="15875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2D32AD-B9C6-44DD-BC12-03D43902DC00}">
      <dsp:nvSpPr>
        <dsp:cNvPr id="0" name=""/>
        <dsp:cNvSpPr/>
      </dsp:nvSpPr>
      <dsp:spPr>
        <a:xfrm>
          <a:off x="1116381" y="1341797"/>
          <a:ext cx="1511914" cy="944946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  <a:alpha val="9000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Абстрактные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44058" y="1369474"/>
        <a:ext cx="1456560" cy="889592"/>
      </dsp:txXfrm>
    </dsp:sp>
    <dsp:sp modelId="{265B20A3-2D2A-4F18-9EFD-A9066B3BD489}">
      <dsp:nvSpPr>
        <dsp:cNvPr id="0" name=""/>
        <dsp:cNvSpPr/>
      </dsp:nvSpPr>
      <dsp:spPr>
        <a:xfrm>
          <a:off x="621032" y="1048542"/>
          <a:ext cx="495348" cy="1872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2204"/>
              </a:lnTo>
              <a:lnTo>
                <a:pt x="495348" y="1872204"/>
              </a:lnTo>
            </a:path>
          </a:pathLst>
        </a:custGeom>
        <a:noFill/>
        <a:ln w="15875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5A59E9-A725-4FC7-B68D-56657597FDC2}">
      <dsp:nvSpPr>
        <dsp:cNvPr id="0" name=""/>
        <dsp:cNvSpPr/>
      </dsp:nvSpPr>
      <dsp:spPr>
        <a:xfrm>
          <a:off x="1116381" y="2448273"/>
          <a:ext cx="1511914" cy="944946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  <a:alpha val="9000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Конкретные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44058" y="2475950"/>
        <a:ext cx="1456560" cy="889592"/>
      </dsp:txXfrm>
    </dsp:sp>
    <dsp:sp modelId="{CC7DD8C7-F2AC-48A9-B90D-3679D33B0125}">
      <dsp:nvSpPr>
        <dsp:cNvPr id="0" name=""/>
        <dsp:cNvSpPr/>
      </dsp:nvSpPr>
      <dsp:spPr>
        <a:xfrm>
          <a:off x="621032" y="1048542"/>
          <a:ext cx="2187287" cy="3046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6848"/>
              </a:lnTo>
              <a:lnTo>
                <a:pt x="2187287" y="3046848"/>
              </a:lnTo>
            </a:path>
          </a:pathLst>
        </a:custGeom>
        <a:noFill/>
        <a:ln w="15875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8F1C00-D2DB-4F79-9B6D-786D7D81BDC9}">
      <dsp:nvSpPr>
        <dsp:cNvPr id="0" name=""/>
        <dsp:cNvSpPr/>
      </dsp:nvSpPr>
      <dsp:spPr>
        <a:xfrm>
          <a:off x="2808319" y="3600399"/>
          <a:ext cx="1890195" cy="989982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rPr>
            <a:t>Положительные</a:t>
          </a:r>
          <a:endParaRPr lang="ru-RU" sz="1800" b="1" kern="1200" dirty="0">
            <a:solidFill>
              <a:schemeClr val="tx1">
                <a:lumMod val="85000"/>
                <a:lumOff val="1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837315" y="3629395"/>
        <a:ext cx="1832203" cy="931990"/>
      </dsp:txXfrm>
    </dsp:sp>
    <dsp:sp modelId="{8CA87359-33B5-4245-A2B3-CD592F12018E}">
      <dsp:nvSpPr>
        <dsp:cNvPr id="0" name=""/>
        <dsp:cNvSpPr/>
      </dsp:nvSpPr>
      <dsp:spPr>
        <a:xfrm>
          <a:off x="621032" y="1048542"/>
          <a:ext cx="2187272" cy="41268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26832"/>
              </a:lnTo>
              <a:lnTo>
                <a:pt x="2187272" y="4126832"/>
              </a:lnTo>
            </a:path>
          </a:pathLst>
        </a:custGeom>
        <a:noFill/>
        <a:ln w="15875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373ABE-4CF1-420A-9150-93B41EA80FE3}">
      <dsp:nvSpPr>
        <dsp:cNvPr id="0" name=""/>
        <dsp:cNvSpPr/>
      </dsp:nvSpPr>
      <dsp:spPr>
        <a:xfrm>
          <a:off x="2808304" y="4752525"/>
          <a:ext cx="1892055" cy="845699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Отрицательные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33074" y="4777295"/>
        <a:ext cx="1842515" cy="796159"/>
      </dsp:txXfrm>
    </dsp:sp>
    <dsp:sp modelId="{358CDBCC-E43B-4956-94E5-B29B794DEA5B}">
      <dsp:nvSpPr>
        <dsp:cNvPr id="0" name=""/>
        <dsp:cNvSpPr/>
      </dsp:nvSpPr>
      <dsp:spPr>
        <a:xfrm>
          <a:off x="3888431" y="144020"/>
          <a:ext cx="2286563" cy="1071267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rPr>
            <a:t>Соотносительные</a:t>
          </a:r>
          <a:endParaRPr lang="ru-RU" sz="2000" b="1" kern="1200" dirty="0">
            <a:solidFill>
              <a:schemeClr val="tx1">
                <a:lumMod val="85000"/>
                <a:lumOff val="1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19807" y="175396"/>
        <a:ext cx="2223811" cy="10085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AE305F-DC82-4D1C-8E9A-3632B11410EF}">
      <dsp:nvSpPr>
        <dsp:cNvPr id="0" name=""/>
        <dsp:cNvSpPr/>
      </dsp:nvSpPr>
      <dsp:spPr>
        <a:xfrm>
          <a:off x="2880323" y="2629546"/>
          <a:ext cx="2448264" cy="199352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rPr>
            <a:t>Несравнимые понятия</a:t>
          </a:r>
          <a:endParaRPr lang="ru-RU" sz="1600" b="1" kern="1200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glow rad="139700">
                <a:schemeClr val="accent6">
                  <a:satMod val="175000"/>
                  <a:alpha val="40000"/>
                </a:schemeClr>
              </a:glow>
              <a:reflection blurRad="12700" stA="28000" endPos="45000" dist="1000" dir="5400000" sy="-100000" algn="bl" rotWithShape="0"/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238863" y="2921491"/>
        <a:ext cx="1731184" cy="1409634"/>
      </dsp:txXfrm>
    </dsp:sp>
    <dsp:sp modelId="{5D96499B-3B71-4A1B-830D-93B84202C76B}">
      <dsp:nvSpPr>
        <dsp:cNvPr id="0" name=""/>
        <dsp:cNvSpPr/>
      </dsp:nvSpPr>
      <dsp:spPr>
        <a:xfrm rot="11700000">
          <a:off x="1169413" y="2752512"/>
          <a:ext cx="1705430" cy="631675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F28C6A-4C57-4F6D-BCE8-0203C273C727}">
      <dsp:nvSpPr>
        <dsp:cNvPr id="0" name=""/>
        <dsp:cNvSpPr/>
      </dsp:nvSpPr>
      <dsp:spPr>
        <a:xfrm>
          <a:off x="145676" y="2005417"/>
          <a:ext cx="2105585" cy="168446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Предмет и признак предмета</a:t>
          </a:r>
          <a:endParaRPr lang="ru-RU" sz="27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glow rad="101600">
                <a:schemeClr val="accent6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195012" y="2054753"/>
        <a:ext cx="2006913" cy="1585796"/>
      </dsp:txXfrm>
    </dsp:sp>
    <dsp:sp modelId="{66611A79-CC1D-4F90-8133-CE4CABF84A36}">
      <dsp:nvSpPr>
        <dsp:cNvPr id="0" name=""/>
        <dsp:cNvSpPr/>
      </dsp:nvSpPr>
      <dsp:spPr>
        <a:xfrm rot="14700000">
          <a:off x="2292753" y="1431875"/>
          <a:ext cx="1871397" cy="631675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5865114"/>
            <a:satOff val="-13363"/>
            <a:lumOff val="536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AD710A-93AF-4A0B-B1BA-C19F4E1FD582}">
      <dsp:nvSpPr>
        <dsp:cNvPr id="0" name=""/>
        <dsp:cNvSpPr/>
      </dsp:nvSpPr>
      <dsp:spPr>
        <a:xfrm>
          <a:off x="1780216" y="57448"/>
          <a:ext cx="2105585" cy="1684468"/>
        </a:xfrm>
        <a:prstGeom prst="roundRect">
          <a:avLst>
            <a:gd name="adj" fmla="val 10000"/>
          </a:avLst>
        </a:prstGeom>
        <a:solidFill>
          <a:schemeClr val="accent3">
            <a:hueOff val="5865114"/>
            <a:satOff val="-13363"/>
            <a:lumOff val="536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cap="none" spc="0" dirty="0" smtClean="0">
              <a:ln w="11430">
                <a:noFill/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Предмет и часть предмета</a:t>
          </a:r>
          <a:endParaRPr lang="ru-RU" sz="2700" b="1" kern="1200" cap="none" spc="0" dirty="0">
            <a:ln w="11430">
              <a:noFill/>
            </a:ln>
            <a:gradFill>
              <a:gsLst>
                <a:gs pos="0">
                  <a:schemeClr val="accent2">
                    <a:tint val="70000"/>
                    <a:satMod val="245000"/>
                  </a:schemeClr>
                </a:gs>
                <a:gs pos="75000">
                  <a:schemeClr val="accent2">
                    <a:tint val="90000"/>
                    <a:shade val="60000"/>
                    <a:satMod val="240000"/>
                  </a:schemeClr>
                </a:gs>
                <a:gs pos="100000">
                  <a:schemeClr val="accent2">
                    <a:tint val="100000"/>
                    <a:shade val="50000"/>
                    <a:satMod val="240000"/>
                  </a:schemeClr>
                </a:gs>
              </a:gsLst>
              <a:lin ang="5400000"/>
            </a:gradFill>
            <a:effectLst>
              <a:glow rad="101600">
                <a:schemeClr val="accent5">
                  <a:satMod val="175000"/>
                  <a:alpha val="40000"/>
                </a:schemeClr>
              </a:glow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sp:txBody>
      <dsp:txXfrm>
        <a:off x="1829552" y="106784"/>
        <a:ext cx="2006913" cy="1585796"/>
      </dsp:txXfrm>
    </dsp:sp>
    <dsp:sp modelId="{8DCAB9A1-02EC-44B3-A63D-16F8C00FEBFD}">
      <dsp:nvSpPr>
        <dsp:cNvPr id="0" name=""/>
        <dsp:cNvSpPr/>
      </dsp:nvSpPr>
      <dsp:spPr>
        <a:xfrm rot="17700000">
          <a:off x="4044760" y="1431875"/>
          <a:ext cx="1871397" cy="631675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11730227"/>
            <a:satOff val="-26725"/>
            <a:lumOff val="1072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97828D-AA81-4006-9A61-CA6B6D658E65}">
      <dsp:nvSpPr>
        <dsp:cNvPr id="0" name=""/>
        <dsp:cNvSpPr/>
      </dsp:nvSpPr>
      <dsp:spPr>
        <a:xfrm>
          <a:off x="4323109" y="57448"/>
          <a:ext cx="2105585" cy="1684468"/>
        </a:xfrm>
        <a:prstGeom prst="roundRect">
          <a:avLst>
            <a:gd name="adj" fmla="val 10000"/>
          </a:avLst>
        </a:prstGeom>
        <a:solidFill>
          <a:schemeClr val="accent3">
            <a:hueOff val="11730227"/>
            <a:satOff val="-26725"/>
            <a:lumOff val="1072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Предмет и свойство предмета</a:t>
          </a:r>
          <a:endParaRPr lang="ru-RU" sz="2700" b="1" kern="1200" cap="none" spc="0" dirty="0">
            <a:ln w="11430"/>
            <a:gradFill>
              <a:gsLst>
                <a:gs pos="0">
                  <a:schemeClr val="accent2">
                    <a:tint val="70000"/>
                    <a:satMod val="245000"/>
                  </a:schemeClr>
                </a:gs>
                <a:gs pos="75000">
                  <a:schemeClr val="accent2">
                    <a:tint val="90000"/>
                    <a:shade val="60000"/>
                    <a:satMod val="240000"/>
                  </a:schemeClr>
                </a:gs>
                <a:gs pos="100000">
                  <a:schemeClr val="accent2">
                    <a:tint val="100000"/>
                    <a:shade val="50000"/>
                    <a:satMod val="240000"/>
                  </a:schemeClr>
                </a:gs>
              </a:gsLst>
              <a:lin ang="5400000"/>
            </a:gradFill>
            <a:effectLst>
              <a:glow rad="139700">
                <a:schemeClr val="accent4">
                  <a:satMod val="175000"/>
                  <a:alpha val="40000"/>
                </a:schemeClr>
              </a:glow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sp:txBody>
      <dsp:txXfrm>
        <a:off x="4372445" y="106784"/>
        <a:ext cx="2006913" cy="1585796"/>
      </dsp:txXfrm>
    </dsp:sp>
    <dsp:sp modelId="{F5EE1718-7C99-4472-9AC3-8795D4D6BF27}">
      <dsp:nvSpPr>
        <dsp:cNvPr id="0" name=""/>
        <dsp:cNvSpPr/>
      </dsp:nvSpPr>
      <dsp:spPr>
        <a:xfrm rot="20700000">
          <a:off x="5334068" y="2752512"/>
          <a:ext cx="1705430" cy="631675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972D4E-E775-4EBE-A6D6-E6984BF06DBA}">
      <dsp:nvSpPr>
        <dsp:cNvPr id="0" name=""/>
        <dsp:cNvSpPr/>
      </dsp:nvSpPr>
      <dsp:spPr>
        <a:xfrm>
          <a:off x="5957649" y="2005417"/>
          <a:ext cx="2105585" cy="1684468"/>
        </a:xfrm>
        <a:prstGeom prst="roundRect">
          <a:avLst>
            <a:gd name="adj" fmla="val 10000"/>
          </a:avLst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Предмет и понятие о предмете</a:t>
          </a:r>
          <a:endParaRPr lang="ru-RU" sz="27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glow rad="139700">
                <a:schemeClr val="accent3">
                  <a:satMod val="175000"/>
                  <a:alpha val="40000"/>
                </a:schemeClr>
              </a:glow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6006985" y="2054753"/>
        <a:ext cx="2006913" cy="15857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4008" y="3140968"/>
            <a:ext cx="3528391" cy="201666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Тема №2. Понятие как форма мышления.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2" descr="C:\Users\Владелец\Desktop\559167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92696"/>
            <a:ext cx="3171825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626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8024" y="-16621"/>
            <a:ext cx="3384376" cy="63730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</a:rPr>
              <a:t>Пример: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08912" cy="5544616"/>
          </a:xfrm>
        </p:spPr>
        <p:txBody>
          <a:bodyPr>
            <a:normAutofit fontScale="92500" lnSpcReduction="20000"/>
          </a:bodyPr>
          <a:lstStyle/>
          <a:p>
            <a:pPr marL="68580" indent="0"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Определим отношение понятий «мать» и «дочь». </a:t>
            </a:r>
          </a:p>
          <a:p>
            <a:pPr marL="6858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женщина – мать, то у нее всегда есть родители, она является им дочерью. Однако если женщина – дочь, она не всегда будет матерью.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Следовательно, каждая мать есть чья-то дочь, но не каждая дочь есть чья-то мать;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понятие «дочь» шире понятия «мать», последнее полностью включается в первое. </a:t>
            </a:r>
          </a:p>
          <a:p>
            <a:pPr marL="68580" indent="0" algn="r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Определим отношение понятий «бабушка» и «мать».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женщина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бабушка,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 у нее всегда есть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внуки, у которых, в свою очередь, есть родители. Для родителей внуков бабушка всегда является матерью. Однако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женщина –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мать,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она не всегда будет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бабушкой.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Следовательно, каждая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бабушка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есть чья-то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мать,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 не каждая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мать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есть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чья-то бабушка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понятие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«мать»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шире понятия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«бабушка»,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последнее полностью включается в первое.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Получаем:</a:t>
            </a:r>
          </a:p>
          <a:p>
            <a:pPr marL="6858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Понятие «дочь» включает в себя понятие «мать», которое охватывает понятие «бабушка».</a:t>
            </a:r>
          </a:p>
          <a:p>
            <a:pPr marL="68580" indent="0" algn="just">
              <a:buNone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just"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just">
              <a:buNone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just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33102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71600" y="890940"/>
            <a:ext cx="5760640" cy="563440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n w="1905">
                  <a:solidFill>
                    <a:schemeClr val="tx1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А - дочь</a:t>
            </a:r>
            <a:endParaRPr lang="ru-RU" sz="2800" b="1" dirty="0">
              <a:ln w="1905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egoe Script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131840" y="3861048"/>
            <a:ext cx="2556908" cy="25202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egoe Script" pitchFamily="34" charset="0"/>
              </a:rPr>
              <a:t>В - мать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egoe Script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995936" y="5445224"/>
            <a:ext cx="1080120" cy="93610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Segoe Script" pitchFamily="34" charset="0"/>
              </a:rPr>
              <a:t>С - бабушка</a:t>
            </a:r>
            <a:endParaRPr lang="ru-RU" sz="1600" b="1" dirty="0">
              <a:solidFill>
                <a:schemeClr val="tx1"/>
              </a:solidFill>
              <a:latin typeface="Segoe Scrip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981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024744" cy="792088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Задание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340768"/>
            <a:ext cx="7704856" cy="4968552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Определите отношения между понятиями по объему:</a:t>
            </a:r>
          </a:p>
          <a:p>
            <a:pPr marL="68580" indent="0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вагон</a:t>
            </a:r>
          </a:p>
          <a:p>
            <a:pPr marL="68580" indent="0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– паровоз</a:t>
            </a:r>
          </a:p>
          <a:p>
            <a:pPr marL="68580" indent="0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– поезд</a:t>
            </a:r>
          </a:p>
          <a:p>
            <a:pPr marL="68580" indent="0">
              <a:buNone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Дайте полную логическую характеристику понятий:</a:t>
            </a:r>
          </a:p>
          <a:p>
            <a:pPr marL="525780" indent="-457200"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Государство</a:t>
            </a:r>
          </a:p>
          <a:p>
            <a:pPr marL="525780" indent="-457200"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</a:t>
            </a:r>
          </a:p>
          <a:p>
            <a:pPr marL="525780" indent="-457200"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И.В. Грозный</a:t>
            </a:r>
          </a:p>
          <a:p>
            <a:pPr marL="525780" indent="-457200"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Гарри Поттер. 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104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772816"/>
            <a:ext cx="7344816" cy="4059813"/>
          </a:xfrm>
        </p:spPr>
        <p:txBody>
          <a:bodyPr/>
          <a:lstStyle/>
          <a:p>
            <a:pPr marL="68580" indent="0" algn="just">
              <a:buNone/>
            </a:pP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Понятие</a:t>
            </a:r>
            <a:r>
              <a:rPr lang="ru-RU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это первая  и элементарная форма мышления, содержащая существенные признаки предмета.</a:t>
            </a:r>
          </a:p>
          <a:p>
            <a:pPr marL="68580" indent="0" algn="just">
              <a:buNone/>
            </a:pP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just">
              <a:buNone/>
            </a:pP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Существенный признак – это качество, без которого вещь перестает существовать как таковая.</a:t>
            </a:r>
          </a:p>
          <a:p>
            <a:pPr marL="68580" indent="0" algn="just">
              <a:buNone/>
            </a:pP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971600" y="3068960"/>
            <a:ext cx="165618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1026" name="Picture 2" descr="C:\Users\Владелец\Desktop\257006_html_m5c712ec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967" y="4379135"/>
            <a:ext cx="5358769" cy="162451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6881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704856" cy="1008112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Процесс образования понятия.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2870205"/>
              </p:ext>
            </p:extLst>
          </p:nvPr>
        </p:nvGraphicFramePr>
        <p:xfrm>
          <a:off x="611560" y="1988840"/>
          <a:ext cx="7992888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1043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848872" cy="72008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Содержание и объем понятия. 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68107104"/>
              </p:ext>
            </p:extLst>
          </p:nvPr>
        </p:nvGraphicFramePr>
        <p:xfrm>
          <a:off x="755576" y="1916832"/>
          <a:ext cx="7632848" cy="287506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44416"/>
                <a:gridCol w="3888432"/>
              </a:tblGrid>
              <a:tr h="48885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Содержание понятия</a:t>
                      </a:r>
                      <a:endParaRPr lang="ru-RU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38" marR="461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Объем понятия</a:t>
                      </a:r>
                      <a:endParaRPr lang="ru-RU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38" marR="46138"/>
                </a:tc>
              </a:tr>
              <a:tr h="2386218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Совокупность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существенных признаков 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понятия.</a:t>
                      </a:r>
                    </a:p>
                    <a:p>
                      <a:pPr algn="just"/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Например, понятие «судья» имеет следующие существенные признаки: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должность;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юридическая профессия и др.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38" marR="46138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Совокупность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предметов</a:t>
                      </a:r>
                      <a:r>
                        <a:rPr lang="en-US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лиц</a:t>
                      </a:r>
                      <a:r>
                        <a:rPr lang="en-US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вещей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обозначенных данным понятием. </a:t>
                      </a:r>
                    </a:p>
                    <a:p>
                      <a:pPr algn="just"/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 объем понятия «судья» включаются все судьи, которые были, есть и будут работать на данной должности.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38" marR="46138"/>
                </a:tc>
              </a:tr>
            </a:tbl>
          </a:graphicData>
        </a:graphic>
      </p:graphicFrame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755576" y="4941167"/>
            <a:ext cx="7632848" cy="1296145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Закон обратного соответствия:</a:t>
            </a:r>
          </a:p>
          <a:p>
            <a:pPr marL="68580" indent="0" algn="ctr"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Чем шире объем понятия, тем беднее его содержание, и наоборот. 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93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776864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Классификация понятий.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4717069"/>
              </p:ext>
            </p:extLst>
          </p:nvPr>
        </p:nvGraphicFramePr>
        <p:xfrm>
          <a:off x="467544" y="1484784"/>
          <a:ext cx="820891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6117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635748"/>
              </p:ext>
            </p:extLst>
          </p:nvPr>
        </p:nvGraphicFramePr>
        <p:xfrm>
          <a:off x="467544" y="764704"/>
          <a:ext cx="820891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2" name="Прямая соединительная линия 11"/>
          <p:cNvCxnSpPr/>
          <p:nvPr/>
        </p:nvCxnSpPr>
        <p:spPr>
          <a:xfrm>
            <a:off x="2771800" y="1351500"/>
            <a:ext cx="1584176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6" name="Скругленный прямоугольник 15"/>
          <p:cNvSpPr/>
          <p:nvPr/>
        </p:nvSpPr>
        <p:spPr>
          <a:xfrm>
            <a:off x="4355976" y="2276872"/>
            <a:ext cx="2304256" cy="100811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Безотносительные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2771800" y="1556792"/>
            <a:ext cx="1584176" cy="9361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143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424936" cy="1008112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Соотношение между понятиями по объему и содержанию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07904" y="1844824"/>
            <a:ext cx="1800200" cy="5040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Понятия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2564904"/>
            <a:ext cx="1944216" cy="50405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Сравнимые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28184" y="2564904"/>
            <a:ext cx="2016224" cy="50405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Несравнимые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>
            <a:stCxn id="5" idx="1"/>
          </p:cNvCxnSpPr>
          <p:nvPr/>
        </p:nvCxnSpPr>
        <p:spPr>
          <a:xfrm flipH="1">
            <a:off x="2195736" y="2096852"/>
            <a:ext cx="1512168" cy="39604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5" idx="3"/>
          </p:cNvCxnSpPr>
          <p:nvPr/>
        </p:nvCxnSpPr>
        <p:spPr>
          <a:xfrm>
            <a:off x="5508104" y="2096852"/>
            <a:ext cx="1584176" cy="39604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899592" y="3645024"/>
            <a:ext cx="2304256" cy="5040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Совместимые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445986" y="3645024"/>
            <a:ext cx="2124236" cy="5040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Несовместимые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43608" y="4509120"/>
            <a:ext cx="1908212" cy="4320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Тождество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43608" y="5229200"/>
            <a:ext cx="1908212" cy="4320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Подчинение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43608" y="5949280"/>
            <a:ext cx="1908212" cy="4320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Пересечение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445986" y="4509120"/>
            <a:ext cx="1926214" cy="432048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Соподчинение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445986" y="5229200"/>
            <a:ext cx="1926214" cy="50405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Противоположность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445986" y="5949280"/>
            <a:ext cx="1926214" cy="432048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Противоречие</a:t>
            </a:r>
          </a:p>
        </p:txBody>
      </p:sp>
      <p:cxnSp>
        <p:nvCxnSpPr>
          <p:cNvPr id="24" name="Прямая со стрелкой 23"/>
          <p:cNvCxnSpPr>
            <a:stCxn id="7" idx="2"/>
          </p:cNvCxnSpPr>
          <p:nvPr/>
        </p:nvCxnSpPr>
        <p:spPr>
          <a:xfrm flipH="1">
            <a:off x="1691680" y="3068960"/>
            <a:ext cx="324036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7" idx="3"/>
          </p:cNvCxnSpPr>
          <p:nvPr/>
        </p:nvCxnSpPr>
        <p:spPr>
          <a:xfrm>
            <a:off x="2987824" y="2816932"/>
            <a:ext cx="2421269" cy="7560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539552" y="3897052"/>
            <a:ext cx="42288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539552" y="3897052"/>
            <a:ext cx="0" cy="24122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endCxn id="17" idx="1"/>
          </p:cNvCxnSpPr>
          <p:nvPr/>
        </p:nvCxnSpPr>
        <p:spPr>
          <a:xfrm>
            <a:off x="539552" y="472514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endCxn id="18" idx="1"/>
          </p:cNvCxnSpPr>
          <p:nvPr/>
        </p:nvCxnSpPr>
        <p:spPr>
          <a:xfrm>
            <a:off x="539552" y="544522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539552" y="630932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>
            <a:stCxn id="16" idx="3"/>
          </p:cNvCxnSpPr>
          <p:nvPr/>
        </p:nvCxnSpPr>
        <p:spPr>
          <a:xfrm>
            <a:off x="6570222" y="3897052"/>
            <a:ext cx="37804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6948264" y="3897052"/>
            <a:ext cx="0" cy="226825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>
            <a:endCxn id="22" idx="3"/>
          </p:cNvCxnSpPr>
          <p:nvPr/>
        </p:nvCxnSpPr>
        <p:spPr>
          <a:xfrm flipH="1">
            <a:off x="6372200" y="616530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>
            <a:endCxn id="21" idx="3"/>
          </p:cNvCxnSpPr>
          <p:nvPr/>
        </p:nvCxnSpPr>
        <p:spPr>
          <a:xfrm flipH="1">
            <a:off x="6372200" y="548122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>
            <a:endCxn id="20" idx="3"/>
          </p:cNvCxnSpPr>
          <p:nvPr/>
        </p:nvCxnSpPr>
        <p:spPr>
          <a:xfrm flipH="1">
            <a:off x="6372200" y="472514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515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825858" cy="81716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логического подхода.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9016467"/>
              </p:ext>
            </p:extLst>
          </p:nvPr>
        </p:nvGraphicFramePr>
        <p:xfrm>
          <a:off x="467544" y="1628800"/>
          <a:ext cx="8208912" cy="4680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452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988840"/>
            <a:ext cx="7272808" cy="3843789"/>
          </a:xfrm>
        </p:spPr>
        <p:txBody>
          <a:bodyPr/>
          <a:lstStyle/>
          <a:p>
            <a:pPr marL="68580" indent="0" algn="ctr">
              <a:buNone/>
            </a:pP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Определим отношения понятий по объему:</a:t>
            </a:r>
          </a:p>
          <a:p>
            <a:pPr marL="68580" indent="0" algn="ctr">
              <a:buNone/>
            </a:pP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 – мать;</a:t>
            </a:r>
          </a:p>
          <a:p>
            <a:pPr marL="68580" indent="0" algn="ctr">
              <a:buNone/>
            </a:pP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 – дочь;</a:t>
            </a:r>
          </a:p>
          <a:p>
            <a:pPr marL="68580" indent="0" algn="ctr">
              <a:buNone/>
            </a:pP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 – бабушка.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788024" y="-16621"/>
            <a:ext cx="3384376" cy="63730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</a:rPr>
              <a:t>Пример: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9206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151</TotalTime>
  <Words>492</Words>
  <Application>Microsoft Office PowerPoint</Application>
  <PresentationFormat>Экран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Остин</vt:lpstr>
      <vt:lpstr>Тема №2. Понятие как форма мышления.</vt:lpstr>
      <vt:lpstr>Презентация PowerPoint</vt:lpstr>
      <vt:lpstr>Процесс образования понятия.</vt:lpstr>
      <vt:lpstr>Содержание и объем понятия. </vt:lpstr>
      <vt:lpstr>Классификация понятий.</vt:lpstr>
      <vt:lpstr>Презентация PowerPoint</vt:lpstr>
      <vt:lpstr>Соотношение между понятиями по объему и содержанию.</vt:lpstr>
      <vt:lpstr>Правила логического подхода.</vt:lpstr>
      <vt:lpstr>Презентация PowerPoint</vt:lpstr>
      <vt:lpstr>Пример:</vt:lpstr>
      <vt:lpstr>Презентация PowerPoint</vt:lpstr>
      <vt:lpstr>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№2. Понятие как форма мышления.</dc:title>
  <dc:creator>Владелец</dc:creator>
  <cp:lastModifiedBy>Владелец</cp:lastModifiedBy>
  <cp:revision>21</cp:revision>
  <dcterms:created xsi:type="dcterms:W3CDTF">2014-01-02T16:22:23Z</dcterms:created>
  <dcterms:modified xsi:type="dcterms:W3CDTF">2014-01-11T14:00:27Z</dcterms:modified>
</cp:coreProperties>
</file>