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4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s/slide24.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s/slide29.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653" r:id="rId3"/>
    <p:sldMasterId id="2147483657" r:id="rId4"/>
    <p:sldMasterId id="2147483663" r:id="rId5"/>
    <p:sldMasterId id="2147483667" r:id="rId6"/>
    <p:sldMasterId id="2147483669" r:id="rId7"/>
    <p:sldMasterId id="2147483671" r:id="rId8"/>
    <p:sldMasterId id="2147483675" r:id="rId9"/>
    <p:sldMasterId id="2147483679" r:id="rId10"/>
    <p:sldMasterId id="2147483681" r:id="rId11"/>
    <p:sldMasterId id="2147483683" r:id="rId12"/>
    <p:sldMasterId id="2147483685" r:id="rId13"/>
  </p:sldMasterIdLst>
  <p:sldIdLst>
    <p:sldId id="256"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2" r:id="rId30"/>
    <p:sldId id="275" r:id="rId31"/>
    <p:sldId id="273" r:id="rId32"/>
    <p:sldId id="276" r:id="rId33"/>
    <p:sldId id="277" r:id="rId34"/>
    <p:sldId id="278" r:id="rId35"/>
    <p:sldId id="279" r:id="rId36"/>
    <p:sldId id="280" r:id="rId37"/>
    <p:sldId id="281" r:id="rId38"/>
    <p:sldId id="282" r:id="rId39"/>
    <p:sldId id="283" r:id="rId40"/>
    <p:sldId id="284" r:id="rId41"/>
    <p:sldId id="285" r:id="rId42"/>
    <p:sldId id="286" r:id="rId43"/>
    <p:sldId id="288" r:id="rId4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A412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slide" Target="slides/slide3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170" name="Picture 2" descr="titlemaster_med"/>
          <p:cNvPicPr>
            <a:picLocks noChangeAspect="1" noChangeArrowheads="1"/>
          </p:cNvPicPr>
          <p:nvPr/>
        </p:nvPicPr>
        <p:blipFill>
          <a:blip r:embed="rId2"/>
          <a:srcRect/>
          <a:stretch>
            <a:fillRect/>
          </a:stretch>
        </p:blipFill>
        <p:spPr bwMode="ltGray">
          <a:xfrm>
            <a:off x="0" y="0"/>
            <a:ext cx="9144000" cy="6862763"/>
          </a:xfrm>
          <a:prstGeom prst="rect">
            <a:avLst/>
          </a:prstGeom>
          <a:noFill/>
        </p:spPr>
      </p:pic>
      <p:sp>
        <p:nvSpPr>
          <p:cNvPr id="7171" name="Rectangle 3"/>
          <p:cNvSpPr>
            <a:spLocks noGrp="1" noChangeArrowheads="1"/>
          </p:cNvSpPr>
          <p:nvPr>
            <p:ph type="dt" sz="half" idx="2"/>
          </p:nvPr>
        </p:nvSpPr>
        <p:spPr>
          <a:xfrm>
            <a:off x="304800" y="6248400"/>
            <a:ext cx="1905000" cy="457200"/>
          </a:xfrm>
        </p:spPr>
        <p:txBody>
          <a:bodyPr/>
          <a:lstStyle>
            <a:lvl1pPr>
              <a:defRPr/>
            </a:lvl1pPr>
          </a:lstStyle>
          <a:p>
            <a:endParaRPr lang="ru-RU"/>
          </a:p>
        </p:txBody>
      </p:sp>
      <p:sp>
        <p:nvSpPr>
          <p:cNvPr id="7172" name="Rectangle 4"/>
          <p:cNvSpPr>
            <a:spLocks noGrp="1" noChangeArrowheads="1"/>
          </p:cNvSpPr>
          <p:nvPr>
            <p:ph type="ftr" sz="quarter" idx="3"/>
          </p:nvPr>
        </p:nvSpPr>
        <p:spPr/>
        <p:txBody>
          <a:bodyPr/>
          <a:lstStyle>
            <a:lvl1pPr>
              <a:defRPr/>
            </a:lvl1pPr>
          </a:lstStyle>
          <a:p>
            <a:endParaRPr lang="ru-RU"/>
          </a:p>
        </p:txBody>
      </p:sp>
      <p:sp>
        <p:nvSpPr>
          <p:cNvPr id="7173" name="Rectangle 5"/>
          <p:cNvSpPr>
            <a:spLocks noGrp="1" noChangeArrowheads="1"/>
          </p:cNvSpPr>
          <p:nvPr>
            <p:ph type="sldNum" sz="quarter" idx="4"/>
          </p:nvPr>
        </p:nvSpPr>
        <p:spPr>
          <a:xfrm>
            <a:off x="7010400" y="6248400"/>
            <a:ext cx="1905000" cy="457200"/>
          </a:xfrm>
        </p:spPr>
        <p:txBody>
          <a:bodyPr/>
          <a:lstStyle>
            <a:lvl1pPr>
              <a:defRPr/>
            </a:lvl1pPr>
          </a:lstStyle>
          <a:p>
            <a:fld id="{647BCF22-2AFD-4996-8645-CE19BBE09D35}" type="slidenum">
              <a:rPr lang="ru-RU"/>
              <a:pPr/>
              <a:t>‹#›</a:t>
            </a:fld>
            <a:endParaRPr lang="ru-RU"/>
          </a:p>
        </p:txBody>
      </p:sp>
      <p:sp>
        <p:nvSpPr>
          <p:cNvPr id="7174"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ru-RU"/>
              <a:t>Образец подзаголовка</a:t>
            </a:r>
          </a:p>
        </p:txBody>
      </p:sp>
      <p:sp>
        <p:nvSpPr>
          <p:cNvPr id="7175"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ru-RU"/>
              <a:t>Образец заголовка</a:t>
            </a: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7E0D2DA-4F51-4F6B-A181-22C3BD4E2618}" type="slidenum">
              <a:rPr lang="ru-RU"/>
              <a:pPr/>
              <a:t>‹#›</a:t>
            </a:fld>
            <a:endParaRPr lang="ru-RU"/>
          </a:p>
        </p:txBody>
      </p:sp>
    </p:spTree>
  </p:cSld>
  <p:clrMapOvr>
    <a:masterClrMapping/>
  </p:clrMapOvr>
  <p:transition spd="slow"/>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00354" name="Group 2"/>
          <p:cNvGrpSpPr>
            <a:grpSpLocks/>
          </p:cNvGrpSpPr>
          <p:nvPr/>
        </p:nvGrpSpPr>
        <p:grpSpPr bwMode="auto">
          <a:xfrm>
            <a:off x="0" y="0"/>
            <a:ext cx="8805863" cy="6858000"/>
            <a:chOff x="0" y="0"/>
            <a:chExt cx="5547" cy="4320"/>
          </a:xfrm>
        </p:grpSpPr>
        <p:grpSp>
          <p:nvGrpSpPr>
            <p:cNvPr id="100355" name="Group 3"/>
            <p:cNvGrpSpPr>
              <a:grpSpLocks/>
            </p:cNvGrpSpPr>
            <p:nvPr userDrawn="1"/>
          </p:nvGrpSpPr>
          <p:grpSpPr bwMode="auto">
            <a:xfrm rot="-215207">
              <a:off x="3690" y="234"/>
              <a:ext cx="1857" cy="3625"/>
              <a:chOff x="3010" y="778"/>
              <a:chExt cx="1857" cy="3625"/>
            </a:xfrm>
          </p:grpSpPr>
          <p:sp>
            <p:nvSpPr>
              <p:cNvPr id="100356" name="Freeform 4"/>
              <p:cNvSpPr>
                <a:spLocks/>
              </p:cNvSpPr>
              <p:nvPr userDrawn="1"/>
            </p:nvSpPr>
            <p:spPr bwMode="ltGray">
              <a:xfrm rot="12185230" flipV="1">
                <a:off x="3534" y="778"/>
                <a:ext cx="1333" cy="1485"/>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endParaRPr lang="ru-RU"/>
              </a:p>
            </p:txBody>
          </p:sp>
          <p:sp>
            <p:nvSpPr>
              <p:cNvPr id="100357" name="Freeform 5"/>
              <p:cNvSpPr>
                <a:spLocks/>
              </p:cNvSpPr>
              <p:nvPr userDrawn="1"/>
            </p:nvSpPr>
            <p:spPr bwMode="ltGray">
              <a:xfrm rot="12185230" flipV="1">
                <a:off x="4029" y="1802"/>
                <a:ext cx="571" cy="531"/>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endParaRPr lang="ru-RU"/>
              </a:p>
            </p:txBody>
          </p:sp>
          <p:sp>
            <p:nvSpPr>
              <p:cNvPr id="100358" name="Freeform 6"/>
              <p:cNvSpPr>
                <a:spLocks/>
              </p:cNvSpPr>
              <p:nvPr userDrawn="1"/>
            </p:nvSpPr>
            <p:spPr bwMode="ltGray">
              <a:xfrm rot="12185230" flipV="1">
                <a:off x="3639" y="2167"/>
                <a:ext cx="277" cy="249"/>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endParaRPr lang="ru-RU"/>
              </a:p>
            </p:txBody>
          </p:sp>
          <p:sp>
            <p:nvSpPr>
              <p:cNvPr id="100359" name="Freeform 7"/>
              <p:cNvSpPr>
                <a:spLocks/>
              </p:cNvSpPr>
              <p:nvPr userDrawn="1"/>
            </p:nvSpPr>
            <p:spPr bwMode="ltGray">
              <a:xfrm rot="12185230" flipV="1">
                <a:off x="3979" y="977"/>
                <a:ext cx="245" cy="34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endParaRPr lang="ru-RU"/>
              </a:p>
            </p:txBody>
          </p:sp>
          <p:sp>
            <p:nvSpPr>
              <p:cNvPr id="100360" name="Freeform 8"/>
              <p:cNvSpPr>
                <a:spLocks/>
              </p:cNvSpPr>
              <p:nvPr userDrawn="1"/>
            </p:nvSpPr>
            <p:spPr bwMode="ltGray">
              <a:xfrm rot="12185230" flipV="1">
                <a:off x="3845" y="2207"/>
                <a:ext cx="103" cy="209"/>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endParaRPr lang="ru-RU"/>
              </a:p>
            </p:txBody>
          </p:sp>
          <p:sp>
            <p:nvSpPr>
              <p:cNvPr id="100361" name="Freeform 9"/>
              <p:cNvSpPr>
                <a:spLocks/>
              </p:cNvSpPr>
              <p:nvPr userDrawn="1"/>
            </p:nvSpPr>
            <p:spPr bwMode="ltGray">
              <a:xfrm rot="12185230" flipV="1">
                <a:off x="3895" y="1325"/>
                <a:ext cx="120" cy="90"/>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endParaRPr lang="ru-RU"/>
              </a:p>
            </p:txBody>
          </p:sp>
          <p:sp>
            <p:nvSpPr>
              <p:cNvPr id="100362" name="Freeform 10"/>
              <p:cNvSpPr>
                <a:spLocks/>
              </p:cNvSpPr>
              <p:nvPr userDrawn="1"/>
            </p:nvSpPr>
            <p:spPr bwMode="ltGray">
              <a:xfrm rot="12185230" flipV="1">
                <a:off x="3010" y="2344"/>
                <a:ext cx="330" cy="2059"/>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endParaRPr lang="ru-RU"/>
              </a:p>
            </p:txBody>
          </p:sp>
        </p:grpSp>
        <p:sp>
          <p:nvSpPr>
            <p:cNvPr id="100363" name="Freeform 11"/>
            <p:cNvSpPr>
              <a:spLocks/>
            </p:cNvSpPr>
            <p:nvPr userDrawn="1"/>
          </p:nvSpPr>
          <p:spPr bwMode="ltGray">
            <a:xfrm rot="373331" flipH="1">
              <a:off x="22" y="1957"/>
              <a:ext cx="323" cy="649"/>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endParaRPr lang="ru-RU"/>
            </a:p>
          </p:txBody>
        </p:sp>
        <p:sp>
          <p:nvSpPr>
            <p:cNvPr id="100364" name="Freeform 12"/>
            <p:cNvSpPr>
              <a:spLocks/>
            </p:cNvSpPr>
            <p:nvPr userDrawn="1"/>
          </p:nvSpPr>
          <p:spPr bwMode="ltGray">
            <a:xfrm>
              <a:off x="168" y="1260"/>
              <a:ext cx="1259" cy="1532"/>
            </a:xfrm>
            <a:custGeom>
              <a:avLst/>
              <a:gdLst/>
              <a:ahLst/>
              <a:cxnLst>
                <a:cxn ang="0">
                  <a:pos x="891" y="1532"/>
                </a:cxn>
                <a:cxn ang="0">
                  <a:pos x="954" y="1452"/>
                </a:cxn>
                <a:cxn ang="0">
                  <a:pos x="1032" y="1338"/>
                </a:cxn>
                <a:cxn ang="0">
                  <a:pos x="1115" y="1188"/>
                </a:cxn>
                <a:cxn ang="0">
                  <a:pos x="1194" y="1023"/>
                </a:cxn>
                <a:cxn ang="0">
                  <a:pos x="1244" y="841"/>
                </a:cxn>
                <a:cxn ang="0">
                  <a:pos x="1259" y="647"/>
                </a:cxn>
                <a:cxn ang="0">
                  <a:pos x="1230" y="463"/>
                </a:cxn>
                <a:cxn ang="0">
                  <a:pos x="1140" y="294"/>
                </a:cxn>
                <a:cxn ang="0">
                  <a:pos x="1043" y="190"/>
                </a:cxn>
                <a:cxn ang="0">
                  <a:pos x="961" y="109"/>
                </a:cxn>
                <a:cxn ang="0">
                  <a:pos x="894" y="65"/>
                </a:cxn>
                <a:cxn ang="0">
                  <a:pos x="786" y="18"/>
                </a:cxn>
                <a:cxn ang="0">
                  <a:pos x="642" y="0"/>
                </a:cxn>
                <a:cxn ang="0">
                  <a:pos x="440" y="23"/>
                </a:cxn>
                <a:cxn ang="0">
                  <a:pos x="366" y="44"/>
                </a:cxn>
                <a:cxn ang="0">
                  <a:pos x="292" y="58"/>
                </a:cxn>
                <a:cxn ang="0">
                  <a:pos x="229" y="79"/>
                </a:cxn>
                <a:cxn ang="0">
                  <a:pos x="178" y="103"/>
                </a:cxn>
                <a:cxn ang="0">
                  <a:pos x="127" y="127"/>
                </a:cxn>
                <a:cxn ang="0">
                  <a:pos x="82" y="158"/>
                </a:cxn>
                <a:cxn ang="0">
                  <a:pos x="41" y="197"/>
                </a:cxn>
                <a:cxn ang="0">
                  <a:pos x="0" y="243"/>
                </a:cxn>
                <a:cxn ang="0">
                  <a:pos x="76" y="215"/>
                </a:cxn>
                <a:cxn ang="0">
                  <a:pos x="144" y="194"/>
                </a:cxn>
                <a:cxn ang="0">
                  <a:pos x="212" y="179"/>
                </a:cxn>
                <a:cxn ang="0">
                  <a:pos x="280" y="164"/>
                </a:cxn>
                <a:cxn ang="0">
                  <a:pos x="336" y="149"/>
                </a:cxn>
                <a:cxn ang="0">
                  <a:pos x="397" y="149"/>
                </a:cxn>
                <a:cxn ang="0">
                  <a:pos x="458" y="141"/>
                </a:cxn>
                <a:cxn ang="0">
                  <a:pos x="511" y="146"/>
                </a:cxn>
                <a:cxn ang="0">
                  <a:pos x="565" y="152"/>
                </a:cxn>
                <a:cxn ang="0">
                  <a:pos x="618" y="166"/>
                </a:cxn>
                <a:cxn ang="0">
                  <a:pos x="669" y="186"/>
                </a:cxn>
                <a:cxn ang="0">
                  <a:pos x="715" y="205"/>
                </a:cxn>
                <a:cxn ang="0">
                  <a:pos x="760" y="239"/>
                </a:cxn>
                <a:cxn ang="0">
                  <a:pos x="811" y="267"/>
                </a:cxn>
                <a:cxn ang="0">
                  <a:pos x="855" y="307"/>
                </a:cxn>
                <a:cxn ang="0">
                  <a:pos x="899" y="348"/>
                </a:cxn>
                <a:cxn ang="0">
                  <a:pos x="971" y="464"/>
                </a:cxn>
                <a:cxn ang="0">
                  <a:pos x="1016" y="606"/>
                </a:cxn>
                <a:cxn ang="0">
                  <a:pos x="1027" y="774"/>
                </a:cxn>
                <a:cxn ang="0">
                  <a:pos x="1022" y="939"/>
                </a:cxn>
                <a:cxn ang="0">
                  <a:pos x="1002" y="1117"/>
                </a:cxn>
                <a:cxn ang="0">
                  <a:pos x="966" y="1279"/>
                </a:cxn>
                <a:cxn ang="0">
                  <a:pos x="933" y="1421"/>
                </a:cxn>
                <a:cxn ang="0">
                  <a:pos x="891" y="1532"/>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endParaRPr lang="ru-RU"/>
            </a:p>
          </p:txBody>
        </p:sp>
        <p:sp>
          <p:nvSpPr>
            <p:cNvPr id="100365" name="Freeform 13"/>
            <p:cNvSpPr>
              <a:spLocks/>
            </p:cNvSpPr>
            <p:nvPr userDrawn="1"/>
          </p:nvSpPr>
          <p:spPr bwMode="ltGray">
            <a:xfrm>
              <a:off x="0" y="2610"/>
              <a:ext cx="801" cy="459"/>
            </a:xfrm>
            <a:custGeom>
              <a:avLst/>
              <a:gdLst/>
              <a:ahLst/>
              <a:cxnLst>
                <a:cxn ang="0">
                  <a:pos x="0" y="0"/>
                </a:cxn>
                <a:cxn ang="0">
                  <a:pos x="37" y="69"/>
                </a:cxn>
                <a:cxn ang="0">
                  <a:pos x="68" y="132"/>
                </a:cxn>
                <a:cxn ang="0">
                  <a:pos x="110" y="188"/>
                </a:cxn>
                <a:cxn ang="0">
                  <a:pos x="149" y="229"/>
                </a:cxn>
                <a:cxn ang="0">
                  <a:pos x="192" y="278"/>
                </a:cxn>
                <a:cxn ang="0">
                  <a:pos x="250" y="314"/>
                </a:cxn>
                <a:cxn ang="0">
                  <a:pos x="308" y="336"/>
                </a:cxn>
                <a:cxn ang="0">
                  <a:pos x="365" y="365"/>
                </a:cxn>
                <a:cxn ang="0">
                  <a:pos x="430" y="381"/>
                </a:cxn>
                <a:cxn ang="0">
                  <a:pos x="501" y="390"/>
                </a:cxn>
                <a:cxn ang="0">
                  <a:pos x="573" y="392"/>
                </a:cxn>
                <a:cxn ang="0">
                  <a:pos x="646" y="381"/>
                </a:cxn>
                <a:cxn ang="0">
                  <a:pos x="726" y="362"/>
                </a:cxn>
                <a:cxn ang="0">
                  <a:pos x="801" y="335"/>
                </a:cxn>
                <a:cxn ang="0">
                  <a:pos x="731" y="377"/>
                </a:cxn>
                <a:cxn ang="0">
                  <a:pos x="662" y="404"/>
                </a:cxn>
                <a:cxn ang="0">
                  <a:pos x="594" y="432"/>
                </a:cxn>
                <a:cxn ang="0">
                  <a:pos x="532" y="445"/>
                </a:cxn>
                <a:cxn ang="0">
                  <a:pos x="471" y="459"/>
                </a:cxn>
                <a:cxn ang="0">
                  <a:pos x="411" y="458"/>
                </a:cxn>
                <a:cxn ang="0">
                  <a:pos x="350" y="458"/>
                </a:cxn>
                <a:cxn ang="0">
                  <a:pos x="291" y="450"/>
                </a:cxn>
                <a:cxn ang="0">
                  <a:pos x="244" y="436"/>
                </a:cxn>
                <a:cxn ang="0">
                  <a:pos x="192" y="415"/>
                </a:cxn>
                <a:cxn ang="0">
                  <a:pos x="145" y="394"/>
                </a:cxn>
                <a:cxn ang="0">
                  <a:pos x="100" y="373"/>
                </a:cxn>
                <a:cxn ang="0">
                  <a:pos x="60" y="347"/>
                </a:cxn>
                <a:cxn ang="0">
                  <a:pos x="0" y="294"/>
                </a:cxn>
                <a:cxn ang="0">
                  <a:pos x="0" y="0"/>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endParaRPr lang="ru-RU"/>
            </a:p>
          </p:txBody>
        </p:sp>
        <p:sp>
          <p:nvSpPr>
            <p:cNvPr id="100366" name="Freeform 14"/>
            <p:cNvSpPr>
              <a:spLocks/>
            </p:cNvSpPr>
            <p:nvPr userDrawn="1"/>
          </p:nvSpPr>
          <p:spPr bwMode="ltGray">
            <a:xfrm rot="373331" flipH="1">
              <a:off x="898" y="2855"/>
              <a:ext cx="354" cy="464"/>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endParaRPr lang="ru-RU"/>
            </a:p>
          </p:txBody>
        </p:sp>
        <p:sp>
          <p:nvSpPr>
            <p:cNvPr id="100367" name="Freeform 15"/>
            <p:cNvSpPr>
              <a:spLocks/>
            </p:cNvSpPr>
            <p:nvPr userDrawn="1"/>
          </p:nvSpPr>
          <p:spPr bwMode="ltGray">
            <a:xfrm rot="373331" flipH="1">
              <a:off x="799" y="2979"/>
              <a:ext cx="87" cy="274"/>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endParaRPr lang="ru-RU"/>
            </a:p>
          </p:txBody>
        </p:sp>
        <p:sp>
          <p:nvSpPr>
            <p:cNvPr id="100368" name="Freeform 16"/>
            <p:cNvSpPr>
              <a:spLocks/>
            </p:cNvSpPr>
            <p:nvPr userDrawn="1"/>
          </p:nvSpPr>
          <p:spPr bwMode="ltGray">
            <a:xfrm>
              <a:off x="1190" y="3273"/>
              <a:ext cx="1108" cy="1047"/>
            </a:xfrm>
            <a:custGeom>
              <a:avLst/>
              <a:gdLst/>
              <a:ahLst/>
              <a:cxnLst>
                <a:cxn ang="0">
                  <a:pos x="784" y="1047"/>
                </a:cxn>
                <a:cxn ang="0">
                  <a:pos x="692" y="1011"/>
                </a:cxn>
                <a:cxn ang="0">
                  <a:pos x="607" y="945"/>
                </a:cxn>
                <a:cxn ang="0">
                  <a:pos x="517" y="861"/>
                </a:cxn>
                <a:cxn ang="0">
                  <a:pos x="432" y="776"/>
                </a:cxn>
                <a:cxn ang="0">
                  <a:pos x="350" y="677"/>
                </a:cxn>
                <a:cxn ang="0">
                  <a:pos x="266" y="563"/>
                </a:cxn>
                <a:cxn ang="0">
                  <a:pos x="188" y="447"/>
                </a:cxn>
                <a:cxn ang="0">
                  <a:pos x="122" y="325"/>
                </a:cxn>
                <a:cxn ang="0">
                  <a:pos x="65" y="211"/>
                </a:cxn>
                <a:cxn ang="0">
                  <a:pos x="21" y="101"/>
                </a:cxn>
                <a:cxn ang="0">
                  <a:pos x="0" y="0"/>
                </a:cxn>
                <a:cxn ang="0">
                  <a:pos x="109" y="217"/>
                </a:cxn>
                <a:cxn ang="0">
                  <a:pos x="209" y="378"/>
                </a:cxn>
                <a:cxn ang="0">
                  <a:pos x="294" y="500"/>
                </a:cxn>
                <a:cxn ang="0">
                  <a:pos x="373" y="590"/>
                </a:cxn>
                <a:cxn ang="0">
                  <a:pos x="441" y="661"/>
                </a:cxn>
                <a:cxn ang="0">
                  <a:pos x="506" y="713"/>
                </a:cxn>
                <a:cxn ang="0">
                  <a:pos x="564" y="754"/>
                </a:cxn>
                <a:cxn ang="0">
                  <a:pos x="620" y="801"/>
                </a:cxn>
                <a:cxn ang="0">
                  <a:pos x="754" y="899"/>
                </a:cxn>
                <a:cxn ang="0">
                  <a:pos x="925" y="977"/>
                </a:cxn>
                <a:cxn ang="0">
                  <a:pos x="1108" y="1047"/>
                </a:cxn>
                <a:cxn ang="0">
                  <a:pos x="784" y="10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endParaRPr lang="ru-RU"/>
            </a:p>
          </p:txBody>
        </p:sp>
        <p:grpSp>
          <p:nvGrpSpPr>
            <p:cNvPr id="100369" name="Group 17"/>
            <p:cNvGrpSpPr>
              <a:grpSpLocks/>
            </p:cNvGrpSpPr>
            <p:nvPr userDrawn="1"/>
          </p:nvGrpSpPr>
          <p:grpSpPr bwMode="auto">
            <a:xfrm rot="3220060">
              <a:off x="2631" y="754"/>
              <a:ext cx="569" cy="637"/>
              <a:chOff x="1727" y="866"/>
              <a:chExt cx="129" cy="157"/>
            </a:xfrm>
          </p:grpSpPr>
          <p:sp>
            <p:nvSpPr>
              <p:cNvPr id="100370" name="Freeform 1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100371" name="Freeform 1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100372" name="Freeform 2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100373" name="Group 21"/>
            <p:cNvGrpSpPr>
              <a:grpSpLocks/>
            </p:cNvGrpSpPr>
            <p:nvPr userDrawn="1"/>
          </p:nvGrpSpPr>
          <p:grpSpPr bwMode="auto">
            <a:xfrm rot="-6691250">
              <a:off x="3637" y="132"/>
              <a:ext cx="356" cy="607"/>
              <a:chOff x="1727" y="866"/>
              <a:chExt cx="129" cy="157"/>
            </a:xfrm>
          </p:grpSpPr>
          <p:sp>
            <p:nvSpPr>
              <p:cNvPr id="100374" name="Freeform 22"/>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100375" name="Freeform 23"/>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100376" name="Freeform 24"/>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100377" name="Group 25"/>
            <p:cNvGrpSpPr>
              <a:grpSpLocks/>
            </p:cNvGrpSpPr>
            <p:nvPr userDrawn="1"/>
          </p:nvGrpSpPr>
          <p:grpSpPr bwMode="auto">
            <a:xfrm rot="-13075160">
              <a:off x="668" y="3321"/>
              <a:ext cx="501" cy="502"/>
              <a:chOff x="1727" y="866"/>
              <a:chExt cx="129" cy="157"/>
            </a:xfrm>
          </p:grpSpPr>
          <p:sp>
            <p:nvSpPr>
              <p:cNvPr id="100378" name="Freeform 26"/>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100379" name="Freeform 27"/>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100380" name="Freeform 28"/>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100381" name="Group 29"/>
            <p:cNvGrpSpPr>
              <a:grpSpLocks/>
            </p:cNvGrpSpPr>
            <p:nvPr userDrawn="1"/>
          </p:nvGrpSpPr>
          <p:grpSpPr bwMode="auto">
            <a:xfrm rot="4106450" flipH="1">
              <a:off x="393" y="262"/>
              <a:ext cx="709" cy="892"/>
              <a:chOff x="1727" y="866"/>
              <a:chExt cx="129" cy="157"/>
            </a:xfrm>
          </p:grpSpPr>
          <p:sp>
            <p:nvSpPr>
              <p:cNvPr id="100382" name="Freeform 3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100383" name="Freeform 3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100384" name="Freeform 3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100385" name="Group 33"/>
            <p:cNvGrpSpPr>
              <a:grpSpLocks/>
            </p:cNvGrpSpPr>
            <p:nvPr userDrawn="1"/>
          </p:nvGrpSpPr>
          <p:grpSpPr bwMode="auto">
            <a:xfrm rot="10015322" flipH="1">
              <a:off x="4625" y="2382"/>
              <a:ext cx="709" cy="892"/>
              <a:chOff x="1727" y="866"/>
              <a:chExt cx="129" cy="157"/>
            </a:xfrm>
          </p:grpSpPr>
          <p:sp>
            <p:nvSpPr>
              <p:cNvPr id="100386" name="Freeform 3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100387" name="Freeform 3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100388" name="Freeform 3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sp>
          <p:nvSpPr>
            <p:cNvPr id="100389" name="Freeform 37"/>
            <p:cNvSpPr>
              <a:spLocks/>
            </p:cNvSpPr>
            <p:nvPr userDrawn="1"/>
          </p:nvSpPr>
          <p:spPr bwMode="ltGray">
            <a:xfrm>
              <a:off x="1217" y="2"/>
              <a:ext cx="862" cy="886"/>
            </a:xfrm>
            <a:custGeom>
              <a:avLst/>
              <a:gdLst/>
              <a:ahLst/>
              <a:cxnLst>
                <a:cxn ang="0">
                  <a:pos x="0" y="0"/>
                </a:cxn>
                <a:cxn ang="0">
                  <a:pos x="6" y="107"/>
                </a:cxn>
                <a:cxn ang="0">
                  <a:pos x="37" y="262"/>
                </a:cxn>
                <a:cxn ang="0">
                  <a:pos x="83" y="410"/>
                </a:cxn>
                <a:cxn ang="0">
                  <a:pos x="149" y="546"/>
                </a:cxn>
                <a:cxn ang="0">
                  <a:pos x="237" y="666"/>
                </a:cxn>
                <a:cxn ang="0">
                  <a:pos x="338" y="764"/>
                </a:cxn>
                <a:cxn ang="0">
                  <a:pos x="450" y="838"/>
                </a:cxn>
                <a:cxn ang="0">
                  <a:pos x="579" y="879"/>
                </a:cxn>
                <a:cxn ang="0">
                  <a:pos x="714" y="886"/>
                </a:cxn>
                <a:cxn ang="0">
                  <a:pos x="862" y="851"/>
                </a:cxn>
                <a:cxn ang="0">
                  <a:pos x="784" y="856"/>
                </a:cxn>
                <a:cxn ang="0">
                  <a:pos x="700" y="835"/>
                </a:cxn>
                <a:cxn ang="0">
                  <a:pos x="621" y="794"/>
                </a:cxn>
                <a:cxn ang="0">
                  <a:pos x="542" y="728"/>
                </a:cxn>
                <a:cxn ang="0">
                  <a:pos x="466" y="649"/>
                </a:cxn>
                <a:cxn ang="0">
                  <a:pos x="397" y="557"/>
                </a:cxn>
                <a:cxn ang="0">
                  <a:pos x="334" y="454"/>
                </a:cxn>
                <a:cxn ang="0">
                  <a:pos x="279" y="339"/>
                </a:cxn>
                <a:cxn ang="0">
                  <a:pos x="238" y="225"/>
                </a:cxn>
                <a:cxn ang="0">
                  <a:pos x="205" y="105"/>
                </a:cxn>
                <a:cxn ang="0">
                  <a:pos x="184" y="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endParaRPr lang="ru-RU"/>
            </a:p>
          </p:txBody>
        </p:sp>
        <p:sp>
          <p:nvSpPr>
            <p:cNvPr id="100390" name="Freeform 38"/>
            <p:cNvSpPr>
              <a:spLocks/>
            </p:cNvSpPr>
            <p:nvPr userDrawn="1"/>
          </p:nvSpPr>
          <p:spPr bwMode="ltGray">
            <a:xfrm rot="9832527" flipV="1">
              <a:off x="2158" y="102"/>
              <a:ext cx="681" cy="593"/>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ru-RU"/>
            </a:p>
          </p:txBody>
        </p:sp>
        <p:sp>
          <p:nvSpPr>
            <p:cNvPr id="100391" name="Freeform 39"/>
            <p:cNvSpPr>
              <a:spLocks/>
            </p:cNvSpPr>
            <p:nvPr userDrawn="1"/>
          </p:nvSpPr>
          <p:spPr bwMode="ltGray">
            <a:xfrm rot="9832527" flipV="1">
              <a:off x="1997" y="858"/>
              <a:ext cx="330" cy="278"/>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ru-RU"/>
            </a:p>
          </p:txBody>
        </p:sp>
        <p:sp>
          <p:nvSpPr>
            <p:cNvPr id="100392" name="Freeform 40"/>
            <p:cNvSpPr>
              <a:spLocks/>
            </p:cNvSpPr>
            <p:nvPr userDrawn="1"/>
          </p:nvSpPr>
          <p:spPr bwMode="ltGray">
            <a:xfrm rot="9832527" flipV="1">
              <a:off x="2224" y="808"/>
              <a:ext cx="123" cy="233"/>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ru-RU"/>
            </a:p>
          </p:txBody>
        </p:sp>
        <p:sp>
          <p:nvSpPr>
            <p:cNvPr id="100393" name="Freeform 41"/>
            <p:cNvSpPr>
              <a:spLocks/>
            </p:cNvSpPr>
            <p:nvPr userDrawn="1"/>
          </p:nvSpPr>
          <p:spPr bwMode="ltGray">
            <a:xfrm>
              <a:off x="1603" y="0"/>
              <a:ext cx="124" cy="121"/>
            </a:xfrm>
            <a:custGeom>
              <a:avLst/>
              <a:gdLst/>
              <a:ahLst/>
              <a:cxnLst>
                <a:cxn ang="0">
                  <a:pos x="124" y="0"/>
                </a:cxn>
                <a:cxn ang="0">
                  <a:pos x="113" y="9"/>
                </a:cxn>
                <a:cxn ang="0">
                  <a:pos x="99" y="25"/>
                </a:cxn>
                <a:cxn ang="0">
                  <a:pos x="81" y="41"/>
                </a:cxn>
                <a:cxn ang="0">
                  <a:pos x="63" y="54"/>
                </a:cxn>
                <a:cxn ang="0">
                  <a:pos x="41" y="66"/>
                </a:cxn>
                <a:cxn ang="0">
                  <a:pos x="22" y="74"/>
                </a:cxn>
                <a:cxn ang="0">
                  <a:pos x="0" y="75"/>
                </a:cxn>
                <a:cxn ang="0">
                  <a:pos x="10" y="96"/>
                </a:cxn>
                <a:cxn ang="0">
                  <a:pos x="23" y="113"/>
                </a:cxn>
                <a:cxn ang="0">
                  <a:pos x="41" y="121"/>
                </a:cxn>
                <a:cxn ang="0">
                  <a:pos x="60" y="121"/>
                </a:cxn>
                <a:cxn ang="0">
                  <a:pos x="83" y="111"/>
                </a:cxn>
                <a:cxn ang="0">
                  <a:pos x="101" y="88"/>
                </a:cxn>
                <a:cxn ang="0">
                  <a:pos x="116" y="53"/>
                </a:cxn>
                <a:cxn ang="0">
                  <a:pos x="124" y="0"/>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endParaRPr lang="ru-RU"/>
            </a:p>
          </p:txBody>
        </p:sp>
        <p:sp>
          <p:nvSpPr>
            <p:cNvPr id="100394" name="Freeform 42"/>
            <p:cNvSpPr>
              <a:spLocks/>
            </p:cNvSpPr>
            <p:nvPr userDrawn="1"/>
          </p:nvSpPr>
          <p:spPr bwMode="ltGray">
            <a:xfrm rot="9832527" flipV="1">
              <a:off x="2173" y="1238"/>
              <a:ext cx="393" cy="2300"/>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endParaRPr lang="ru-RU"/>
            </a:p>
          </p:txBody>
        </p:sp>
        <p:sp>
          <p:nvSpPr>
            <p:cNvPr id="100395" name="Freeform 43"/>
            <p:cNvSpPr>
              <a:spLocks/>
            </p:cNvSpPr>
            <p:nvPr userDrawn="1"/>
          </p:nvSpPr>
          <p:spPr bwMode="ltGray">
            <a:xfrm>
              <a:off x="0" y="1848"/>
              <a:ext cx="36" cy="132"/>
            </a:xfrm>
            <a:custGeom>
              <a:avLst/>
              <a:gdLst/>
              <a:ahLst/>
              <a:cxnLst>
                <a:cxn ang="0">
                  <a:pos x="0" y="0"/>
                </a:cxn>
                <a:cxn ang="0">
                  <a:pos x="36" y="12"/>
                </a:cxn>
                <a:cxn ang="0">
                  <a:pos x="0" y="132"/>
                </a:cxn>
                <a:cxn ang="0">
                  <a:pos x="0" y="0"/>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endParaRPr lang="ru-RU"/>
            </a:p>
          </p:txBody>
        </p:sp>
      </p:grpSp>
      <p:sp>
        <p:nvSpPr>
          <p:cNvPr id="100396" name="Rectangle 44"/>
          <p:cNvSpPr>
            <a:spLocks noGrp="1" noChangeArrowheads="1"/>
          </p:cNvSpPr>
          <p:nvPr>
            <p:ph type="dt" sz="half" idx="2"/>
          </p:nvPr>
        </p:nvSpPr>
        <p:spPr>
          <a:xfrm>
            <a:off x="457200" y="6248400"/>
            <a:ext cx="2133600" cy="457200"/>
          </a:xfrm>
        </p:spPr>
        <p:txBody>
          <a:bodyPr/>
          <a:lstStyle>
            <a:lvl1pPr>
              <a:defRPr/>
            </a:lvl1pPr>
          </a:lstStyle>
          <a:p>
            <a:endParaRPr lang="ru-RU"/>
          </a:p>
        </p:txBody>
      </p:sp>
      <p:sp>
        <p:nvSpPr>
          <p:cNvPr id="100397" name="Rectangle 45"/>
          <p:cNvSpPr>
            <a:spLocks noGrp="1" noChangeArrowheads="1"/>
          </p:cNvSpPr>
          <p:nvPr>
            <p:ph type="ftr" sz="quarter" idx="3"/>
          </p:nvPr>
        </p:nvSpPr>
        <p:spPr/>
        <p:txBody>
          <a:bodyPr/>
          <a:lstStyle>
            <a:lvl1pPr>
              <a:defRPr/>
            </a:lvl1pPr>
          </a:lstStyle>
          <a:p>
            <a:endParaRPr lang="ru-RU"/>
          </a:p>
        </p:txBody>
      </p:sp>
      <p:sp>
        <p:nvSpPr>
          <p:cNvPr id="100398" name="Rectangle 46"/>
          <p:cNvSpPr>
            <a:spLocks noGrp="1" noChangeArrowheads="1"/>
          </p:cNvSpPr>
          <p:nvPr>
            <p:ph type="sldNum" sz="quarter" idx="4"/>
          </p:nvPr>
        </p:nvSpPr>
        <p:spPr/>
        <p:txBody>
          <a:bodyPr/>
          <a:lstStyle>
            <a:lvl1pPr>
              <a:defRPr/>
            </a:lvl1pPr>
          </a:lstStyle>
          <a:p>
            <a:fld id="{9439B501-AE35-4AF2-B671-FC10CB3360CD}" type="slidenum">
              <a:rPr lang="ru-RU"/>
              <a:pPr/>
              <a:t>‹#›</a:t>
            </a:fld>
            <a:endParaRPr lang="ru-RU"/>
          </a:p>
        </p:txBody>
      </p:sp>
      <p:sp>
        <p:nvSpPr>
          <p:cNvPr id="100399" name="Rectangle 47"/>
          <p:cNvSpPr>
            <a:spLocks noGrp="1" noChangeArrowheads="1"/>
          </p:cNvSpPr>
          <p:nvPr>
            <p:ph type="ctrTitle"/>
          </p:nvPr>
        </p:nvSpPr>
        <p:spPr>
          <a:xfrm>
            <a:off x="2455863" y="596900"/>
            <a:ext cx="6192837" cy="3581400"/>
          </a:xfrm>
        </p:spPr>
        <p:txBody>
          <a:bodyPr/>
          <a:lstStyle>
            <a:lvl1pPr>
              <a:defRPr sz="5200" b="1"/>
            </a:lvl1pPr>
          </a:lstStyle>
          <a:p>
            <a:r>
              <a:rPr lang="ru-RU"/>
              <a:t>Образец заголовка</a:t>
            </a:r>
          </a:p>
        </p:txBody>
      </p:sp>
      <p:sp>
        <p:nvSpPr>
          <p:cNvPr id="100400"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ru-RU"/>
              <a:t>Образец подзаголовка</a:t>
            </a: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F77CF9D-BE71-4FD5-8BB2-CF5FC604F45A}" type="slidenum">
              <a:rPr lang="ru-RU"/>
              <a:pPr/>
              <a:t>‹#›</a:t>
            </a:fld>
            <a:endParaRPr lang="ru-RU"/>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D73AABF-55A4-4B54-B04F-8110742B11B7}" type="slidenum">
              <a:rPr lang="ru-RU"/>
              <a:pPr/>
              <a:t>‹#›</a:t>
            </a:fld>
            <a:endParaRPr lang="ru-RU"/>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A183FDD-43E7-41F2-93F5-DDD9CFA9C414}" type="slidenum">
              <a:rPr lang="ru-RU"/>
              <a:pPr/>
              <a:t>‹#›</a:t>
            </a:fld>
            <a:endParaRPr lang="ru-RU"/>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C7D09B6-7AF1-429B-965E-B136F28B6163}" type="slidenum">
              <a:rPr lang="ru-RU"/>
              <a:pPr/>
              <a:t>‹#›</a:t>
            </a:fld>
            <a:endParaRPr lang="ru-RU"/>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768BC039-557F-4DC8-BBF6-E5DFBA8E9FF4}" type="slidenum">
              <a:rPr lang="ru-RU"/>
              <a:pPr/>
              <a:t>‹#›</a:t>
            </a:fld>
            <a:endParaRPr lang="ru-RU"/>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787A8DC2-460B-4DF5-8013-AD67F72A1E8F}" type="slidenum">
              <a:rPr lang="ru-RU"/>
              <a:pPr/>
              <a:t>‹#›</a:t>
            </a:fld>
            <a:endParaRPr lang="ru-RU"/>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EE87AE1-618E-4EA7-A43C-58FF3DBC3D75}" type="slidenum">
              <a:rPr lang="ru-RU"/>
              <a:pPr/>
              <a:t>‹#›</a:t>
            </a:fld>
            <a:endParaRPr lang="ru-RU"/>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A5A3DBF-2BF5-4D12-BB0F-965AFF766D5E}" type="slidenum">
              <a:rPr lang="ru-RU"/>
              <a:pPr/>
              <a:t>‹#›</a:t>
            </a:fld>
            <a:endParaRPr lang="ru-RU"/>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0420C42-6488-491E-8701-A9B74A4435F6}"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39000" y="228600"/>
            <a:ext cx="1600200" cy="5867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438400" y="228600"/>
            <a:ext cx="46482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B2DFE8D-B400-43B7-BEDE-244887CB6E1C}" type="slidenum">
              <a:rPr lang="ru-RU"/>
              <a:pPr/>
              <a:t>‹#›</a:t>
            </a:fld>
            <a:endParaRPr lang="ru-RU"/>
          </a:p>
        </p:txBody>
      </p:sp>
    </p:spTree>
  </p:cSld>
  <p:clrMapOvr>
    <a:masterClrMapping/>
  </p:clrMapOvr>
  <p:transition spd="slow"/>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6225" y="103188"/>
            <a:ext cx="2060575" cy="59531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42913" y="103188"/>
            <a:ext cx="6030912" cy="59531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031615E-865F-4BF0-8781-D92B082E0DB6}" type="slidenum">
              <a:rPr lang="ru-RU"/>
              <a:pPr/>
              <a:t>‹#›</a:t>
            </a:fld>
            <a:endParaRPr lang="ru-RU"/>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10594" name="Group 2"/>
          <p:cNvGrpSpPr>
            <a:grpSpLocks/>
          </p:cNvGrpSpPr>
          <p:nvPr/>
        </p:nvGrpSpPr>
        <p:grpSpPr bwMode="auto">
          <a:xfrm>
            <a:off x="-3222625" y="304800"/>
            <a:ext cx="11909425" cy="4724400"/>
            <a:chOff x="-2030" y="192"/>
            <a:chExt cx="7502" cy="2976"/>
          </a:xfrm>
        </p:grpSpPr>
        <p:sp>
          <p:nvSpPr>
            <p:cNvPr id="11059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ru-RU"/>
            </a:p>
          </p:txBody>
        </p:sp>
        <p:sp>
          <p:nvSpPr>
            <p:cNvPr id="11059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endParaRPr lang="ru-RU" sz="2400">
                <a:latin typeface="Times New Roman" pitchFamily="18" charset="0"/>
              </a:endParaRPr>
            </a:p>
          </p:txBody>
        </p:sp>
        <p:sp>
          <p:nvSpPr>
            <p:cNvPr id="11059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endParaRPr lang="ru-RU"/>
            </a:p>
          </p:txBody>
        </p:sp>
      </p:grpSp>
      <p:sp>
        <p:nvSpPr>
          <p:cNvPr id="110598" name="Rectangle 6"/>
          <p:cNvSpPr>
            <a:spLocks noGrp="1" noChangeArrowheads="1"/>
          </p:cNvSpPr>
          <p:nvPr>
            <p:ph type="ctrTitle"/>
          </p:nvPr>
        </p:nvSpPr>
        <p:spPr>
          <a:xfrm>
            <a:off x="1443038" y="985838"/>
            <a:ext cx="7239000" cy="1444625"/>
          </a:xfrm>
        </p:spPr>
        <p:txBody>
          <a:bodyPr/>
          <a:lstStyle>
            <a:lvl1pPr>
              <a:defRPr sz="4000"/>
            </a:lvl1pPr>
          </a:lstStyle>
          <a:p>
            <a:r>
              <a:rPr lang="ru-RU"/>
              <a:t>Образец заголовка</a:t>
            </a:r>
          </a:p>
        </p:txBody>
      </p:sp>
      <p:sp>
        <p:nvSpPr>
          <p:cNvPr id="110599"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ru-RU"/>
              <a:t>Образец подзаголовка</a:t>
            </a:r>
          </a:p>
        </p:txBody>
      </p:sp>
      <p:sp>
        <p:nvSpPr>
          <p:cNvPr id="110600" name="Rectangle 8"/>
          <p:cNvSpPr>
            <a:spLocks noGrp="1" noChangeArrowheads="1"/>
          </p:cNvSpPr>
          <p:nvPr>
            <p:ph type="dt" sz="half" idx="2"/>
          </p:nvPr>
        </p:nvSpPr>
        <p:spPr/>
        <p:txBody>
          <a:bodyPr/>
          <a:lstStyle>
            <a:lvl1pPr>
              <a:defRPr/>
            </a:lvl1pPr>
          </a:lstStyle>
          <a:p>
            <a:endParaRPr lang="ru-RU"/>
          </a:p>
        </p:txBody>
      </p:sp>
      <p:sp>
        <p:nvSpPr>
          <p:cNvPr id="110601" name="Rectangle 9"/>
          <p:cNvSpPr>
            <a:spLocks noGrp="1" noChangeArrowheads="1"/>
          </p:cNvSpPr>
          <p:nvPr>
            <p:ph type="ftr" sz="quarter" idx="3"/>
          </p:nvPr>
        </p:nvSpPr>
        <p:spPr/>
        <p:txBody>
          <a:bodyPr/>
          <a:lstStyle>
            <a:lvl1pPr>
              <a:defRPr/>
            </a:lvl1pPr>
          </a:lstStyle>
          <a:p>
            <a:endParaRPr lang="ru-RU"/>
          </a:p>
        </p:txBody>
      </p:sp>
      <p:sp>
        <p:nvSpPr>
          <p:cNvPr id="110602" name="Rectangle 10"/>
          <p:cNvSpPr>
            <a:spLocks noGrp="1" noChangeArrowheads="1"/>
          </p:cNvSpPr>
          <p:nvPr>
            <p:ph type="sldNum" sz="quarter" idx="4"/>
          </p:nvPr>
        </p:nvSpPr>
        <p:spPr/>
        <p:txBody>
          <a:bodyPr/>
          <a:lstStyle>
            <a:lvl1pPr>
              <a:defRPr/>
            </a:lvl1pPr>
          </a:lstStyle>
          <a:p>
            <a:fld id="{2D97F43E-DAF2-4CFD-9347-306FA2EFADAD}" type="slidenum">
              <a:rPr lang="ru-RU"/>
              <a:pPr/>
              <a:t>‹#›</a:t>
            </a:fld>
            <a:endParaRPr lang="ru-RU"/>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A4414DB-1462-4CC4-B331-9B1BAA29B952}" type="slidenum">
              <a:rPr lang="ru-RU"/>
              <a:pPr/>
              <a:t>‹#›</a:t>
            </a:fld>
            <a:endParaRPr lang="ru-RU"/>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6542BAD-BA0D-4ADF-9261-BBD0ADFBB05D}" type="slidenum">
              <a:rPr lang="ru-RU"/>
              <a:pPr/>
              <a:t>‹#›</a:t>
            </a:fld>
            <a:endParaRPr lang="ru-RU"/>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0FCD4B8-92C2-4DF1-A442-BE28852AEDB8}" type="slidenum">
              <a:rPr lang="ru-RU"/>
              <a:pPr/>
              <a:t>‹#›</a:t>
            </a:fld>
            <a:endParaRPr lang="ru-RU"/>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66DB568C-4E55-4D25-8CCD-8BA822FDD003}" type="slidenum">
              <a:rPr lang="ru-RU"/>
              <a:pPr/>
              <a:t>‹#›</a:t>
            </a:fld>
            <a:endParaRPr lang="ru-RU"/>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6D0E8AD3-83A8-4601-9CD9-07382312E376}" type="slidenum">
              <a:rPr lang="ru-RU"/>
              <a:pPr/>
              <a:t>‹#›</a:t>
            </a:fld>
            <a:endParaRPr lang="ru-RU"/>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BB843185-E686-4467-8D58-9DF362DE6349}" type="slidenum">
              <a:rPr lang="ru-RU"/>
              <a:pPr/>
              <a:t>‹#›</a:t>
            </a:fld>
            <a:endParaRPr lang="ru-RU"/>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1BEDC58-0A09-4BF3-B549-48BF7D6E60A5}" type="slidenum">
              <a:rPr lang="ru-RU"/>
              <a:pPr/>
              <a:t>‹#›</a:t>
            </a:fld>
            <a:endParaRPr lang="ru-RU"/>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254274D-1B9A-4EE0-B5FA-A257DAF8E6A1}"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914400" y="1524000"/>
            <a:ext cx="7623175" cy="1752600"/>
          </a:xfrm>
        </p:spPr>
        <p:txBody>
          <a:bodyPr/>
          <a:lstStyle>
            <a:lvl1pPr>
              <a:defRPr sz="5000"/>
            </a:lvl1pPr>
          </a:lstStyle>
          <a:p>
            <a:r>
              <a:rPr lang="ru-RU" altLang="en-US"/>
              <a:t>Образец заголовка</a:t>
            </a:r>
          </a:p>
        </p:txBody>
      </p:sp>
      <p:sp>
        <p:nvSpPr>
          <p:cNvPr id="1229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ru-RU" altLang="en-US"/>
              <a:t>Образец подзаголовка</a:t>
            </a:r>
          </a:p>
        </p:txBody>
      </p:sp>
      <p:sp>
        <p:nvSpPr>
          <p:cNvPr id="12292" name="Rectangle 4"/>
          <p:cNvSpPr>
            <a:spLocks noGrp="1" noChangeArrowheads="1"/>
          </p:cNvSpPr>
          <p:nvPr>
            <p:ph type="dt" sz="half" idx="2"/>
          </p:nvPr>
        </p:nvSpPr>
        <p:spPr/>
        <p:txBody>
          <a:bodyPr/>
          <a:lstStyle>
            <a:lvl1pPr>
              <a:defRPr/>
            </a:lvl1pPr>
          </a:lstStyle>
          <a:p>
            <a:endParaRPr lang="ru-RU" altLang="en-US"/>
          </a:p>
        </p:txBody>
      </p:sp>
      <p:sp>
        <p:nvSpPr>
          <p:cNvPr id="12293" name="Rectangle 5"/>
          <p:cNvSpPr>
            <a:spLocks noGrp="1" noChangeArrowheads="1"/>
          </p:cNvSpPr>
          <p:nvPr>
            <p:ph type="ftr" sz="quarter" idx="3"/>
          </p:nvPr>
        </p:nvSpPr>
        <p:spPr>
          <a:xfrm>
            <a:off x="3124200" y="6243638"/>
            <a:ext cx="2895600" cy="457200"/>
          </a:xfrm>
        </p:spPr>
        <p:txBody>
          <a:bodyPr/>
          <a:lstStyle>
            <a:lvl1pPr>
              <a:defRPr/>
            </a:lvl1pPr>
          </a:lstStyle>
          <a:p>
            <a:endParaRPr lang="ru-RU" altLang="en-US"/>
          </a:p>
        </p:txBody>
      </p:sp>
      <p:sp>
        <p:nvSpPr>
          <p:cNvPr id="12294" name="Rectangle 6"/>
          <p:cNvSpPr>
            <a:spLocks noGrp="1" noChangeArrowheads="1"/>
          </p:cNvSpPr>
          <p:nvPr>
            <p:ph type="sldNum" sz="quarter" idx="4"/>
          </p:nvPr>
        </p:nvSpPr>
        <p:spPr/>
        <p:txBody>
          <a:bodyPr/>
          <a:lstStyle>
            <a:lvl1pPr>
              <a:defRPr/>
            </a:lvl1pPr>
          </a:lstStyle>
          <a:p>
            <a:fld id="{248D2A2A-2B08-49DE-BEA1-AFAF81A999DD}" type="slidenum">
              <a:rPr lang="ru-RU" altLang="en-US"/>
              <a:pPr/>
              <a:t>‹#›</a:t>
            </a:fld>
            <a:endParaRPr lang="ru-RU" altLang="en-US"/>
          </a:p>
        </p:txBody>
      </p:sp>
      <p:sp>
        <p:nvSpPr>
          <p:cNvPr id="12295"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ru-RU"/>
          </a:p>
        </p:txBody>
      </p:sp>
      <p:sp>
        <p:nvSpPr>
          <p:cNvPr id="12296"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ru-RU"/>
          </a:p>
        </p:txBody>
      </p:sp>
    </p:spTree>
  </p:cSld>
  <p:clrMapOvr>
    <a:masterClrMapping/>
  </p:clrMapOvr>
  <p:timing>
    <p:tnLst>
      <p:par>
        <p:cTn id="1" dur="indefinite" restart="never" nodeType="tmRoot"/>
      </p:par>
    </p:tnLst>
  </p:timing>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71BA347-B3A3-46F5-8FE1-3FD9569175A2}" type="slidenum">
              <a:rPr lang="ru-RU"/>
              <a:pPr/>
              <a:t>‹#›</a:t>
            </a:fld>
            <a:endParaRPr lang="ru-RU"/>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6413" y="301625"/>
            <a:ext cx="1827212" cy="56403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370013" y="301625"/>
            <a:ext cx="5334000" cy="56403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6E997ED-9206-4043-A306-35F409B46741}" type="slidenum">
              <a:rPr lang="ru-RU"/>
              <a:pPr/>
              <a:t>‹#›</a:t>
            </a:fld>
            <a:endParaRPr lang="ru-RU"/>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17762" name="Group 2"/>
          <p:cNvGrpSpPr>
            <a:grpSpLocks/>
          </p:cNvGrpSpPr>
          <p:nvPr/>
        </p:nvGrpSpPr>
        <p:grpSpPr bwMode="auto">
          <a:xfrm>
            <a:off x="0" y="2438400"/>
            <a:ext cx="9009063" cy="1052513"/>
            <a:chOff x="0" y="1536"/>
            <a:chExt cx="5675" cy="663"/>
          </a:xfrm>
        </p:grpSpPr>
        <p:grpSp>
          <p:nvGrpSpPr>
            <p:cNvPr id="117763" name="Group 3"/>
            <p:cNvGrpSpPr>
              <a:grpSpLocks/>
            </p:cNvGrpSpPr>
            <p:nvPr/>
          </p:nvGrpSpPr>
          <p:grpSpPr bwMode="auto">
            <a:xfrm>
              <a:off x="183" y="1604"/>
              <a:ext cx="448" cy="299"/>
              <a:chOff x="720" y="336"/>
              <a:chExt cx="624" cy="432"/>
            </a:xfrm>
          </p:grpSpPr>
          <p:sp>
            <p:nvSpPr>
              <p:cNvPr id="117764"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ru-RU"/>
              </a:p>
            </p:txBody>
          </p:sp>
          <p:sp>
            <p:nvSpPr>
              <p:cNvPr id="117765"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ru-RU"/>
              </a:p>
            </p:txBody>
          </p:sp>
        </p:grpSp>
        <p:grpSp>
          <p:nvGrpSpPr>
            <p:cNvPr id="117766" name="Group 6"/>
            <p:cNvGrpSpPr>
              <a:grpSpLocks/>
            </p:cNvGrpSpPr>
            <p:nvPr/>
          </p:nvGrpSpPr>
          <p:grpSpPr bwMode="auto">
            <a:xfrm>
              <a:off x="261" y="1870"/>
              <a:ext cx="465" cy="299"/>
              <a:chOff x="912" y="2640"/>
              <a:chExt cx="672" cy="432"/>
            </a:xfrm>
          </p:grpSpPr>
          <p:sp>
            <p:nvSpPr>
              <p:cNvPr id="117767"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ru-RU"/>
              </a:p>
            </p:txBody>
          </p:sp>
          <p:sp>
            <p:nvSpPr>
              <p:cNvPr id="117768"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ru-RU"/>
              </a:p>
            </p:txBody>
          </p:sp>
        </p:grpSp>
        <p:sp>
          <p:nvSpPr>
            <p:cNvPr id="117769"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ru-RU"/>
            </a:p>
          </p:txBody>
        </p:sp>
        <p:sp>
          <p:nvSpPr>
            <p:cNvPr id="117770"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ru-RU"/>
            </a:p>
          </p:txBody>
        </p:sp>
        <p:sp>
          <p:nvSpPr>
            <p:cNvPr id="117771"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ru-RU"/>
            </a:p>
          </p:txBody>
        </p:sp>
      </p:grpSp>
      <p:sp>
        <p:nvSpPr>
          <p:cNvPr id="117772" name="Rectangle 12"/>
          <p:cNvSpPr>
            <a:spLocks noGrp="1" noChangeArrowheads="1"/>
          </p:cNvSpPr>
          <p:nvPr>
            <p:ph type="ctrTitle"/>
          </p:nvPr>
        </p:nvSpPr>
        <p:spPr>
          <a:xfrm>
            <a:off x="990600" y="1676400"/>
            <a:ext cx="7772400" cy="1462088"/>
          </a:xfrm>
        </p:spPr>
        <p:txBody>
          <a:bodyPr/>
          <a:lstStyle>
            <a:lvl1pPr>
              <a:defRPr/>
            </a:lvl1pPr>
          </a:lstStyle>
          <a:p>
            <a:r>
              <a:rPr lang="ru-RU"/>
              <a:t>Образец заголовка</a:t>
            </a:r>
          </a:p>
        </p:txBody>
      </p:sp>
      <p:sp>
        <p:nvSpPr>
          <p:cNvPr id="11777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17774"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ru-RU"/>
          </a:p>
        </p:txBody>
      </p:sp>
      <p:sp>
        <p:nvSpPr>
          <p:cNvPr id="117775"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ru-RU"/>
          </a:p>
        </p:txBody>
      </p:sp>
      <p:sp>
        <p:nvSpPr>
          <p:cNvPr id="117776"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5135DB04-91A9-413C-B8E8-77775EDDEA5F}" type="slidenum">
              <a:rPr lang="ru-RU"/>
              <a:pPr/>
              <a:t>‹#›</a:t>
            </a:fld>
            <a:endParaRPr lang="ru-RU"/>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71AFAA9-F438-4360-A0A5-89A37D21F6D4}" type="slidenum">
              <a:rPr lang="ru-RU"/>
              <a:pPr/>
              <a:t>‹#›</a:t>
            </a:fld>
            <a:endParaRPr lang="ru-RU"/>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41EC6E3-4182-40FA-9BDA-F00D3A63748C}" type="slidenum">
              <a:rPr lang="ru-RU"/>
              <a:pPr/>
              <a:t>‹#›</a:t>
            </a:fld>
            <a:endParaRPr lang="ru-RU"/>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F4DA509-14AF-4994-BB91-F21C9B4E1694}" type="slidenum">
              <a:rPr lang="ru-RU"/>
              <a:pPr/>
              <a:t>‹#›</a:t>
            </a:fld>
            <a:endParaRPr lang="ru-RU"/>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862C501B-168B-4B6A-8B98-20C5813254FD}" type="slidenum">
              <a:rPr lang="ru-RU"/>
              <a:pPr/>
              <a:t>‹#›</a:t>
            </a:fld>
            <a:endParaRPr lang="ru-RU"/>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7C7BDB59-ABBD-4520-BD9E-B6F5DDA474F7}" type="slidenum">
              <a:rPr lang="ru-RU"/>
              <a:pPr/>
              <a:t>‹#›</a:t>
            </a:fld>
            <a:endParaRPr lang="ru-RU"/>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13CA551E-4F2A-411B-A857-F326C371BDB9}" type="slidenum">
              <a:rPr lang="ru-RU"/>
              <a:pPr/>
              <a:t>‹#›</a:t>
            </a:fld>
            <a:endParaRPr lang="ru-RU"/>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6A3EDE6-F9D2-48D3-B2F7-305EFDCC311B}"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8442DE03-F9C8-460F-B337-AB854BD60053}" type="slidenum">
              <a:rPr lang="ru-RU" altLang="en-US"/>
              <a:pPr/>
              <a:t>‹#›</a:t>
            </a:fld>
            <a:endParaRPr lang="ru-RU" alt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3F94F56-26A5-48A2-9953-55133AD2F864}" type="slidenum">
              <a:rPr lang="ru-RU"/>
              <a:pPr/>
              <a:t>‹#›</a:t>
            </a:fld>
            <a:endParaRPr lang="ru-RU"/>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5E1BFAA-1799-4375-95B5-9168AD67AD02}" type="slidenum">
              <a:rPr lang="ru-RU"/>
              <a:pPr/>
              <a:t>‹#›</a:t>
            </a:fld>
            <a:endParaRPr lang="ru-RU"/>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04050" y="214313"/>
            <a:ext cx="1951038" cy="5918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150938" y="214313"/>
            <a:ext cx="5700712" cy="5918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B8BA6B4-24AF-4221-A7B1-B965D4F756BE}" type="slidenum">
              <a:rPr lang="ru-RU"/>
              <a:pPr/>
              <a:t>‹#›</a:t>
            </a:fld>
            <a:endParaRPr lang="ru-RU"/>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21858" name="Rectangle 2"/>
          <p:cNvSpPr>
            <a:spLocks noGrp="1" noChangeArrowheads="1"/>
          </p:cNvSpPr>
          <p:nvPr>
            <p:ph type="ctrTitle"/>
          </p:nvPr>
        </p:nvSpPr>
        <p:spPr>
          <a:xfrm>
            <a:off x="685800" y="990600"/>
            <a:ext cx="7772400" cy="1371600"/>
          </a:xfrm>
        </p:spPr>
        <p:txBody>
          <a:bodyPr/>
          <a:lstStyle>
            <a:lvl1pPr>
              <a:defRPr sz="4000"/>
            </a:lvl1pPr>
          </a:lstStyle>
          <a:p>
            <a:r>
              <a:rPr lang="ru-RU"/>
              <a:t>Образец заголовка</a:t>
            </a:r>
          </a:p>
        </p:txBody>
      </p:sp>
      <p:sp>
        <p:nvSpPr>
          <p:cNvPr id="12185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ru-RU"/>
              <a:t>Образец подзаголовка</a:t>
            </a:r>
          </a:p>
        </p:txBody>
      </p:sp>
      <p:sp>
        <p:nvSpPr>
          <p:cNvPr id="121860" name="Rectangle 4"/>
          <p:cNvSpPr>
            <a:spLocks noGrp="1" noChangeArrowheads="1"/>
          </p:cNvSpPr>
          <p:nvPr>
            <p:ph type="dt" sz="half" idx="2"/>
          </p:nvPr>
        </p:nvSpPr>
        <p:spPr>
          <a:xfrm>
            <a:off x="685800" y="6248400"/>
            <a:ext cx="1905000" cy="457200"/>
          </a:xfrm>
        </p:spPr>
        <p:txBody>
          <a:bodyPr/>
          <a:lstStyle>
            <a:lvl1pPr>
              <a:defRPr/>
            </a:lvl1pPr>
          </a:lstStyle>
          <a:p>
            <a:endParaRPr lang="ru-RU"/>
          </a:p>
        </p:txBody>
      </p:sp>
      <p:sp>
        <p:nvSpPr>
          <p:cNvPr id="121861" name="Rectangle 5"/>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121862" name="Rectangle 6"/>
          <p:cNvSpPr>
            <a:spLocks noGrp="1" noChangeArrowheads="1"/>
          </p:cNvSpPr>
          <p:nvPr>
            <p:ph type="sldNum" sz="quarter" idx="4"/>
          </p:nvPr>
        </p:nvSpPr>
        <p:spPr>
          <a:xfrm>
            <a:off x="6553200" y="6248400"/>
            <a:ext cx="1905000" cy="457200"/>
          </a:xfrm>
        </p:spPr>
        <p:txBody>
          <a:bodyPr/>
          <a:lstStyle>
            <a:lvl1pPr>
              <a:defRPr/>
            </a:lvl1pPr>
          </a:lstStyle>
          <a:p>
            <a:fld id="{FB6BD692-7CB4-4F80-86CB-0B9B24C82DD0}" type="slidenum">
              <a:rPr lang="ru-RU"/>
              <a:pPr/>
              <a:t>‹#›</a:t>
            </a:fld>
            <a:endParaRPr lang="ru-RU"/>
          </a:p>
        </p:txBody>
      </p:sp>
      <p:sp>
        <p:nvSpPr>
          <p:cNvPr id="121863"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742C8F7-C63B-45B4-89BD-BD450E7159CD}" type="slidenum">
              <a:rPr lang="ru-RU"/>
              <a:pPr/>
              <a:t>‹#›</a:t>
            </a:fld>
            <a:endParaRPr lang="ru-RU"/>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63B5DF9-94BB-4452-8DFD-F2A1CBF49D73}" type="slidenum">
              <a:rPr lang="ru-RU"/>
              <a:pPr/>
              <a:t>‹#›</a:t>
            </a:fld>
            <a:endParaRPr lang="ru-RU"/>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FD400EB-E1FB-4015-9193-C7DE05C3505B}" type="slidenum">
              <a:rPr lang="ru-RU"/>
              <a:pPr/>
              <a:t>‹#›</a:t>
            </a:fld>
            <a:endParaRPr lang="ru-RU"/>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B45A610A-5116-4F30-A840-2FED654B7582}" type="slidenum">
              <a:rPr lang="ru-RU"/>
              <a:pPr/>
              <a:t>‹#›</a:t>
            </a:fld>
            <a:endParaRPr lang="ru-RU"/>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F7EC5151-F162-42B6-835A-3A16FF76D73F}" type="slidenum">
              <a:rPr lang="ru-RU"/>
              <a:pPr/>
              <a:t>‹#›</a:t>
            </a:fld>
            <a:endParaRPr lang="ru-RU"/>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5CA138BF-DBBF-4075-9548-FC9A13BF9F1E}" type="slidenum">
              <a:rPr lang="ru-RU"/>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12BB19A3-DFB6-42D1-840E-99272A4732F1}" type="slidenum">
              <a:rPr lang="ru-RU" altLang="en-US"/>
              <a:pPr/>
              <a:t>‹#›</a:t>
            </a:fld>
            <a:endParaRPr lang="ru-RU" alt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1F1A2E3-A5A0-4BB6-A15E-9F9A621EB123}" type="slidenum">
              <a:rPr lang="ru-RU"/>
              <a:pPr/>
              <a:t>‹#›</a:t>
            </a:fld>
            <a:endParaRPr lang="ru-RU"/>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1782834-CE83-4372-96AB-75633066D214}" type="slidenum">
              <a:rPr lang="ru-RU"/>
              <a:pPr/>
              <a:t>‹#›</a:t>
            </a:fld>
            <a:endParaRPr lang="ru-RU"/>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43FA6F9-52C4-4940-A121-0073FC1A3056}" type="slidenum">
              <a:rPr lang="ru-RU"/>
              <a:pPr/>
              <a:t>‹#›</a:t>
            </a:fld>
            <a:endParaRPr lang="ru-RU"/>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73838" y="304800"/>
            <a:ext cx="2001837"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66738" y="304800"/>
            <a:ext cx="58547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7D0C286-57FD-4497-918F-7D3BC5D76149}" type="slidenum">
              <a:rPr lang="ru-RU"/>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EADB1428-C1C0-45A4-9676-F5BBF17FB50B}" type="slidenum">
              <a:rPr lang="ru-RU" altLang="en-US"/>
              <a:pPr/>
              <a:t>‹#›</a:t>
            </a:fld>
            <a:endParaRPr lang="ru-RU"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en-US"/>
          </a:p>
        </p:txBody>
      </p:sp>
      <p:sp>
        <p:nvSpPr>
          <p:cNvPr id="8" name="Нижний колонтитул 7"/>
          <p:cNvSpPr>
            <a:spLocks noGrp="1"/>
          </p:cNvSpPr>
          <p:nvPr>
            <p:ph type="ftr" sz="quarter" idx="11"/>
          </p:nvPr>
        </p:nvSpPr>
        <p:spPr/>
        <p:txBody>
          <a:bodyPr/>
          <a:lstStyle>
            <a:lvl1pPr>
              <a:defRPr/>
            </a:lvl1pPr>
          </a:lstStyle>
          <a:p>
            <a:endParaRPr lang="ru-RU" altLang="en-US"/>
          </a:p>
        </p:txBody>
      </p:sp>
      <p:sp>
        <p:nvSpPr>
          <p:cNvPr id="9" name="Номер слайда 8"/>
          <p:cNvSpPr>
            <a:spLocks noGrp="1"/>
          </p:cNvSpPr>
          <p:nvPr>
            <p:ph type="sldNum" sz="quarter" idx="12"/>
          </p:nvPr>
        </p:nvSpPr>
        <p:spPr/>
        <p:txBody>
          <a:bodyPr/>
          <a:lstStyle>
            <a:lvl1pPr>
              <a:defRPr/>
            </a:lvl1pPr>
          </a:lstStyle>
          <a:p>
            <a:fld id="{CDE06776-EF4A-40A3-9E66-70CBC32F6523}" type="slidenum">
              <a:rPr lang="ru-RU" altLang="en-US"/>
              <a:pPr/>
              <a:t>‹#›</a:t>
            </a:fld>
            <a:endParaRPr lang="ru-RU"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en-US"/>
          </a:p>
        </p:txBody>
      </p:sp>
      <p:sp>
        <p:nvSpPr>
          <p:cNvPr id="4" name="Нижний колонтитул 3"/>
          <p:cNvSpPr>
            <a:spLocks noGrp="1"/>
          </p:cNvSpPr>
          <p:nvPr>
            <p:ph type="ftr" sz="quarter" idx="11"/>
          </p:nvPr>
        </p:nvSpPr>
        <p:spPr/>
        <p:txBody>
          <a:bodyPr/>
          <a:lstStyle>
            <a:lvl1pPr>
              <a:defRPr/>
            </a:lvl1pPr>
          </a:lstStyle>
          <a:p>
            <a:endParaRPr lang="ru-RU" altLang="en-US"/>
          </a:p>
        </p:txBody>
      </p:sp>
      <p:sp>
        <p:nvSpPr>
          <p:cNvPr id="5" name="Номер слайда 4"/>
          <p:cNvSpPr>
            <a:spLocks noGrp="1"/>
          </p:cNvSpPr>
          <p:nvPr>
            <p:ph type="sldNum" sz="quarter" idx="12"/>
          </p:nvPr>
        </p:nvSpPr>
        <p:spPr/>
        <p:txBody>
          <a:bodyPr/>
          <a:lstStyle>
            <a:lvl1pPr>
              <a:defRPr/>
            </a:lvl1pPr>
          </a:lstStyle>
          <a:p>
            <a:fld id="{89869FEE-2E39-4DC7-B90B-C90C22CAA7A3}" type="slidenum">
              <a:rPr lang="ru-RU" altLang="en-US"/>
              <a:pPr/>
              <a:t>‹#›</a:t>
            </a:fld>
            <a:endParaRPr lang="ru-RU"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en-US"/>
          </a:p>
        </p:txBody>
      </p:sp>
      <p:sp>
        <p:nvSpPr>
          <p:cNvPr id="3" name="Нижний колонтитул 2"/>
          <p:cNvSpPr>
            <a:spLocks noGrp="1"/>
          </p:cNvSpPr>
          <p:nvPr>
            <p:ph type="ftr" sz="quarter" idx="11"/>
          </p:nvPr>
        </p:nvSpPr>
        <p:spPr/>
        <p:txBody>
          <a:bodyPr/>
          <a:lstStyle>
            <a:lvl1pPr>
              <a:defRPr/>
            </a:lvl1pPr>
          </a:lstStyle>
          <a:p>
            <a:endParaRPr lang="ru-RU" altLang="en-US"/>
          </a:p>
        </p:txBody>
      </p:sp>
      <p:sp>
        <p:nvSpPr>
          <p:cNvPr id="4" name="Номер слайда 3"/>
          <p:cNvSpPr>
            <a:spLocks noGrp="1"/>
          </p:cNvSpPr>
          <p:nvPr>
            <p:ph type="sldNum" sz="quarter" idx="12"/>
          </p:nvPr>
        </p:nvSpPr>
        <p:spPr/>
        <p:txBody>
          <a:bodyPr/>
          <a:lstStyle>
            <a:lvl1pPr>
              <a:defRPr/>
            </a:lvl1pPr>
          </a:lstStyle>
          <a:p>
            <a:fld id="{816B9D13-7C3F-4DCD-992A-FB0A28C8621D}" type="slidenum">
              <a:rPr lang="ru-RU" altLang="en-US"/>
              <a:pPr/>
              <a:t>‹#›</a:t>
            </a:fld>
            <a:endParaRPr lang="ru-RU"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07D53CDC-A999-4F20-9767-80F15C900759}" type="slidenum">
              <a:rPr lang="ru-RU" altLang="en-US"/>
              <a:pPr/>
              <a:t>‹#›</a:t>
            </a:fld>
            <a:endParaRPr lang="ru-RU"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4919BE9-55B4-4D6A-AF22-9BA341AC9A1E}" type="slidenum">
              <a:rPr lang="ru-RU"/>
              <a:pPr/>
              <a:t>‹#›</a:t>
            </a:fld>
            <a:endParaRPr lang="ru-RU"/>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6769068D-3C14-4D5C-B45A-7D6735FA13B2}" type="slidenum">
              <a:rPr lang="ru-RU" altLang="en-US"/>
              <a:pPr/>
              <a:t>‹#›</a:t>
            </a:fld>
            <a:endParaRPr lang="ru-RU"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E5526B49-2A1F-492B-B5C6-46699C08D2A3}" type="slidenum">
              <a:rPr lang="ru-RU" altLang="en-US"/>
              <a:pPr/>
              <a:t>‹#›</a:t>
            </a:fld>
            <a:endParaRPr lang="ru-RU"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89465F20-0DBF-415E-B7CD-A1E9BF65A0B5}" type="slidenum">
              <a:rPr lang="ru-RU" altLang="en-US"/>
              <a:pPr/>
              <a:t>‹#›</a:t>
            </a:fld>
            <a:endParaRPr lang="ru-RU"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2133600" y="1371600"/>
            <a:ext cx="6477000" cy="1752600"/>
          </a:xfrm>
        </p:spPr>
        <p:txBody>
          <a:bodyPr/>
          <a:lstStyle>
            <a:lvl1pPr>
              <a:defRPr sz="5400"/>
            </a:lvl1pPr>
          </a:lstStyle>
          <a:p>
            <a:r>
              <a:rPr lang="ru-RU"/>
              <a:t>Образец заголовка</a:t>
            </a:r>
          </a:p>
        </p:txBody>
      </p:sp>
      <p:sp>
        <p:nvSpPr>
          <p:cNvPr id="1638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ru-RU"/>
              <a:t>Образец подзаголовка</a:t>
            </a:r>
          </a:p>
        </p:txBody>
      </p:sp>
      <p:sp>
        <p:nvSpPr>
          <p:cNvPr id="16388" name="Rectangle 4"/>
          <p:cNvSpPr>
            <a:spLocks noGrp="1" noChangeArrowheads="1"/>
          </p:cNvSpPr>
          <p:nvPr>
            <p:ph type="dt" sz="half" idx="2"/>
          </p:nvPr>
        </p:nvSpPr>
        <p:spPr>
          <a:xfrm>
            <a:off x="7086600" y="6248400"/>
            <a:ext cx="1524000" cy="457200"/>
          </a:xfrm>
        </p:spPr>
        <p:txBody>
          <a:bodyPr/>
          <a:lstStyle>
            <a:lvl1pPr>
              <a:defRPr/>
            </a:lvl1pPr>
          </a:lstStyle>
          <a:p>
            <a:endParaRPr lang="ru-RU"/>
          </a:p>
        </p:txBody>
      </p:sp>
      <p:sp>
        <p:nvSpPr>
          <p:cNvPr id="16389" name="Rectangle 5"/>
          <p:cNvSpPr>
            <a:spLocks noGrp="1" noChangeArrowheads="1"/>
          </p:cNvSpPr>
          <p:nvPr>
            <p:ph type="ftr" sz="quarter" idx="3"/>
          </p:nvPr>
        </p:nvSpPr>
        <p:spPr>
          <a:xfrm>
            <a:off x="3810000" y="6248400"/>
            <a:ext cx="2895600" cy="457200"/>
          </a:xfrm>
        </p:spPr>
        <p:txBody>
          <a:bodyPr/>
          <a:lstStyle>
            <a:lvl1pPr>
              <a:defRPr/>
            </a:lvl1pPr>
          </a:lstStyle>
          <a:p>
            <a:endParaRPr lang="ru-RU"/>
          </a:p>
        </p:txBody>
      </p:sp>
      <p:sp>
        <p:nvSpPr>
          <p:cNvPr id="16390" name="Rectangle 6"/>
          <p:cNvSpPr>
            <a:spLocks noGrp="1" noChangeArrowheads="1"/>
          </p:cNvSpPr>
          <p:nvPr>
            <p:ph type="sldNum" sz="quarter" idx="4"/>
          </p:nvPr>
        </p:nvSpPr>
        <p:spPr>
          <a:xfrm>
            <a:off x="2209800" y="6248400"/>
            <a:ext cx="1219200" cy="457200"/>
          </a:xfrm>
        </p:spPr>
        <p:txBody>
          <a:bodyPr/>
          <a:lstStyle>
            <a:lvl1pPr>
              <a:defRPr/>
            </a:lvl1pPr>
          </a:lstStyle>
          <a:p>
            <a:fld id="{E8D01AD7-D54E-42BE-B99B-EF8B23B172B0}" type="slidenum">
              <a:rPr lang="ru-RU"/>
              <a:pPr/>
              <a:t>‹#›</a:t>
            </a:fld>
            <a:endParaRPr lang="ru-RU"/>
          </a:p>
        </p:txBody>
      </p:sp>
      <p:sp>
        <p:nvSpPr>
          <p:cNvPr id="16391"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endParaRPr lang="ru-RU"/>
          </a:p>
        </p:txBody>
      </p:sp>
      <p:sp>
        <p:nvSpPr>
          <p:cNvPr id="16392"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a:endParaRPr lang="ru-RU" sz="2400">
              <a:latin typeface="Times New Roman" pitchFamily="18" charset="0"/>
            </a:endParaRPr>
          </a:p>
        </p:txBody>
      </p:sp>
      <p:sp>
        <p:nvSpPr>
          <p:cNvPr id="16393"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a:endParaRPr lang="ru-RU" sz="2400">
              <a:latin typeface="Times New Roman" pitchFamily="18" charset="0"/>
            </a:endParaRPr>
          </a:p>
        </p:txBody>
      </p:sp>
      <p:sp>
        <p:nvSpPr>
          <p:cNvPr id="16394"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A0618A0-8190-4631-BC7D-09CB95EEA10D}" type="slidenum">
              <a:rPr lang="ru-RU"/>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4F43F3D-0DBA-4377-877A-CB0C3507DAD6}" type="slidenum">
              <a:rPr lang="ru-RU"/>
              <a:pPr/>
              <a:t>‹#›</a:t>
            </a:fld>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1456B96-3E23-4490-8013-8A925E9404C8}" type="slidenum">
              <a:rPr lang="ru-RU"/>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37587CC1-80C3-4ABE-B072-4F053A991828}" type="slidenum">
              <a:rPr lang="ru-RU"/>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8373CB1B-CECA-45A1-A75F-6EAE406D60EC}" type="slidenum">
              <a:rPr lang="ru-RU"/>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B7D70D7-E59C-4AD2-A58D-B2EBCB4920E8}"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B858931-875D-4D9A-B251-EEBF230849FF}" type="slidenum">
              <a:rPr lang="ru-RU"/>
              <a:pPr/>
              <a:t>‹#›</a:t>
            </a:fld>
            <a:endParaRPr lang="ru-RU"/>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705CC46-57EC-4811-9C4E-6FDD5532FA48}" type="slidenum">
              <a:rPr lang="ru-RU"/>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BD813B5-A39B-42ED-88A4-60E821AD5DE0}" type="slidenum">
              <a:rPr lang="ru-RU"/>
              <a:pPr/>
              <a:t>‹#›</a:t>
            </a:fld>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5FC60B8-7825-4E69-8BF3-EADF8C58A8B8}" type="slidenum">
              <a:rPr lang="ru-RU"/>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90500"/>
            <a:ext cx="1752600" cy="58293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524000" y="190500"/>
            <a:ext cx="5105400" cy="58293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53192B8-F1C7-4C49-86CA-87CC8A6A25F1}" type="slidenum">
              <a:rPr lang="ru-RU"/>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6626"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ru-RU"/>
          </a:p>
        </p:txBody>
      </p:sp>
      <p:sp>
        <p:nvSpPr>
          <p:cNvPr id="26627" name="Rectangle 3"/>
          <p:cNvSpPr>
            <a:spLocks noGrp="1" noChangeArrowheads="1"/>
          </p:cNvSpPr>
          <p:nvPr>
            <p:ph type="ctrTitle"/>
          </p:nvPr>
        </p:nvSpPr>
        <p:spPr>
          <a:xfrm>
            <a:off x="315913" y="466725"/>
            <a:ext cx="6781800" cy="2133600"/>
          </a:xfrm>
        </p:spPr>
        <p:txBody>
          <a:bodyPr/>
          <a:lstStyle>
            <a:lvl1pPr algn="r">
              <a:defRPr sz="4800"/>
            </a:lvl1pPr>
          </a:lstStyle>
          <a:p>
            <a:r>
              <a:rPr lang="ru-RU" altLang="en-US"/>
              <a:t>Образец заголовка</a:t>
            </a:r>
          </a:p>
        </p:txBody>
      </p:sp>
      <p:sp>
        <p:nvSpPr>
          <p:cNvPr id="2662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ru-RU" altLang="en-US"/>
              <a:t>Образец подзаголовка</a:t>
            </a:r>
          </a:p>
        </p:txBody>
      </p:sp>
      <p:sp>
        <p:nvSpPr>
          <p:cNvPr id="26629" name="Rectangle 5"/>
          <p:cNvSpPr>
            <a:spLocks noGrp="1" noChangeArrowheads="1"/>
          </p:cNvSpPr>
          <p:nvPr>
            <p:ph type="dt" sz="half" idx="2"/>
          </p:nvPr>
        </p:nvSpPr>
        <p:spPr/>
        <p:txBody>
          <a:bodyPr/>
          <a:lstStyle>
            <a:lvl1pPr>
              <a:defRPr/>
            </a:lvl1pPr>
          </a:lstStyle>
          <a:p>
            <a:endParaRPr lang="ru-RU" altLang="en-US"/>
          </a:p>
        </p:txBody>
      </p:sp>
      <p:sp>
        <p:nvSpPr>
          <p:cNvPr id="26630" name="Rectangle 6"/>
          <p:cNvSpPr>
            <a:spLocks noGrp="1" noChangeArrowheads="1"/>
          </p:cNvSpPr>
          <p:nvPr>
            <p:ph type="ftr" sz="quarter" idx="3"/>
          </p:nvPr>
        </p:nvSpPr>
        <p:spPr/>
        <p:txBody>
          <a:bodyPr/>
          <a:lstStyle>
            <a:lvl1pPr>
              <a:defRPr/>
            </a:lvl1pPr>
          </a:lstStyle>
          <a:p>
            <a:endParaRPr lang="ru-RU" altLang="en-US"/>
          </a:p>
        </p:txBody>
      </p:sp>
      <p:sp>
        <p:nvSpPr>
          <p:cNvPr id="26631" name="Rectangle 7"/>
          <p:cNvSpPr>
            <a:spLocks noGrp="1" noChangeArrowheads="1"/>
          </p:cNvSpPr>
          <p:nvPr>
            <p:ph type="sldNum" sz="quarter" idx="4"/>
          </p:nvPr>
        </p:nvSpPr>
        <p:spPr/>
        <p:txBody>
          <a:bodyPr/>
          <a:lstStyle>
            <a:lvl1pPr>
              <a:defRPr/>
            </a:lvl1pPr>
          </a:lstStyle>
          <a:p>
            <a:fld id="{02C8BD37-59C2-44B2-8969-FD1CFB70EEE9}" type="slidenum">
              <a:rPr lang="ru-RU" altLang="en-US"/>
              <a:pPr/>
              <a:t>‹#›</a:t>
            </a:fld>
            <a:endParaRPr lang="ru-RU" altLang="en-US"/>
          </a:p>
        </p:txBody>
      </p:sp>
      <p:grpSp>
        <p:nvGrpSpPr>
          <p:cNvPr id="26632" name="Group 8"/>
          <p:cNvGrpSpPr>
            <a:grpSpLocks/>
          </p:cNvGrpSpPr>
          <p:nvPr/>
        </p:nvGrpSpPr>
        <p:grpSpPr bwMode="auto">
          <a:xfrm>
            <a:off x="7493000" y="2992438"/>
            <a:ext cx="1338263" cy="2189162"/>
            <a:chOff x="4704" y="1885"/>
            <a:chExt cx="843" cy="1379"/>
          </a:xfrm>
        </p:grpSpPr>
        <p:sp>
          <p:nvSpPr>
            <p:cNvPr id="26633"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endParaRPr lang="ru-RU"/>
            </a:p>
          </p:txBody>
        </p:sp>
        <p:sp>
          <p:nvSpPr>
            <p:cNvPr id="26634"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endParaRPr lang="ru-RU"/>
            </a:p>
          </p:txBody>
        </p:sp>
        <p:sp>
          <p:nvSpPr>
            <p:cNvPr id="26635"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endParaRPr lang="ru-RU"/>
            </a:p>
          </p:txBody>
        </p:sp>
        <p:sp>
          <p:nvSpPr>
            <p:cNvPr id="26636"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endParaRPr lang="ru-RU"/>
            </a:p>
          </p:txBody>
        </p:sp>
        <p:sp>
          <p:nvSpPr>
            <p:cNvPr id="26637"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endParaRPr lang="ru-RU"/>
            </a:p>
          </p:txBody>
        </p:sp>
        <p:sp>
          <p:nvSpPr>
            <p:cNvPr id="26638"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endParaRPr lang="ru-RU"/>
            </a:p>
          </p:txBody>
        </p:sp>
        <p:sp>
          <p:nvSpPr>
            <p:cNvPr id="26639"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endParaRPr lang="ru-RU"/>
            </a:p>
          </p:txBody>
        </p:sp>
        <p:sp>
          <p:nvSpPr>
            <p:cNvPr id="26640"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endParaRPr lang="ru-RU"/>
            </a:p>
          </p:txBody>
        </p:sp>
        <p:sp>
          <p:nvSpPr>
            <p:cNvPr id="26641"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endParaRPr lang="ru-RU"/>
            </a:p>
          </p:txBody>
        </p:sp>
        <p:sp>
          <p:nvSpPr>
            <p:cNvPr id="26642"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endParaRPr lang="ru-RU"/>
            </a:p>
          </p:txBody>
        </p:sp>
        <p:sp>
          <p:nvSpPr>
            <p:cNvPr id="26643"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endParaRPr lang="ru-RU"/>
            </a:p>
          </p:txBody>
        </p:sp>
        <p:sp>
          <p:nvSpPr>
            <p:cNvPr id="26644"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endParaRPr lang="ru-RU"/>
            </a:p>
          </p:txBody>
        </p:sp>
        <p:sp>
          <p:nvSpPr>
            <p:cNvPr id="26645"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endParaRPr lang="ru-RU"/>
            </a:p>
          </p:txBody>
        </p:sp>
        <p:sp>
          <p:nvSpPr>
            <p:cNvPr id="26646"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endParaRPr lang="ru-RU"/>
            </a:p>
          </p:txBody>
        </p:sp>
        <p:sp>
          <p:nvSpPr>
            <p:cNvPr id="26647"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endParaRPr lang="ru-RU"/>
            </a:p>
          </p:txBody>
        </p:sp>
        <p:sp>
          <p:nvSpPr>
            <p:cNvPr id="26648"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endParaRPr lang="ru-RU"/>
            </a:p>
          </p:txBody>
        </p:sp>
        <p:sp>
          <p:nvSpPr>
            <p:cNvPr id="26649"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endParaRPr lang="ru-RU"/>
            </a:p>
          </p:txBody>
        </p:sp>
        <p:sp>
          <p:nvSpPr>
            <p:cNvPr id="26650"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endParaRPr lang="ru-RU"/>
            </a:p>
          </p:txBody>
        </p:sp>
        <p:sp>
          <p:nvSpPr>
            <p:cNvPr id="26651"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endParaRPr lang="ru-RU"/>
            </a:p>
          </p:txBody>
        </p:sp>
        <p:sp>
          <p:nvSpPr>
            <p:cNvPr id="26652"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endParaRPr lang="ru-RU"/>
            </a:p>
          </p:txBody>
        </p:sp>
        <p:sp>
          <p:nvSpPr>
            <p:cNvPr id="26653"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endParaRPr lang="ru-RU"/>
            </a:p>
          </p:txBody>
        </p:sp>
        <p:sp>
          <p:nvSpPr>
            <p:cNvPr id="26654"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endParaRPr lang="ru-RU"/>
            </a:p>
          </p:txBody>
        </p:sp>
        <p:sp>
          <p:nvSpPr>
            <p:cNvPr id="26655"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endParaRPr lang="ru-RU"/>
            </a:p>
          </p:txBody>
        </p:sp>
        <p:sp>
          <p:nvSpPr>
            <p:cNvPr id="26656"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endParaRPr lang="ru-RU"/>
            </a:p>
          </p:txBody>
        </p:sp>
        <p:sp>
          <p:nvSpPr>
            <p:cNvPr id="26657"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endParaRPr lang="ru-RU"/>
            </a:p>
          </p:txBody>
        </p:sp>
        <p:sp>
          <p:nvSpPr>
            <p:cNvPr id="26658"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endParaRPr lang="ru-RU"/>
            </a:p>
          </p:txBody>
        </p:sp>
        <p:sp>
          <p:nvSpPr>
            <p:cNvPr id="26659"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endParaRPr lang="ru-RU"/>
            </a:p>
          </p:txBody>
        </p:sp>
        <p:sp>
          <p:nvSpPr>
            <p:cNvPr id="26660"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endParaRPr lang="ru-RU"/>
            </a:p>
          </p:txBody>
        </p:sp>
        <p:sp>
          <p:nvSpPr>
            <p:cNvPr id="26661"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endParaRPr lang="ru-RU"/>
            </a:p>
          </p:txBody>
        </p:sp>
        <p:sp>
          <p:nvSpPr>
            <p:cNvPr id="26662"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endParaRPr lang="ru-RU"/>
            </a:p>
          </p:txBody>
        </p:sp>
        <p:sp>
          <p:nvSpPr>
            <p:cNvPr id="26663"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endParaRPr lang="ru-RU"/>
            </a:p>
          </p:txBody>
        </p:sp>
      </p:grpSp>
      <p:sp>
        <p:nvSpPr>
          <p:cNvPr id="26664"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ru-RU"/>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D5FBCBCB-6EE3-4CB2-86F4-7CC1ADB406CF}" type="slidenum">
              <a:rPr lang="ru-RU" altLang="en-US"/>
              <a:pPr/>
              <a:t>‹#›</a:t>
            </a:fld>
            <a:endParaRPr lang="ru-RU"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17654E06-EFF6-4E19-8F1A-DBCA07E4DC81}" type="slidenum">
              <a:rPr lang="ru-RU" altLang="en-US"/>
              <a:pPr/>
              <a:t>‹#›</a:t>
            </a:fld>
            <a:endParaRPr lang="ru-RU"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2735A290-60EC-40CB-B4FF-E7E7E272F543}" type="slidenum">
              <a:rPr lang="ru-RU" altLang="en-US"/>
              <a:pPr/>
              <a:t>‹#›</a:t>
            </a:fld>
            <a:endParaRPr lang="ru-RU"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en-US"/>
          </a:p>
        </p:txBody>
      </p:sp>
      <p:sp>
        <p:nvSpPr>
          <p:cNvPr id="8" name="Нижний колонтитул 7"/>
          <p:cNvSpPr>
            <a:spLocks noGrp="1"/>
          </p:cNvSpPr>
          <p:nvPr>
            <p:ph type="ftr" sz="quarter" idx="11"/>
          </p:nvPr>
        </p:nvSpPr>
        <p:spPr/>
        <p:txBody>
          <a:bodyPr/>
          <a:lstStyle>
            <a:lvl1pPr>
              <a:defRPr/>
            </a:lvl1pPr>
          </a:lstStyle>
          <a:p>
            <a:endParaRPr lang="ru-RU" altLang="en-US"/>
          </a:p>
        </p:txBody>
      </p:sp>
      <p:sp>
        <p:nvSpPr>
          <p:cNvPr id="9" name="Номер слайда 8"/>
          <p:cNvSpPr>
            <a:spLocks noGrp="1"/>
          </p:cNvSpPr>
          <p:nvPr>
            <p:ph type="sldNum" sz="quarter" idx="12"/>
          </p:nvPr>
        </p:nvSpPr>
        <p:spPr/>
        <p:txBody>
          <a:bodyPr/>
          <a:lstStyle>
            <a:lvl1pPr>
              <a:defRPr/>
            </a:lvl1pPr>
          </a:lstStyle>
          <a:p>
            <a:fld id="{412FAE19-860B-47DE-8976-FA3A53097DDE}" type="slidenum">
              <a:rPr lang="ru-RU" altLang="en-US"/>
              <a:pPr/>
              <a:t>‹#›</a:t>
            </a:fld>
            <a:endParaRPr lang="ru-RU"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en-US"/>
          </a:p>
        </p:txBody>
      </p:sp>
      <p:sp>
        <p:nvSpPr>
          <p:cNvPr id="4" name="Нижний колонтитул 3"/>
          <p:cNvSpPr>
            <a:spLocks noGrp="1"/>
          </p:cNvSpPr>
          <p:nvPr>
            <p:ph type="ftr" sz="quarter" idx="11"/>
          </p:nvPr>
        </p:nvSpPr>
        <p:spPr/>
        <p:txBody>
          <a:bodyPr/>
          <a:lstStyle>
            <a:lvl1pPr>
              <a:defRPr/>
            </a:lvl1pPr>
          </a:lstStyle>
          <a:p>
            <a:endParaRPr lang="ru-RU" altLang="en-US"/>
          </a:p>
        </p:txBody>
      </p:sp>
      <p:sp>
        <p:nvSpPr>
          <p:cNvPr id="5" name="Номер слайда 4"/>
          <p:cNvSpPr>
            <a:spLocks noGrp="1"/>
          </p:cNvSpPr>
          <p:nvPr>
            <p:ph type="sldNum" sz="quarter" idx="12"/>
          </p:nvPr>
        </p:nvSpPr>
        <p:spPr/>
        <p:txBody>
          <a:bodyPr/>
          <a:lstStyle>
            <a:lvl1pPr>
              <a:defRPr/>
            </a:lvl1pPr>
          </a:lstStyle>
          <a:p>
            <a:fld id="{C18E6E5E-4ADB-4783-B793-898158BF608E}" type="slidenum">
              <a:rPr lang="ru-RU" altLang="en-US"/>
              <a:pPr/>
              <a:t>‹#›</a:t>
            </a:fld>
            <a:endParaRPr lang="ru-RU"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203D1F7-1FAF-47A4-96FF-126592A5AA21}" type="slidenum">
              <a:rPr lang="ru-RU"/>
              <a:pPr/>
              <a:t>‹#›</a:t>
            </a:fld>
            <a:endParaRPr lang="ru-RU"/>
          </a:p>
        </p:txBody>
      </p:sp>
    </p:spTree>
  </p:cSld>
  <p:clrMapOvr>
    <a:masterClrMapping/>
  </p:clrMapOvr>
  <p:transition spd="slow"/>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en-US"/>
          </a:p>
        </p:txBody>
      </p:sp>
      <p:sp>
        <p:nvSpPr>
          <p:cNvPr id="3" name="Нижний колонтитул 2"/>
          <p:cNvSpPr>
            <a:spLocks noGrp="1"/>
          </p:cNvSpPr>
          <p:nvPr>
            <p:ph type="ftr" sz="quarter" idx="11"/>
          </p:nvPr>
        </p:nvSpPr>
        <p:spPr/>
        <p:txBody>
          <a:bodyPr/>
          <a:lstStyle>
            <a:lvl1pPr>
              <a:defRPr/>
            </a:lvl1pPr>
          </a:lstStyle>
          <a:p>
            <a:endParaRPr lang="ru-RU" altLang="en-US"/>
          </a:p>
        </p:txBody>
      </p:sp>
      <p:sp>
        <p:nvSpPr>
          <p:cNvPr id="4" name="Номер слайда 3"/>
          <p:cNvSpPr>
            <a:spLocks noGrp="1"/>
          </p:cNvSpPr>
          <p:nvPr>
            <p:ph type="sldNum" sz="quarter" idx="12"/>
          </p:nvPr>
        </p:nvSpPr>
        <p:spPr/>
        <p:txBody>
          <a:bodyPr/>
          <a:lstStyle>
            <a:lvl1pPr>
              <a:defRPr/>
            </a:lvl1pPr>
          </a:lstStyle>
          <a:p>
            <a:fld id="{0CA5147D-96FF-44B4-8A7D-208CCDECC0BD}" type="slidenum">
              <a:rPr lang="ru-RU" altLang="en-US"/>
              <a:pPr/>
              <a:t>‹#›</a:t>
            </a:fld>
            <a:endParaRPr lang="ru-RU"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4C1B6007-8D3E-4519-B429-24BD2DAD6556}" type="slidenum">
              <a:rPr lang="ru-RU" altLang="en-US"/>
              <a:pPr/>
              <a:t>‹#›</a:t>
            </a:fld>
            <a:endParaRPr lang="ru-RU"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en-US"/>
          </a:p>
        </p:txBody>
      </p:sp>
      <p:sp>
        <p:nvSpPr>
          <p:cNvPr id="6" name="Нижний колонтитул 5"/>
          <p:cNvSpPr>
            <a:spLocks noGrp="1"/>
          </p:cNvSpPr>
          <p:nvPr>
            <p:ph type="ftr" sz="quarter" idx="11"/>
          </p:nvPr>
        </p:nvSpPr>
        <p:spPr/>
        <p:txBody>
          <a:bodyPr/>
          <a:lstStyle>
            <a:lvl1pPr>
              <a:defRPr/>
            </a:lvl1pPr>
          </a:lstStyle>
          <a:p>
            <a:endParaRPr lang="ru-RU" altLang="en-US"/>
          </a:p>
        </p:txBody>
      </p:sp>
      <p:sp>
        <p:nvSpPr>
          <p:cNvPr id="7" name="Номер слайда 6"/>
          <p:cNvSpPr>
            <a:spLocks noGrp="1"/>
          </p:cNvSpPr>
          <p:nvPr>
            <p:ph type="sldNum" sz="quarter" idx="12"/>
          </p:nvPr>
        </p:nvSpPr>
        <p:spPr/>
        <p:txBody>
          <a:bodyPr/>
          <a:lstStyle>
            <a:lvl1pPr>
              <a:defRPr/>
            </a:lvl1pPr>
          </a:lstStyle>
          <a:p>
            <a:fld id="{82E37155-20B4-4A1A-846D-A498F695AD63}" type="slidenum">
              <a:rPr lang="ru-RU" altLang="en-US"/>
              <a:pPr/>
              <a:t>‹#›</a:t>
            </a:fld>
            <a:endParaRPr lang="ru-RU"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D4D30A1D-EABA-4A3E-83FD-34C4F5D3F839}" type="slidenum">
              <a:rPr lang="ru-RU" altLang="en-US"/>
              <a:pPr/>
              <a:t>‹#›</a:t>
            </a:fld>
            <a:endParaRPr lang="ru-RU"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22238"/>
            <a:ext cx="2057400" cy="60086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22238"/>
            <a:ext cx="6019800" cy="60086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en-US"/>
          </a:p>
        </p:txBody>
      </p:sp>
      <p:sp>
        <p:nvSpPr>
          <p:cNvPr id="5" name="Нижний колонтитул 4"/>
          <p:cNvSpPr>
            <a:spLocks noGrp="1"/>
          </p:cNvSpPr>
          <p:nvPr>
            <p:ph type="ftr" sz="quarter" idx="11"/>
          </p:nvPr>
        </p:nvSpPr>
        <p:spPr/>
        <p:txBody>
          <a:bodyPr/>
          <a:lstStyle>
            <a:lvl1pPr>
              <a:defRPr/>
            </a:lvl1pPr>
          </a:lstStyle>
          <a:p>
            <a:endParaRPr lang="ru-RU" altLang="en-US"/>
          </a:p>
        </p:txBody>
      </p:sp>
      <p:sp>
        <p:nvSpPr>
          <p:cNvPr id="6" name="Номер слайда 5"/>
          <p:cNvSpPr>
            <a:spLocks noGrp="1"/>
          </p:cNvSpPr>
          <p:nvPr>
            <p:ph type="sldNum" sz="quarter" idx="12"/>
          </p:nvPr>
        </p:nvSpPr>
        <p:spPr/>
        <p:txBody>
          <a:bodyPr/>
          <a:lstStyle>
            <a:lvl1pPr>
              <a:defRPr/>
            </a:lvl1pPr>
          </a:lstStyle>
          <a:p>
            <a:fld id="{6DB5F105-710A-451C-8435-0135C0668F50}" type="slidenum">
              <a:rPr lang="ru-RU" altLang="en-US"/>
              <a:pPr/>
              <a:t>‹#›</a:t>
            </a:fld>
            <a:endParaRPr lang="ru-RU"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5842" name="Group 2"/>
          <p:cNvGrpSpPr>
            <a:grpSpLocks/>
          </p:cNvGrpSpPr>
          <p:nvPr/>
        </p:nvGrpSpPr>
        <p:grpSpPr bwMode="auto">
          <a:xfrm>
            <a:off x="0" y="0"/>
            <a:ext cx="8763000" cy="5943600"/>
            <a:chOff x="0" y="0"/>
            <a:chExt cx="5520" cy="3744"/>
          </a:xfrm>
        </p:grpSpPr>
        <p:sp>
          <p:nvSpPr>
            <p:cNvPr id="3584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35844" name="Group 4"/>
            <p:cNvGrpSpPr>
              <a:grpSpLocks/>
            </p:cNvGrpSpPr>
            <p:nvPr userDrawn="1"/>
          </p:nvGrpSpPr>
          <p:grpSpPr bwMode="auto">
            <a:xfrm>
              <a:off x="0" y="2208"/>
              <a:ext cx="5520" cy="1536"/>
              <a:chOff x="0" y="2208"/>
              <a:chExt cx="5520" cy="1536"/>
            </a:xfrm>
          </p:grpSpPr>
          <p:sp>
            <p:nvSpPr>
              <p:cNvPr id="3584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ru-RU" sz="2400">
                  <a:latin typeface="Times New Roman" pitchFamily="18" charset="0"/>
                </a:endParaRPr>
              </a:p>
            </p:txBody>
          </p:sp>
          <p:sp>
            <p:nvSpPr>
              <p:cNvPr id="3584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ru-RU" sz="2400">
                  <a:latin typeface="Times New Roman" pitchFamily="18" charset="0"/>
                </a:endParaRPr>
              </a:p>
            </p:txBody>
          </p:sp>
          <p:sp>
            <p:nvSpPr>
              <p:cNvPr id="3584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ru-RU"/>
              </a:p>
            </p:txBody>
          </p:sp>
        </p:grpSp>
        <p:grpSp>
          <p:nvGrpSpPr>
            <p:cNvPr id="35848" name="Group 8"/>
            <p:cNvGrpSpPr>
              <a:grpSpLocks/>
            </p:cNvGrpSpPr>
            <p:nvPr userDrawn="1"/>
          </p:nvGrpSpPr>
          <p:grpSpPr bwMode="auto">
            <a:xfrm>
              <a:off x="400" y="336"/>
              <a:ext cx="5088" cy="192"/>
              <a:chOff x="400" y="336"/>
              <a:chExt cx="5088" cy="192"/>
            </a:xfrm>
          </p:grpSpPr>
          <p:sp>
            <p:nvSpPr>
              <p:cNvPr id="3584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3585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ru-RU"/>
              </a:p>
            </p:txBody>
          </p:sp>
        </p:grpSp>
      </p:grpSp>
      <p:sp>
        <p:nvSpPr>
          <p:cNvPr id="35851" name="Rectangle 11"/>
          <p:cNvSpPr>
            <a:spLocks noGrp="1" noChangeArrowheads="1"/>
          </p:cNvSpPr>
          <p:nvPr>
            <p:ph type="ctrTitle"/>
          </p:nvPr>
        </p:nvSpPr>
        <p:spPr>
          <a:xfrm>
            <a:off x="2057400" y="1143000"/>
            <a:ext cx="6629400" cy="2209800"/>
          </a:xfrm>
        </p:spPr>
        <p:txBody>
          <a:bodyPr/>
          <a:lstStyle>
            <a:lvl1pPr>
              <a:defRPr sz="4800"/>
            </a:lvl1pPr>
          </a:lstStyle>
          <a:p>
            <a:r>
              <a:rPr lang="ru-RU"/>
              <a:t>Образец заголовка</a:t>
            </a:r>
          </a:p>
        </p:txBody>
      </p:sp>
      <p:sp>
        <p:nvSpPr>
          <p:cNvPr id="3585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ru-RU"/>
              <a:t>Образец подзаголовка</a:t>
            </a:r>
          </a:p>
        </p:txBody>
      </p:sp>
      <p:sp>
        <p:nvSpPr>
          <p:cNvPr id="35853" name="Rectangle 13"/>
          <p:cNvSpPr>
            <a:spLocks noGrp="1" noChangeArrowheads="1"/>
          </p:cNvSpPr>
          <p:nvPr>
            <p:ph type="dt" sz="half" idx="2"/>
          </p:nvPr>
        </p:nvSpPr>
        <p:spPr>
          <a:xfrm>
            <a:off x="912813" y="6251575"/>
            <a:ext cx="1905000" cy="457200"/>
          </a:xfrm>
        </p:spPr>
        <p:txBody>
          <a:bodyPr/>
          <a:lstStyle>
            <a:lvl1pPr>
              <a:defRPr/>
            </a:lvl1pPr>
          </a:lstStyle>
          <a:p>
            <a:endParaRPr lang="ru-RU"/>
          </a:p>
        </p:txBody>
      </p:sp>
      <p:sp>
        <p:nvSpPr>
          <p:cNvPr id="35854" name="Rectangle 14"/>
          <p:cNvSpPr>
            <a:spLocks noGrp="1" noChangeArrowheads="1"/>
          </p:cNvSpPr>
          <p:nvPr>
            <p:ph type="ftr" sz="quarter" idx="3"/>
          </p:nvPr>
        </p:nvSpPr>
        <p:spPr>
          <a:xfrm>
            <a:off x="3354388" y="6248400"/>
            <a:ext cx="2895600" cy="457200"/>
          </a:xfrm>
        </p:spPr>
        <p:txBody>
          <a:bodyPr/>
          <a:lstStyle>
            <a:lvl1pPr>
              <a:defRPr/>
            </a:lvl1pPr>
          </a:lstStyle>
          <a:p>
            <a:endParaRPr lang="ru-RU"/>
          </a:p>
        </p:txBody>
      </p:sp>
      <p:sp>
        <p:nvSpPr>
          <p:cNvPr id="35855" name="Rectangle 15"/>
          <p:cNvSpPr>
            <a:spLocks noGrp="1" noChangeArrowheads="1"/>
          </p:cNvSpPr>
          <p:nvPr>
            <p:ph type="sldNum" sz="quarter" idx="4"/>
          </p:nvPr>
        </p:nvSpPr>
        <p:spPr/>
        <p:txBody>
          <a:bodyPr/>
          <a:lstStyle>
            <a:lvl1pPr>
              <a:defRPr/>
            </a:lvl1pPr>
          </a:lstStyle>
          <a:p>
            <a:fld id="{695D9438-C6DD-40CC-B4D0-CA2D280010A9}" type="slidenum">
              <a:rPr lang="ru-RU"/>
              <a:pPr/>
              <a:t>‹#›</a:t>
            </a:fld>
            <a:endParaRPr lang="ru-RU"/>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E09BE7B-8FDB-4788-BDB2-350FB457BA0B}" type="slidenum">
              <a:rPr lang="ru-RU"/>
              <a:pPr/>
              <a:t>‹#›</a:t>
            </a:fld>
            <a:endParaRPr lang="ru-RU"/>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F8A0442-D1A0-4917-9E7E-2E2D4AE6E70A}" type="slidenum">
              <a:rPr lang="ru-RU"/>
              <a:pPr/>
              <a:t>‹#›</a:t>
            </a:fld>
            <a:endParaRPr lang="ru-RU"/>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D52C9D7-621F-401E-B541-A1E91540CA44}" type="slidenum">
              <a:rPr lang="ru-RU"/>
              <a:pPr/>
              <a:t>‹#›</a:t>
            </a:fld>
            <a:endParaRPr lang="ru-RU"/>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3FBFFF2-8558-42B5-A6EC-D26EDE405D4C}"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CEB08010-365E-4229-BFD4-28DB7DB648E7}" type="slidenum">
              <a:rPr lang="ru-RU"/>
              <a:pPr/>
              <a:t>‹#›</a:t>
            </a:fld>
            <a:endParaRPr lang="ru-RU"/>
          </a:p>
        </p:txBody>
      </p:sp>
    </p:spTree>
  </p:cSld>
  <p:clrMapOvr>
    <a:masterClrMapping/>
  </p:clrMapOvr>
  <p:transition spd="slow"/>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FCCA8467-2587-4FF7-9B1B-52E6CEA023AD}" type="slidenum">
              <a:rPr lang="ru-RU"/>
              <a:pPr/>
              <a:t>‹#›</a:t>
            </a:fld>
            <a:endParaRPr lang="ru-RU"/>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8918ECAE-CC36-4F54-B98F-10CC6C8F0EFE}" type="slidenum">
              <a:rPr lang="ru-RU"/>
              <a:pPr/>
              <a:t>‹#›</a:t>
            </a:fld>
            <a:endParaRPr lang="ru-RU"/>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4A2875A-EC22-4E6A-9B9E-B1A8721729EF}" type="slidenum">
              <a:rPr lang="ru-RU"/>
              <a:pPr/>
              <a:t>‹#›</a:t>
            </a:fld>
            <a:endParaRPr lang="ru-RU"/>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841A07A-D521-48E4-9FE6-DF6A40A4C9BB}" type="slidenum">
              <a:rPr lang="ru-RU"/>
              <a:pPr/>
              <a:t>‹#›</a:t>
            </a:fld>
            <a:endParaRPr lang="ru-RU"/>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AA9A158-C5D8-44A5-9406-AB2C1ECB21FF}" type="slidenum">
              <a:rPr lang="ru-RU"/>
              <a:pPr/>
              <a:t>‹#›</a:t>
            </a:fld>
            <a:endParaRPr lang="ru-RU"/>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7957D74-FB17-40A9-87AE-5D93C42B6C96}" type="slidenum">
              <a:rPr lang="ru-RU"/>
              <a:pPr/>
              <a:t>‹#›</a:t>
            </a:fld>
            <a:endParaRPr lang="ru-RU"/>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0178" name="Group 2"/>
          <p:cNvGrpSpPr>
            <a:grpSpLocks/>
          </p:cNvGrpSpPr>
          <p:nvPr/>
        </p:nvGrpSpPr>
        <p:grpSpPr bwMode="auto">
          <a:xfrm>
            <a:off x="0" y="0"/>
            <a:ext cx="9144000" cy="6858000"/>
            <a:chOff x="0" y="0"/>
            <a:chExt cx="5760" cy="4320"/>
          </a:xfrm>
        </p:grpSpPr>
        <p:sp>
          <p:nvSpPr>
            <p:cNvPr id="50179"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50180"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grpSp>
          <p:nvGrpSpPr>
            <p:cNvPr id="50181" name="Group 5"/>
            <p:cNvGrpSpPr>
              <a:grpSpLocks/>
            </p:cNvGrpSpPr>
            <p:nvPr/>
          </p:nvGrpSpPr>
          <p:grpSpPr bwMode="auto">
            <a:xfrm>
              <a:off x="0" y="672"/>
              <a:ext cx="1806" cy="1989"/>
              <a:chOff x="0" y="672"/>
              <a:chExt cx="1806" cy="1989"/>
            </a:xfrm>
          </p:grpSpPr>
          <p:sp>
            <p:nvSpPr>
              <p:cNvPr id="50182"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50183"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0184"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0185"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50186"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50187"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0188"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50189"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50190"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50191"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grpSp>
      </p:grpSp>
      <p:sp>
        <p:nvSpPr>
          <p:cNvPr id="50192" name="Rectangle 16"/>
          <p:cNvSpPr>
            <a:spLocks noGrp="1" noChangeArrowheads="1"/>
          </p:cNvSpPr>
          <p:nvPr>
            <p:ph type="dt" sz="half" idx="2"/>
          </p:nvPr>
        </p:nvSpPr>
        <p:spPr>
          <a:xfrm>
            <a:off x="457200" y="6248400"/>
            <a:ext cx="2133600" cy="457200"/>
          </a:xfrm>
        </p:spPr>
        <p:txBody>
          <a:bodyPr/>
          <a:lstStyle>
            <a:lvl1pPr>
              <a:defRPr/>
            </a:lvl1pPr>
          </a:lstStyle>
          <a:p>
            <a:endParaRPr lang="ru-RU"/>
          </a:p>
        </p:txBody>
      </p:sp>
      <p:sp>
        <p:nvSpPr>
          <p:cNvPr id="50193" name="Rectangle 17"/>
          <p:cNvSpPr>
            <a:spLocks noGrp="1" noChangeArrowheads="1"/>
          </p:cNvSpPr>
          <p:nvPr>
            <p:ph type="ftr" sz="quarter" idx="3"/>
          </p:nvPr>
        </p:nvSpPr>
        <p:spPr/>
        <p:txBody>
          <a:bodyPr/>
          <a:lstStyle>
            <a:lvl1pPr>
              <a:defRPr/>
            </a:lvl1pPr>
          </a:lstStyle>
          <a:p>
            <a:endParaRPr lang="ru-RU"/>
          </a:p>
        </p:txBody>
      </p:sp>
      <p:sp>
        <p:nvSpPr>
          <p:cNvPr id="50194" name="Rectangle 18"/>
          <p:cNvSpPr>
            <a:spLocks noGrp="1" noChangeArrowheads="1"/>
          </p:cNvSpPr>
          <p:nvPr>
            <p:ph type="sldNum" sz="quarter" idx="4"/>
          </p:nvPr>
        </p:nvSpPr>
        <p:spPr/>
        <p:txBody>
          <a:bodyPr/>
          <a:lstStyle>
            <a:lvl1pPr>
              <a:defRPr/>
            </a:lvl1pPr>
          </a:lstStyle>
          <a:p>
            <a:fld id="{24D6178B-521F-428E-8364-CFA34CDDD8C7}" type="slidenum">
              <a:rPr lang="ru-RU"/>
              <a:pPr/>
              <a:t>‹#›</a:t>
            </a:fld>
            <a:endParaRPr lang="ru-RU"/>
          </a:p>
        </p:txBody>
      </p:sp>
      <p:sp>
        <p:nvSpPr>
          <p:cNvPr id="5019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5019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E6D4A0ED-B482-4A4D-8F87-2E5FD95F2B35}"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5F3843C9-8766-420E-99CB-25A4EBCAE086}"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3C7A0C81-73D2-4E79-B975-F60EDC982B1A}"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55EDD014-3A4B-45C0-BCAA-77BC7DC295AB}" type="slidenum">
              <a:rPr lang="ru-RU"/>
              <a:pPr/>
              <a:t>‹#›</a:t>
            </a:fld>
            <a:endParaRPr lang="ru-RU"/>
          </a:p>
        </p:txBody>
      </p:sp>
    </p:spTree>
  </p:cSld>
  <p:clrMapOvr>
    <a:masterClrMapping/>
  </p:clrMapOvr>
  <p:transition spd="slow"/>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endParaRPr lang="ru-RU"/>
          </a:p>
        </p:txBody>
      </p:sp>
      <p:sp>
        <p:nvSpPr>
          <p:cNvPr id="8" name="Номер слайда 7"/>
          <p:cNvSpPr>
            <a:spLocks noGrp="1"/>
          </p:cNvSpPr>
          <p:nvPr>
            <p:ph type="sldNum" sz="quarter" idx="11"/>
          </p:nvPr>
        </p:nvSpPr>
        <p:spPr/>
        <p:txBody>
          <a:bodyPr/>
          <a:lstStyle>
            <a:lvl1pPr>
              <a:defRPr/>
            </a:lvl1pPr>
          </a:lstStyle>
          <a:p>
            <a:fld id="{0B20CF59-52A7-42D0-9F58-291171BED4F0}" type="slidenum">
              <a:rPr lang="ru-RU"/>
              <a:pPr/>
              <a:t>‹#›</a:t>
            </a:fld>
            <a:endParaRPr lang="ru-RU"/>
          </a:p>
        </p:txBody>
      </p:sp>
      <p:sp>
        <p:nvSpPr>
          <p:cNvPr id="9" name="Дата 8"/>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endParaRPr lang="ru-RU"/>
          </a:p>
        </p:txBody>
      </p:sp>
      <p:sp>
        <p:nvSpPr>
          <p:cNvPr id="4" name="Номер слайда 3"/>
          <p:cNvSpPr>
            <a:spLocks noGrp="1"/>
          </p:cNvSpPr>
          <p:nvPr>
            <p:ph type="sldNum" sz="quarter" idx="11"/>
          </p:nvPr>
        </p:nvSpPr>
        <p:spPr/>
        <p:txBody>
          <a:bodyPr/>
          <a:lstStyle>
            <a:lvl1pPr>
              <a:defRPr/>
            </a:lvl1pPr>
          </a:lstStyle>
          <a:p>
            <a:fld id="{8CF2E7F3-8492-4E85-AA31-CBFE1114E1AE}" type="slidenum">
              <a:rPr lang="ru-RU"/>
              <a:pPr/>
              <a:t>‹#›</a:t>
            </a:fld>
            <a:endParaRPr lang="ru-RU"/>
          </a:p>
        </p:txBody>
      </p:sp>
      <p:sp>
        <p:nvSpPr>
          <p:cNvPr id="5" name="Дата 4"/>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endParaRPr lang="ru-RU"/>
          </a:p>
        </p:txBody>
      </p:sp>
      <p:sp>
        <p:nvSpPr>
          <p:cNvPr id="3" name="Номер слайда 2"/>
          <p:cNvSpPr>
            <a:spLocks noGrp="1"/>
          </p:cNvSpPr>
          <p:nvPr>
            <p:ph type="sldNum" sz="quarter" idx="11"/>
          </p:nvPr>
        </p:nvSpPr>
        <p:spPr/>
        <p:txBody>
          <a:bodyPr/>
          <a:lstStyle>
            <a:lvl1pPr>
              <a:defRPr/>
            </a:lvl1pPr>
          </a:lstStyle>
          <a:p>
            <a:fld id="{04F2000E-8B26-42ED-85AB-60C8C09F19A6}" type="slidenum">
              <a:rPr lang="ru-RU"/>
              <a:pPr/>
              <a:t>‹#›</a:t>
            </a:fld>
            <a:endParaRPr lang="ru-RU"/>
          </a:p>
        </p:txBody>
      </p:sp>
      <p:sp>
        <p:nvSpPr>
          <p:cNvPr id="4" name="Дата 3"/>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7E0C84F5-8CF6-4872-85FC-6C310B96D467}"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2E5E408A-804F-4214-98B4-ECC583D1122C}"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3185DBA9-CE03-4BD6-855D-D91E9B222910}"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78ADEBE8-A250-4832-B734-524006DAB67A}"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7346" name="Group 2"/>
          <p:cNvGrpSpPr>
            <a:grpSpLocks/>
          </p:cNvGrpSpPr>
          <p:nvPr/>
        </p:nvGrpSpPr>
        <p:grpSpPr bwMode="auto">
          <a:xfrm>
            <a:off x="0" y="0"/>
            <a:ext cx="5867400" cy="6858000"/>
            <a:chOff x="0" y="0"/>
            <a:chExt cx="3696" cy="4320"/>
          </a:xfrm>
        </p:grpSpPr>
        <p:sp>
          <p:nvSpPr>
            <p:cNvPr id="57347"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endParaRPr kumimoji="1" lang="ru-RU" sz="2400">
                <a:latin typeface="Times New Roman" pitchFamily="18" charset="0"/>
              </a:endParaRPr>
            </a:p>
          </p:txBody>
        </p:sp>
        <p:sp>
          <p:nvSpPr>
            <p:cNvPr id="57348"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endParaRPr kumimoji="1" lang="ru-RU" sz="2400">
                <a:latin typeface="Times New Roman" pitchFamily="18" charset="0"/>
              </a:endParaRPr>
            </a:p>
          </p:txBody>
        </p:sp>
      </p:grpSp>
      <p:grpSp>
        <p:nvGrpSpPr>
          <p:cNvPr id="57349" name="Group 5"/>
          <p:cNvGrpSpPr>
            <a:grpSpLocks/>
          </p:cNvGrpSpPr>
          <p:nvPr/>
        </p:nvGrpSpPr>
        <p:grpSpPr bwMode="auto">
          <a:xfrm>
            <a:off x="3632200" y="4889500"/>
            <a:ext cx="4876800" cy="319088"/>
            <a:chOff x="2288" y="3080"/>
            <a:chExt cx="3072" cy="201"/>
          </a:xfrm>
        </p:grpSpPr>
        <p:sp>
          <p:nvSpPr>
            <p:cNvPr id="57350"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57351"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ru-RU"/>
            </a:p>
          </p:txBody>
        </p:sp>
      </p:grpSp>
      <p:sp>
        <p:nvSpPr>
          <p:cNvPr id="5735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ru-RU"/>
              <a:t>Образец подзаголовка</a:t>
            </a:r>
          </a:p>
        </p:txBody>
      </p:sp>
      <p:sp>
        <p:nvSpPr>
          <p:cNvPr id="57353" name="Rectangle 9"/>
          <p:cNvSpPr>
            <a:spLocks noGrp="1" noChangeArrowheads="1"/>
          </p:cNvSpPr>
          <p:nvPr>
            <p:ph type="dt" sz="quarter" idx="2"/>
          </p:nvPr>
        </p:nvSpPr>
        <p:spPr/>
        <p:txBody>
          <a:bodyPr/>
          <a:lstStyle>
            <a:lvl1pPr>
              <a:defRPr>
                <a:solidFill>
                  <a:schemeClr val="bg1"/>
                </a:solidFill>
              </a:defRPr>
            </a:lvl1pPr>
          </a:lstStyle>
          <a:p>
            <a:endParaRPr lang="ru-RU"/>
          </a:p>
        </p:txBody>
      </p:sp>
      <p:sp>
        <p:nvSpPr>
          <p:cNvPr id="57354" name="Rectangle 10"/>
          <p:cNvSpPr>
            <a:spLocks noGrp="1" noChangeArrowheads="1"/>
          </p:cNvSpPr>
          <p:nvPr>
            <p:ph type="ftr" sz="quarter" idx="3"/>
          </p:nvPr>
        </p:nvSpPr>
        <p:spPr/>
        <p:txBody>
          <a:bodyPr/>
          <a:lstStyle>
            <a:lvl1pPr algn="r">
              <a:defRPr/>
            </a:lvl1pPr>
          </a:lstStyle>
          <a:p>
            <a:endParaRPr lang="ru-RU"/>
          </a:p>
        </p:txBody>
      </p:sp>
      <p:sp>
        <p:nvSpPr>
          <p:cNvPr id="57355" name="Rectangle 11"/>
          <p:cNvSpPr>
            <a:spLocks noGrp="1" noChangeArrowheads="1"/>
          </p:cNvSpPr>
          <p:nvPr>
            <p:ph type="sldNum" sz="quarter" idx="4"/>
          </p:nvPr>
        </p:nvSpPr>
        <p:spPr>
          <a:xfrm>
            <a:off x="76200" y="6248400"/>
            <a:ext cx="587375" cy="488950"/>
          </a:xfrm>
        </p:spPr>
        <p:txBody>
          <a:bodyPr anchorCtr="0"/>
          <a:lstStyle>
            <a:lvl1pPr>
              <a:defRPr/>
            </a:lvl1pPr>
          </a:lstStyle>
          <a:p>
            <a:fld id="{BE403B3B-9936-4E59-AEA1-B22858E5DCAF}" type="slidenum">
              <a:rPr lang="ru-RU"/>
              <a:pPr/>
              <a:t>‹#›</a:t>
            </a:fld>
            <a:endParaRPr lang="ru-RU"/>
          </a:p>
        </p:txBody>
      </p:sp>
      <p:sp>
        <p:nvSpPr>
          <p:cNvPr id="5735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ru-RU"/>
              <a:t>Образец заголовка</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BBB81F9-8824-4818-BA46-1A9173DCD647}" type="slidenum">
              <a:rPr lang="ru-RU"/>
              <a:pPr/>
              <a:t>‹#›</a:t>
            </a:fld>
            <a:endParaRPr lang="ru-RU"/>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34D3D23-C5E9-4A62-B8A4-6807B37F8EE8}"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61BF25B-73C8-451B-A8F4-B0E6B4E389E6}" type="slidenum">
              <a:rPr lang="ru-RU"/>
              <a:pPr/>
              <a:t>‹#›</a:t>
            </a:fld>
            <a:endParaRPr lang="ru-RU"/>
          </a:p>
        </p:txBody>
      </p:sp>
    </p:spTree>
  </p:cSld>
  <p:clrMapOvr>
    <a:masterClrMapping/>
  </p:clrMapOvr>
  <p:transition spd="slow"/>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4C64AB4-2FC3-4867-84BE-6BB3C03394EC}" type="slidenum">
              <a:rPr lang="ru-RU"/>
              <a:pPr/>
              <a:t>‹#›</a:t>
            </a:fld>
            <a:endParaRPr lang="ru-RU"/>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237CBD1-443E-432F-94CD-36BD9C7DE303}" type="slidenum">
              <a:rPr lang="ru-RU"/>
              <a:pPr/>
              <a:t>‹#›</a:t>
            </a:fld>
            <a:endParaRPr lang="ru-RU"/>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0781A39B-7DBD-484A-8989-727C851B12D1}" type="slidenum">
              <a:rPr lang="ru-RU"/>
              <a:pPr/>
              <a:t>‹#›</a:t>
            </a:fld>
            <a:endParaRPr lang="ru-RU"/>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5A92A09D-E4C2-4F1D-A3A7-5981D07CF5F7}" type="slidenum">
              <a:rPr lang="ru-RU"/>
              <a:pPr/>
              <a:t>‹#›</a:t>
            </a:fld>
            <a:endParaRPr lang="ru-RU"/>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4FBDC4C-415C-4124-9793-57141D5D5792}" type="slidenum">
              <a:rPr lang="ru-RU"/>
              <a:pPr/>
              <a:t>‹#›</a:t>
            </a:fld>
            <a:endParaRPr lang="ru-RU"/>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0E16433-798A-4BC5-B0C6-480DEBF801ED}" type="slidenum">
              <a:rPr lang="ru-RU"/>
              <a:pPr/>
              <a:t>‹#›</a:t>
            </a:fld>
            <a:endParaRPr lang="ru-RU"/>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30BAC87-1D14-4789-A62F-9D79FDC486EE}" type="slidenum">
              <a:rPr lang="ru-RU"/>
              <a:pPr/>
              <a:t>‹#›</a:t>
            </a:fld>
            <a:endParaRPr lang="ru-RU"/>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735EB9D-F59A-457F-A990-27A715B44AFC}" type="slidenum">
              <a:rPr lang="ru-RU"/>
              <a:pPr/>
              <a:t>‹#›</a:t>
            </a:fld>
            <a:endParaRPr lang="ru-RU"/>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0898"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ru-RU"/>
              <a:t>Образец подзаголовка</a:t>
            </a:r>
          </a:p>
        </p:txBody>
      </p:sp>
      <p:sp>
        <p:nvSpPr>
          <p:cNvPr id="80899" name="Rectangle 3"/>
          <p:cNvSpPr>
            <a:spLocks noGrp="1" noChangeArrowheads="1"/>
          </p:cNvSpPr>
          <p:nvPr>
            <p:ph type="dt" sz="half" idx="2"/>
          </p:nvPr>
        </p:nvSpPr>
        <p:spPr>
          <a:xfrm>
            <a:off x="685800" y="6248400"/>
            <a:ext cx="1905000" cy="457200"/>
          </a:xfrm>
        </p:spPr>
        <p:txBody>
          <a:bodyPr/>
          <a:lstStyle>
            <a:lvl1pPr>
              <a:defRPr/>
            </a:lvl1pPr>
          </a:lstStyle>
          <a:p>
            <a:endParaRPr lang="ru-RU"/>
          </a:p>
        </p:txBody>
      </p:sp>
      <p:sp>
        <p:nvSpPr>
          <p:cNvPr id="80900" name="Rectangle 4"/>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80901" name="Rectangle 5"/>
          <p:cNvSpPr>
            <a:spLocks noGrp="1" noChangeArrowheads="1"/>
          </p:cNvSpPr>
          <p:nvPr>
            <p:ph type="sldNum" sz="quarter" idx="4"/>
          </p:nvPr>
        </p:nvSpPr>
        <p:spPr>
          <a:xfrm>
            <a:off x="6553200" y="6248400"/>
            <a:ext cx="1905000" cy="457200"/>
          </a:xfrm>
        </p:spPr>
        <p:txBody>
          <a:bodyPr/>
          <a:lstStyle>
            <a:lvl1pPr>
              <a:defRPr/>
            </a:lvl1pPr>
          </a:lstStyle>
          <a:p>
            <a:fld id="{3BB2853A-B4C5-4F34-9B2B-53278BF4178A}" type="slidenum">
              <a:rPr lang="ru-RU"/>
              <a:pPr/>
              <a:t>‹#›</a:t>
            </a:fld>
            <a:endParaRPr lang="ru-RU"/>
          </a:p>
        </p:txBody>
      </p:sp>
      <p:grpSp>
        <p:nvGrpSpPr>
          <p:cNvPr id="80902" name="Group 6"/>
          <p:cNvGrpSpPr>
            <a:grpSpLocks/>
          </p:cNvGrpSpPr>
          <p:nvPr/>
        </p:nvGrpSpPr>
        <p:grpSpPr bwMode="auto">
          <a:xfrm>
            <a:off x="0" y="914400"/>
            <a:ext cx="8686800" cy="2514600"/>
            <a:chOff x="0" y="576"/>
            <a:chExt cx="5472" cy="1584"/>
          </a:xfrm>
        </p:grpSpPr>
        <p:sp>
          <p:nvSpPr>
            <p:cNvPr id="80903"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a:endParaRPr lang="ru-RU"/>
            </a:p>
          </p:txBody>
        </p:sp>
        <p:sp>
          <p:nvSpPr>
            <p:cNvPr id="80904"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a:endParaRPr lang="ru-RU" sz="2400">
                <a:latin typeface="Times New Roman" pitchFamily="18" charset="0"/>
              </a:endParaRPr>
            </a:p>
          </p:txBody>
        </p:sp>
        <p:sp>
          <p:nvSpPr>
            <p:cNvPr id="80905"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80906"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ru-RU"/>
            </a:p>
          </p:txBody>
        </p:sp>
        <p:sp>
          <p:nvSpPr>
            <p:cNvPr id="80907"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ru-RU"/>
            </a:p>
          </p:txBody>
        </p:sp>
      </p:grpSp>
      <p:sp>
        <p:nvSpPr>
          <p:cNvPr id="80908" name="Rectangle 12"/>
          <p:cNvSpPr>
            <a:spLocks noGrp="1" noChangeArrowheads="1"/>
          </p:cNvSpPr>
          <p:nvPr>
            <p:ph type="ctrTitle"/>
          </p:nvPr>
        </p:nvSpPr>
        <p:spPr>
          <a:xfrm>
            <a:off x="838200" y="1443038"/>
            <a:ext cx="7086600" cy="1600200"/>
          </a:xfrm>
        </p:spPr>
        <p:txBody>
          <a:bodyPr anchor="ctr"/>
          <a:lstStyle>
            <a:lvl1pPr>
              <a:defRPr/>
            </a:lvl1pPr>
          </a:lstStyle>
          <a:p>
            <a:r>
              <a:rPr lang="ru-RU"/>
              <a:t>Образец заголовка</a:t>
            </a: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42C1894-9666-4E87-AE6F-7828EF5057B2}"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B1E2AF6-99A0-43CD-9F9E-FCFDA00FD2FB}" type="slidenum">
              <a:rPr lang="ru-RU"/>
              <a:pPr/>
              <a:t>‹#›</a:t>
            </a:fld>
            <a:endParaRPr lang="ru-RU"/>
          </a:p>
        </p:txBody>
      </p:sp>
    </p:spTree>
  </p:cSld>
  <p:clrMapOvr>
    <a:masterClrMapping/>
  </p:clrMapOvr>
  <p:transition spd="slow"/>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F6AA1CC-CF59-4071-9D86-C81EAEC20431}" type="slidenum">
              <a:rPr lang="ru-RU"/>
              <a:pPr/>
              <a:t>‹#›</a:t>
            </a:fld>
            <a:endParaRPr lang="ru-RU"/>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49E71F4-3E3A-497D-BA0E-8CA69C64EDC0}" type="slidenum">
              <a:rPr lang="ru-RU"/>
              <a:pPr/>
              <a:t>‹#›</a:t>
            </a:fld>
            <a:endParaRPr lang="ru-RU"/>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9A07DC5D-ECAC-41D1-8BAF-BCEC46C5AA17}" type="slidenum">
              <a:rPr lang="ru-RU"/>
              <a:pPr/>
              <a:t>‹#›</a:t>
            </a:fld>
            <a:endParaRPr lang="ru-RU"/>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E5754002-3A30-44F6-B2D1-E4FBA23E8D30}" type="slidenum">
              <a:rPr lang="ru-RU"/>
              <a:pPr/>
              <a:t>‹#›</a:t>
            </a:fld>
            <a:endParaRPr lang="ru-RU"/>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C5A4D501-D1EF-4733-943A-DDEEABD4F0CE}" type="slidenum">
              <a:rPr lang="ru-RU"/>
              <a:pPr/>
              <a:t>‹#›</a:t>
            </a:fld>
            <a:endParaRPr lang="ru-RU"/>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77F1D08-C268-4CA1-995B-38DEE12760D3}" type="slidenum">
              <a:rPr lang="ru-RU"/>
              <a:pPr/>
              <a:t>‹#›</a:t>
            </a:fld>
            <a:endParaRPr lang="ru-RU"/>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57ABCAF-34F0-4362-8520-BD4F56A0908E}" type="slidenum">
              <a:rPr lang="ru-RU"/>
              <a:pPr/>
              <a:t>‹#›</a:t>
            </a:fld>
            <a:endParaRPr lang="ru-RU"/>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974291F-7C81-4B88-97A5-127473A8BB0F}" type="slidenum">
              <a:rPr lang="ru-RU"/>
              <a:pPr/>
              <a:t>‹#›</a:t>
            </a:fld>
            <a:endParaRPr lang="ru-RU"/>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91313" y="96838"/>
            <a:ext cx="1919287" cy="599916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31863" y="96838"/>
            <a:ext cx="5607050" cy="59991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F8D1EA0-9687-4A46-8C81-8EF69806855A}" type="slidenum">
              <a:rPr lang="ru-RU"/>
              <a:pPr/>
              <a:t>‹#›</a:t>
            </a:fld>
            <a:endParaRPr lang="ru-RU"/>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3186" name="Group 2"/>
          <p:cNvGrpSpPr>
            <a:grpSpLocks/>
          </p:cNvGrpSpPr>
          <p:nvPr/>
        </p:nvGrpSpPr>
        <p:grpSpPr bwMode="auto">
          <a:xfrm>
            <a:off x="1658938" y="1600200"/>
            <a:ext cx="6837362" cy="3200400"/>
            <a:chOff x="1045" y="1008"/>
            <a:chExt cx="4307" cy="2016"/>
          </a:xfrm>
        </p:grpSpPr>
        <p:sp>
          <p:nvSpPr>
            <p:cNvPr id="93187"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
          <p:nvSpPr>
            <p:cNvPr id="93188"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
          <p:nvSpPr>
            <p:cNvPr id="93189"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sp>
          <p:nvSpPr>
            <p:cNvPr id="93190"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93191"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
          <p:nvSpPr>
            <p:cNvPr id="93192"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grpSp>
      <p:sp>
        <p:nvSpPr>
          <p:cNvPr id="93193" name="Rectangle 9"/>
          <p:cNvSpPr>
            <a:spLocks noGrp="1" noChangeArrowheads="1"/>
          </p:cNvSpPr>
          <p:nvPr>
            <p:ph type="dt" sz="half" idx="2"/>
          </p:nvPr>
        </p:nvSpPr>
        <p:spPr/>
        <p:txBody>
          <a:bodyPr/>
          <a:lstStyle>
            <a:lvl1pPr>
              <a:defRPr/>
            </a:lvl1pPr>
          </a:lstStyle>
          <a:p>
            <a:endParaRPr lang="ru-RU"/>
          </a:p>
        </p:txBody>
      </p:sp>
      <p:sp>
        <p:nvSpPr>
          <p:cNvPr id="93194" name="Rectangle 10"/>
          <p:cNvSpPr>
            <a:spLocks noGrp="1" noChangeArrowheads="1"/>
          </p:cNvSpPr>
          <p:nvPr>
            <p:ph type="ftr" sz="quarter" idx="3"/>
          </p:nvPr>
        </p:nvSpPr>
        <p:spPr/>
        <p:txBody>
          <a:bodyPr/>
          <a:lstStyle>
            <a:lvl1pPr>
              <a:defRPr/>
            </a:lvl1pPr>
          </a:lstStyle>
          <a:p>
            <a:endParaRPr lang="ru-RU"/>
          </a:p>
        </p:txBody>
      </p:sp>
      <p:sp>
        <p:nvSpPr>
          <p:cNvPr id="93195" name="Rectangle 11"/>
          <p:cNvSpPr>
            <a:spLocks noGrp="1" noChangeArrowheads="1"/>
          </p:cNvSpPr>
          <p:nvPr>
            <p:ph type="sldNum" sz="quarter" idx="4"/>
          </p:nvPr>
        </p:nvSpPr>
        <p:spPr/>
        <p:txBody>
          <a:bodyPr/>
          <a:lstStyle>
            <a:lvl1pPr>
              <a:defRPr/>
            </a:lvl1pPr>
          </a:lstStyle>
          <a:p>
            <a:fld id="{33DE2042-BBE9-4C82-A221-86883E0CCD8A}" type="slidenum">
              <a:rPr lang="ru-RU"/>
              <a:pPr/>
              <a:t>‹#›</a:t>
            </a:fld>
            <a:endParaRPr lang="ru-RU"/>
          </a:p>
        </p:txBody>
      </p:sp>
      <p:sp>
        <p:nvSpPr>
          <p:cNvPr id="93196" name="Rectangle 12"/>
          <p:cNvSpPr>
            <a:spLocks noGrp="1" noChangeArrowheads="1"/>
          </p:cNvSpPr>
          <p:nvPr>
            <p:ph type="ctrTitle"/>
          </p:nvPr>
        </p:nvSpPr>
        <p:spPr>
          <a:xfrm>
            <a:off x="685800" y="1219200"/>
            <a:ext cx="7772400" cy="1933575"/>
          </a:xfrm>
        </p:spPr>
        <p:txBody>
          <a:bodyPr anchor="b"/>
          <a:lstStyle>
            <a:lvl1pPr algn="r">
              <a:defRPr sz="4400"/>
            </a:lvl1pPr>
          </a:lstStyle>
          <a:p>
            <a:r>
              <a:rPr lang="ru-RU"/>
              <a:t>Образец заголовка</a:t>
            </a:r>
          </a:p>
        </p:txBody>
      </p:sp>
      <p:sp>
        <p:nvSpPr>
          <p:cNvPr id="93197"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ru-RU"/>
              <a:t>Образец подзаголовка</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6A5CED5-F71B-4F1F-A047-1C598B232094}" type="slidenum">
              <a:rPr lang="ru-RU"/>
              <a:pPr/>
              <a:t>‹#›</a:t>
            </a:fld>
            <a:endParaRPr lang="ru-RU"/>
          </a:p>
        </p:txBody>
      </p:sp>
    </p:spTree>
  </p:cSld>
  <p:clrMapOvr>
    <a:masterClrMapping/>
  </p:clrMapOvr>
  <p:transition spd="slow"/>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3204A27-36B8-49F9-86FF-024DF06E4B72}" type="slidenum">
              <a:rPr lang="ru-RU"/>
              <a:pPr/>
              <a:t>‹#›</a:t>
            </a:fld>
            <a:endParaRPr lang="ru-RU"/>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BBE6539-85BE-4A6C-BCF7-FD56A6CA2294}" type="slidenum">
              <a:rPr lang="ru-RU"/>
              <a:pPr/>
              <a:t>‹#›</a:t>
            </a:fld>
            <a:endParaRPr lang="ru-RU"/>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3F2E3A9-A425-462E-BEA0-3BAFAAC07E28}" type="slidenum">
              <a:rPr lang="ru-RU"/>
              <a:pPr/>
              <a:t>‹#›</a:t>
            </a:fld>
            <a:endParaRPr lang="ru-RU"/>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C017CF1C-E560-4EB7-9CE1-A18FB8875F06}" type="slidenum">
              <a:rPr lang="ru-RU"/>
              <a:pPr/>
              <a:t>‹#›</a:t>
            </a:fld>
            <a:endParaRPr lang="ru-RU"/>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EE92F7D0-10E3-4BD3-8970-0BA81DE1DADE}" type="slidenum">
              <a:rPr lang="ru-RU"/>
              <a:pPr/>
              <a:t>‹#›</a:t>
            </a:fld>
            <a:endParaRPr lang="ru-RU"/>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605AEE17-B8AA-4BA9-9130-CBCFFDB35396}" type="slidenum">
              <a:rPr lang="ru-RU"/>
              <a:pPr/>
              <a:t>‹#›</a:t>
            </a:fld>
            <a:endParaRPr lang="ru-RU"/>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BFAA127-1747-4E0D-A9D8-0DACE4B78506}" type="slidenum">
              <a:rPr lang="ru-RU"/>
              <a:pPr/>
              <a:t>‹#›</a:t>
            </a:fld>
            <a:endParaRPr lang="ru-RU"/>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C599108-F1E6-4353-A9C7-DE2DC44E0490}" type="slidenum">
              <a:rPr lang="ru-RU"/>
              <a:pPr/>
              <a:t>‹#›</a:t>
            </a:fld>
            <a:endParaRPr lang="ru-RU"/>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63842AB-5AF1-40F7-A5CB-3257CFE4064C}" type="slidenum">
              <a:rPr lang="ru-RU"/>
              <a:pPr/>
              <a:t>‹#›</a:t>
            </a:fld>
            <a:endParaRPr lang="ru-RU"/>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62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62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05206FD-0F33-4AC7-AE9F-5B23A157914E}"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2667000" cy="6858000"/>
            <a:chOff x="0" y="0"/>
            <a:chExt cx="1680" cy="4320"/>
          </a:xfrm>
        </p:grpSpPr>
        <p:sp>
          <p:nvSpPr>
            <p:cNvPr id="6147"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a:endParaRPr lang="ru-RU"/>
            </a:p>
          </p:txBody>
        </p:sp>
        <p:pic>
          <p:nvPicPr>
            <p:cNvPr id="6148" name="Picture 4" descr="slidemaster_med3"/>
            <p:cNvPicPr>
              <a:picLocks noChangeAspect="1" noChangeArrowheads="1"/>
            </p:cNvPicPr>
            <p:nvPr/>
          </p:nvPicPr>
          <p:blipFill>
            <a:blip r:embed="rId13"/>
            <a:srcRect/>
            <a:stretch>
              <a:fillRect/>
            </a:stretch>
          </p:blipFill>
          <p:spPr bwMode="ltGray">
            <a:xfrm>
              <a:off x="0" y="0"/>
              <a:ext cx="1348" cy="4320"/>
            </a:xfrm>
            <a:prstGeom prst="rect">
              <a:avLst/>
            </a:prstGeom>
            <a:noFill/>
          </p:spPr>
        </p:pic>
      </p:grpSp>
      <p:sp>
        <p:nvSpPr>
          <p:cNvPr id="6149"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6150"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151"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C0C0C0"/>
                  </a:outerShdw>
                </a:effectLst>
              </a:defRPr>
            </a:lvl1pPr>
          </a:lstStyle>
          <a:p>
            <a:endParaRPr lang="ru-RU"/>
          </a:p>
        </p:txBody>
      </p:sp>
      <p:sp>
        <p:nvSpPr>
          <p:cNvPr id="6152"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C0C0C0"/>
                  </a:outerShdw>
                </a:effectLst>
              </a:defRPr>
            </a:lvl1pPr>
          </a:lstStyle>
          <a:p>
            <a:endParaRPr lang="ru-RU"/>
          </a:p>
        </p:txBody>
      </p:sp>
      <p:sp>
        <p:nvSpPr>
          <p:cNvPr id="6153"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C0C0C0"/>
                  </a:outerShdw>
                </a:effectLst>
              </a:defRPr>
            </a:lvl1pPr>
          </a:lstStyle>
          <a:p>
            <a:fld id="{14947F22-28D3-41E3-9DAD-7B7381B8908A}"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0"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spd="slow"/>
  <p:txStyles>
    <p:titleStyle>
      <a:lvl1pPr algn="l" rtl="0" fontAlgn="base">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fontAlgn="base">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9330" name="Group 2"/>
          <p:cNvGrpSpPr>
            <a:grpSpLocks/>
          </p:cNvGrpSpPr>
          <p:nvPr/>
        </p:nvGrpSpPr>
        <p:grpSpPr bwMode="auto">
          <a:xfrm>
            <a:off x="-7938" y="0"/>
            <a:ext cx="2833688" cy="6856413"/>
            <a:chOff x="-5" y="0"/>
            <a:chExt cx="1785" cy="4319"/>
          </a:xfrm>
        </p:grpSpPr>
        <p:sp>
          <p:nvSpPr>
            <p:cNvPr id="99331" name="Freeform 3"/>
            <p:cNvSpPr>
              <a:spLocks/>
            </p:cNvSpPr>
            <p:nvPr/>
          </p:nvSpPr>
          <p:spPr bwMode="ltGray">
            <a:xfrm>
              <a:off x="-5" y="3262"/>
              <a:ext cx="472" cy="802"/>
            </a:xfrm>
            <a:custGeom>
              <a:avLst/>
              <a:gdLst/>
              <a:ahLst/>
              <a:cxnLst>
                <a:cxn ang="0">
                  <a:pos x="5" y="32"/>
                </a:cxn>
                <a:cxn ang="0">
                  <a:pos x="189" y="26"/>
                </a:cxn>
                <a:cxn ang="0">
                  <a:pos x="309" y="66"/>
                </a:cxn>
                <a:cxn ang="0">
                  <a:pos x="357" y="98"/>
                </a:cxn>
                <a:cxn ang="0">
                  <a:pos x="413" y="162"/>
                </a:cxn>
                <a:cxn ang="0">
                  <a:pos x="437" y="250"/>
                </a:cxn>
                <a:cxn ang="0">
                  <a:pos x="397" y="530"/>
                </a:cxn>
                <a:cxn ang="0">
                  <a:pos x="341" y="634"/>
                </a:cxn>
                <a:cxn ang="0">
                  <a:pos x="173" y="714"/>
                </a:cxn>
                <a:cxn ang="0">
                  <a:pos x="77" y="730"/>
                </a:cxn>
                <a:cxn ang="0">
                  <a:pos x="69" y="802"/>
                </a:cxn>
                <a:cxn ang="0">
                  <a:pos x="7" y="788"/>
                </a:cxn>
                <a:cxn ang="0">
                  <a:pos x="5" y="751"/>
                </a:cxn>
                <a:cxn ang="0">
                  <a:pos x="37" y="722"/>
                </a:cxn>
                <a:cxn ang="0">
                  <a:pos x="5" y="670"/>
                </a:cxn>
                <a:cxn ang="0">
                  <a:pos x="5" y="32"/>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round/>
              <a:headEnd/>
              <a:tailEnd/>
            </a:ln>
            <a:effectLst/>
          </p:spPr>
          <p:txBody>
            <a:bodyPr/>
            <a:lstStyle/>
            <a:p>
              <a:endParaRPr lang="ru-RU"/>
            </a:p>
          </p:txBody>
        </p:sp>
        <p:grpSp>
          <p:nvGrpSpPr>
            <p:cNvPr id="99332" name="Group 4"/>
            <p:cNvGrpSpPr>
              <a:grpSpLocks/>
            </p:cNvGrpSpPr>
            <p:nvPr/>
          </p:nvGrpSpPr>
          <p:grpSpPr bwMode="auto">
            <a:xfrm rot="14964908" flipH="1">
              <a:off x="104" y="2441"/>
              <a:ext cx="452" cy="444"/>
              <a:chOff x="1727" y="866"/>
              <a:chExt cx="129" cy="157"/>
            </a:xfrm>
          </p:grpSpPr>
          <p:sp>
            <p:nvSpPr>
              <p:cNvPr id="99333" name="Freeform 5"/>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99334" name="Freeform 6"/>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99335" name="Freeform 7"/>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sp>
          <p:nvSpPr>
            <p:cNvPr id="99336" name="Freeform 8"/>
            <p:cNvSpPr>
              <a:spLocks/>
            </p:cNvSpPr>
            <p:nvPr/>
          </p:nvSpPr>
          <p:spPr bwMode="ltGray">
            <a:xfrm>
              <a:off x="90" y="1736"/>
              <a:ext cx="710" cy="768"/>
            </a:xfrm>
            <a:custGeom>
              <a:avLst/>
              <a:gdLst/>
              <a:ahLst/>
              <a:cxnLst>
                <a:cxn ang="0">
                  <a:pos x="14" y="416"/>
                </a:cxn>
                <a:cxn ang="0">
                  <a:pos x="14" y="272"/>
                </a:cxn>
                <a:cxn ang="0">
                  <a:pos x="102" y="144"/>
                </a:cxn>
                <a:cxn ang="0">
                  <a:pos x="150" y="96"/>
                </a:cxn>
                <a:cxn ang="0">
                  <a:pos x="198" y="64"/>
                </a:cxn>
                <a:cxn ang="0">
                  <a:pos x="350" y="0"/>
                </a:cxn>
                <a:cxn ang="0">
                  <a:pos x="534" y="8"/>
                </a:cxn>
                <a:cxn ang="0">
                  <a:pos x="662" y="96"/>
                </a:cxn>
                <a:cxn ang="0">
                  <a:pos x="710" y="200"/>
                </a:cxn>
                <a:cxn ang="0">
                  <a:pos x="702" y="400"/>
                </a:cxn>
                <a:cxn ang="0">
                  <a:pos x="678" y="448"/>
                </a:cxn>
                <a:cxn ang="0">
                  <a:pos x="550" y="632"/>
                </a:cxn>
                <a:cxn ang="0">
                  <a:pos x="518" y="656"/>
                </a:cxn>
                <a:cxn ang="0">
                  <a:pos x="470" y="664"/>
                </a:cxn>
                <a:cxn ang="0">
                  <a:pos x="518" y="680"/>
                </a:cxn>
                <a:cxn ang="0">
                  <a:pos x="566" y="696"/>
                </a:cxn>
                <a:cxn ang="0">
                  <a:pos x="574" y="720"/>
                </a:cxn>
                <a:cxn ang="0">
                  <a:pos x="526" y="736"/>
                </a:cxn>
                <a:cxn ang="0">
                  <a:pos x="502" y="752"/>
                </a:cxn>
                <a:cxn ang="0">
                  <a:pos x="454" y="768"/>
                </a:cxn>
                <a:cxn ang="0">
                  <a:pos x="438" y="712"/>
                </a:cxn>
                <a:cxn ang="0">
                  <a:pos x="246" y="688"/>
                </a:cxn>
                <a:cxn ang="0">
                  <a:pos x="134" y="648"/>
                </a:cxn>
                <a:cxn ang="0">
                  <a:pos x="110" y="624"/>
                </a:cxn>
                <a:cxn ang="0">
                  <a:pos x="78" y="576"/>
                </a:cxn>
                <a:cxn ang="0">
                  <a:pos x="54" y="464"/>
                </a:cxn>
                <a:cxn ang="0">
                  <a:pos x="30" y="408"/>
                </a:cxn>
                <a:cxn ang="0">
                  <a:pos x="22" y="384"/>
                </a:cxn>
                <a:cxn ang="0">
                  <a:pos x="14" y="416"/>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round/>
              <a:headEnd/>
              <a:tailEnd/>
            </a:ln>
            <a:effectLst/>
          </p:spPr>
          <p:txBody>
            <a:bodyPr/>
            <a:lstStyle/>
            <a:p>
              <a:endParaRPr lang="ru-RU"/>
            </a:p>
          </p:txBody>
        </p:sp>
        <p:grpSp>
          <p:nvGrpSpPr>
            <p:cNvPr id="99337" name="Group 9"/>
            <p:cNvGrpSpPr>
              <a:grpSpLocks/>
            </p:cNvGrpSpPr>
            <p:nvPr/>
          </p:nvGrpSpPr>
          <p:grpSpPr bwMode="auto">
            <a:xfrm rot="416244">
              <a:off x="9" y="1746"/>
              <a:ext cx="1771" cy="1741"/>
              <a:chOff x="41" y="2787"/>
              <a:chExt cx="902" cy="833"/>
            </a:xfrm>
          </p:grpSpPr>
          <p:sp>
            <p:nvSpPr>
              <p:cNvPr id="99338" name="Freeform 10"/>
              <p:cNvSpPr>
                <a:spLocks/>
              </p:cNvSpPr>
              <p:nvPr userDrawn="1"/>
            </p:nvSpPr>
            <p:spPr bwMode="ltGray">
              <a:xfrm rot="373331" flipH="1">
                <a:off x="125" y="2787"/>
                <a:ext cx="313" cy="303"/>
              </a:xfrm>
              <a:custGeom>
                <a:avLst/>
                <a:gdLst/>
                <a:ahLst/>
                <a:cxnLst>
                  <a:cxn ang="0">
                    <a:pos x="46" y="210"/>
                  </a:cxn>
                  <a:cxn ang="0">
                    <a:pos x="37" y="198"/>
                  </a:cxn>
                  <a:cxn ang="0">
                    <a:pos x="26" y="181"/>
                  </a:cxn>
                  <a:cxn ang="0">
                    <a:pos x="15" y="159"/>
                  </a:cxn>
                  <a:cxn ang="0">
                    <a:pos x="5" y="135"/>
                  </a:cxn>
                  <a:cxn ang="0">
                    <a:pos x="0" y="109"/>
                  </a:cxn>
                  <a:cxn ang="0">
                    <a:pos x="1" y="82"/>
                  </a:cxn>
                  <a:cxn ang="0">
                    <a:pos x="9" y="57"/>
                  </a:cxn>
                  <a:cxn ang="0">
                    <a:pos x="27" y="35"/>
                  </a:cxn>
                  <a:cxn ang="0">
                    <a:pos x="45" y="22"/>
                  </a:cxn>
                  <a:cxn ang="0">
                    <a:pos x="60" y="12"/>
                  </a:cxn>
                  <a:cxn ang="0">
                    <a:pos x="72" y="7"/>
                  </a:cxn>
                  <a:cxn ang="0">
                    <a:pos x="81" y="5"/>
                  </a:cxn>
                  <a:cxn ang="0">
                    <a:pos x="88" y="5"/>
                  </a:cxn>
                  <a:cxn ang="0">
                    <a:pos x="104" y="0"/>
                  </a:cxn>
                  <a:cxn ang="0">
                    <a:pos x="148" y="8"/>
                  </a:cxn>
                  <a:cxn ang="0">
                    <a:pos x="160" y="12"/>
                  </a:cxn>
                  <a:cxn ang="0">
                    <a:pos x="172" y="15"/>
                  </a:cxn>
                  <a:cxn ang="0">
                    <a:pos x="182" y="19"/>
                  </a:cxn>
                  <a:cxn ang="0">
                    <a:pos x="190" y="23"/>
                  </a:cxn>
                  <a:cxn ang="0">
                    <a:pos x="198" y="27"/>
                  </a:cxn>
                  <a:cxn ang="0">
                    <a:pos x="205" y="32"/>
                  </a:cxn>
                  <a:cxn ang="0">
                    <a:pos x="211" y="38"/>
                  </a:cxn>
                  <a:cxn ang="0">
                    <a:pos x="217" y="45"/>
                  </a:cxn>
                  <a:cxn ang="0">
                    <a:pos x="205" y="40"/>
                  </a:cxn>
                  <a:cxn ang="0">
                    <a:pos x="194" y="36"/>
                  </a:cxn>
                  <a:cxn ang="0">
                    <a:pos x="183" y="33"/>
                  </a:cxn>
                  <a:cxn ang="0">
                    <a:pos x="172" y="30"/>
                  </a:cxn>
                  <a:cxn ang="0">
                    <a:pos x="163" y="27"/>
                  </a:cxn>
                  <a:cxn ang="0">
                    <a:pos x="153" y="26"/>
                  </a:cxn>
                  <a:cxn ang="0">
                    <a:pos x="143" y="24"/>
                  </a:cxn>
                  <a:cxn ang="0">
                    <a:pos x="134" y="24"/>
                  </a:cxn>
                  <a:cxn ang="0">
                    <a:pos x="125" y="24"/>
                  </a:cxn>
                  <a:cxn ang="0">
                    <a:pos x="116" y="25"/>
                  </a:cxn>
                  <a:cxn ang="0">
                    <a:pos x="107" y="27"/>
                  </a:cxn>
                  <a:cxn ang="0">
                    <a:pos x="99" y="29"/>
                  </a:cxn>
                  <a:cxn ang="0">
                    <a:pos x="91" y="33"/>
                  </a:cxn>
                  <a:cxn ang="0">
                    <a:pos x="82" y="36"/>
                  </a:cxn>
                  <a:cxn ang="0">
                    <a:pos x="74" y="41"/>
                  </a:cxn>
                  <a:cxn ang="0">
                    <a:pos x="66" y="46"/>
                  </a:cxn>
                  <a:cxn ang="0">
                    <a:pos x="52" y="61"/>
                  </a:cxn>
                  <a:cxn ang="0">
                    <a:pos x="42" y="80"/>
                  </a:cxn>
                  <a:cxn ang="0">
                    <a:pos x="37" y="103"/>
                  </a:cxn>
                  <a:cxn ang="0">
                    <a:pos x="35" y="126"/>
                  </a:cxn>
                  <a:cxn ang="0">
                    <a:pos x="35" y="151"/>
                  </a:cxn>
                  <a:cxn ang="0">
                    <a:pos x="38" y="174"/>
                  </a:cxn>
                  <a:cxn ang="0">
                    <a:pos x="41" y="194"/>
                  </a:cxn>
                  <a:cxn ang="0">
                    <a:pos x="46" y="210"/>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endParaRPr lang="ru-RU"/>
              </a:p>
            </p:txBody>
          </p:sp>
          <p:sp>
            <p:nvSpPr>
              <p:cNvPr id="99339" name="Freeform 11"/>
              <p:cNvSpPr>
                <a:spLocks/>
              </p:cNvSpPr>
              <p:nvPr userDrawn="1"/>
            </p:nvSpPr>
            <p:spPr bwMode="ltGray">
              <a:xfrm rot="373331" flipH="1">
                <a:off x="41" y="2843"/>
                <a:ext cx="262" cy="308"/>
              </a:xfrm>
              <a:custGeom>
                <a:avLst/>
                <a:gdLst/>
                <a:ahLst/>
                <a:cxnLst>
                  <a:cxn ang="0">
                    <a:pos x="109" y="0"/>
                  </a:cxn>
                  <a:cxn ang="0">
                    <a:pos x="112" y="2"/>
                  </a:cxn>
                  <a:cxn ang="0">
                    <a:pos x="118" y="8"/>
                  </a:cxn>
                  <a:cxn ang="0">
                    <a:pos x="127" y="18"/>
                  </a:cxn>
                  <a:cxn ang="0">
                    <a:pos x="137" y="33"/>
                  </a:cxn>
                  <a:cxn ang="0">
                    <a:pos x="145" y="52"/>
                  </a:cxn>
                  <a:cxn ang="0">
                    <a:pos x="150" y="76"/>
                  </a:cxn>
                  <a:cxn ang="0">
                    <a:pos x="150" y="105"/>
                  </a:cxn>
                  <a:cxn ang="0">
                    <a:pos x="144" y="139"/>
                  </a:cxn>
                  <a:cxn ang="0">
                    <a:pos x="140" y="149"/>
                  </a:cxn>
                  <a:cxn ang="0">
                    <a:pos x="136" y="157"/>
                  </a:cxn>
                  <a:cxn ang="0">
                    <a:pos x="131" y="165"/>
                  </a:cxn>
                  <a:cxn ang="0">
                    <a:pos x="125" y="173"/>
                  </a:cxn>
                  <a:cxn ang="0">
                    <a:pos x="117" y="180"/>
                  </a:cxn>
                  <a:cxn ang="0">
                    <a:pos x="110" y="185"/>
                  </a:cxn>
                  <a:cxn ang="0">
                    <a:pos x="102" y="191"/>
                  </a:cxn>
                  <a:cxn ang="0">
                    <a:pos x="92" y="195"/>
                  </a:cxn>
                  <a:cxn ang="0">
                    <a:pos x="82" y="197"/>
                  </a:cxn>
                  <a:cxn ang="0">
                    <a:pos x="72" y="200"/>
                  </a:cxn>
                  <a:cxn ang="0">
                    <a:pos x="61" y="201"/>
                  </a:cxn>
                  <a:cxn ang="0">
                    <a:pos x="49" y="201"/>
                  </a:cxn>
                  <a:cxn ang="0">
                    <a:pos x="37" y="200"/>
                  </a:cxn>
                  <a:cxn ang="0">
                    <a:pos x="25" y="197"/>
                  </a:cxn>
                  <a:cxn ang="0">
                    <a:pos x="12" y="193"/>
                  </a:cxn>
                  <a:cxn ang="0">
                    <a:pos x="0" y="188"/>
                  </a:cxn>
                  <a:cxn ang="0">
                    <a:pos x="11" y="195"/>
                  </a:cxn>
                  <a:cxn ang="0">
                    <a:pos x="22" y="200"/>
                  </a:cxn>
                  <a:cxn ang="0">
                    <a:pos x="33" y="205"/>
                  </a:cxn>
                  <a:cxn ang="0">
                    <a:pos x="43" y="208"/>
                  </a:cxn>
                  <a:cxn ang="0">
                    <a:pos x="53" y="211"/>
                  </a:cxn>
                  <a:cxn ang="0">
                    <a:pos x="63" y="212"/>
                  </a:cxn>
                  <a:cxn ang="0">
                    <a:pos x="73" y="213"/>
                  </a:cxn>
                  <a:cxn ang="0">
                    <a:pos x="83" y="213"/>
                  </a:cxn>
                  <a:cxn ang="0">
                    <a:pos x="91" y="212"/>
                  </a:cxn>
                  <a:cxn ang="0">
                    <a:pos x="100" y="210"/>
                  </a:cxn>
                  <a:cxn ang="0">
                    <a:pos x="108" y="208"/>
                  </a:cxn>
                  <a:cxn ang="0">
                    <a:pos x="116" y="206"/>
                  </a:cxn>
                  <a:cxn ang="0">
                    <a:pos x="123" y="203"/>
                  </a:cxn>
                  <a:cxn ang="0">
                    <a:pos x="130" y="199"/>
                  </a:cxn>
                  <a:cxn ang="0">
                    <a:pos x="136" y="195"/>
                  </a:cxn>
                  <a:cxn ang="0">
                    <a:pos x="142" y="191"/>
                  </a:cxn>
                  <a:cxn ang="0">
                    <a:pos x="158" y="176"/>
                  </a:cxn>
                  <a:cxn ang="0">
                    <a:pos x="169" y="161"/>
                  </a:cxn>
                  <a:cxn ang="0">
                    <a:pos x="176" y="144"/>
                  </a:cxn>
                  <a:cxn ang="0">
                    <a:pos x="179" y="128"/>
                  </a:cxn>
                  <a:cxn ang="0">
                    <a:pos x="181" y="111"/>
                  </a:cxn>
                  <a:cxn ang="0">
                    <a:pos x="181" y="95"/>
                  </a:cxn>
                  <a:cxn ang="0">
                    <a:pos x="182" y="79"/>
                  </a:cxn>
                  <a:cxn ang="0">
                    <a:pos x="173" y="46"/>
                  </a:cxn>
                  <a:cxn ang="0">
                    <a:pos x="156" y="21"/>
                  </a:cxn>
                  <a:cxn ang="0">
                    <a:pos x="151" y="18"/>
                  </a:cxn>
                  <a:cxn ang="0">
                    <a:pos x="147" y="15"/>
                  </a:cxn>
                  <a:cxn ang="0">
                    <a:pos x="142" y="13"/>
                  </a:cxn>
                  <a:cxn ang="0">
                    <a:pos x="138" y="11"/>
                  </a:cxn>
                  <a:cxn ang="0">
                    <a:pos x="132" y="9"/>
                  </a:cxn>
                  <a:cxn ang="0">
                    <a:pos x="126" y="6"/>
                  </a:cxn>
                  <a:cxn ang="0">
                    <a:pos x="119" y="3"/>
                  </a:cxn>
                  <a:cxn ang="0">
                    <a:pos x="109" y="0"/>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endParaRPr lang="ru-RU"/>
              </a:p>
            </p:txBody>
          </p:sp>
          <p:sp>
            <p:nvSpPr>
              <p:cNvPr id="99340" name="Freeform 12"/>
              <p:cNvSpPr>
                <a:spLocks/>
              </p:cNvSpPr>
              <p:nvPr userDrawn="1"/>
            </p:nvSpPr>
            <p:spPr bwMode="ltGray">
              <a:xfrm rot="373331" flipH="1">
                <a:off x="121" y="2907"/>
                <a:ext cx="93" cy="156"/>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endParaRPr lang="ru-RU"/>
              </a:p>
            </p:txBody>
          </p:sp>
          <p:sp>
            <p:nvSpPr>
              <p:cNvPr id="99341" name="Freeform 13"/>
              <p:cNvSpPr>
                <a:spLocks/>
              </p:cNvSpPr>
              <p:nvPr userDrawn="1"/>
            </p:nvSpPr>
            <p:spPr bwMode="ltGray">
              <a:xfrm rot="373331" flipH="1">
                <a:off x="313" y="3110"/>
                <a:ext cx="85" cy="93"/>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endParaRPr lang="ru-RU"/>
              </a:p>
            </p:txBody>
          </p:sp>
          <p:sp>
            <p:nvSpPr>
              <p:cNvPr id="99342" name="Freeform 14"/>
              <p:cNvSpPr>
                <a:spLocks/>
              </p:cNvSpPr>
              <p:nvPr userDrawn="1"/>
            </p:nvSpPr>
            <p:spPr bwMode="ltGray">
              <a:xfrm rot="373331" flipH="1">
                <a:off x="289" y="3135"/>
                <a:ext cx="21" cy="55"/>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endParaRPr lang="ru-RU"/>
              </a:p>
            </p:txBody>
          </p:sp>
          <p:grpSp>
            <p:nvGrpSpPr>
              <p:cNvPr id="99343" name="Group 15"/>
              <p:cNvGrpSpPr>
                <a:grpSpLocks/>
              </p:cNvGrpSpPr>
              <p:nvPr userDrawn="1"/>
            </p:nvGrpSpPr>
            <p:grpSpPr bwMode="auto">
              <a:xfrm rot="10886446" flipH="1">
                <a:off x="335" y="3251"/>
                <a:ext cx="608" cy="369"/>
                <a:chOff x="-366" y="1704"/>
                <a:chExt cx="608" cy="369"/>
              </a:xfrm>
            </p:grpSpPr>
            <p:sp>
              <p:nvSpPr>
                <p:cNvPr id="99344" name="Freeform 16"/>
                <p:cNvSpPr>
                  <a:spLocks/>
                </p:cNvSpPr>
                <p:nvPr userDrawn="1"/>
              </p:nvSpPr>
              <p:spPr bwMode="ltGray">
                <a:xfrm rot="4200091">
                  <a:off x="-243" y="1807"/>
                  <a:ext cx="143" cy="390"/>
                </a:xfrm>
                <a:custGeom>
                  <a:avLst/>
                  <a:gdLst/>
                  <a:ahLst/>
                  <a:cxnLst>
                    <a:cxn ang="0">
                      <a:pos x="12" y="44"/>
                    </a:cxn>
                    <a:cxn ang="0">
                      <a:pos x="6" y="72"/>
                    </a:cxn>
                    <a:cxn ang="0">
                      <a:pos x="3" y="99"/>
                    </a:cxn>
                    <a:cxn ang="0">
                      <a:pos x="0" y="125"/>
                    </a:cxn>
                    <a:cxn ang="0">
                      <a:pos x="0" y="151"/>
                    </a:cxn>
                    <a:cxn ang="0">
                      <a:pos x="3" y="180"/>
                    </a:cxn>
                    <a:cxn ang="0">
                      <a:pos x="7" y="211"/>
                    </a:cxn>
                    <a:cxn ang="0">
                      <a:pos x="16" y="247"/>
                    </a:cxn>
                    <a:cxn ang="0">
                      <a:pos x="29" y="287"/>
                    </a:cxn>
                    <a:cxn ang="0">
                      <a:pos x="43" y="325"/>
                    </a:cxn>
                    <a:cxn ang="0">
                      <a:pos x="61" y="364"/>
                    </a:cxn>
                    <a:cxn ang="0">
                      <a:pos x="83" y="406"/>
                    </a:cxn>
                    <a:cxn ang="0">
                      <a:pos x="106" y="446"/>
                    </a:cxn>
                    <a:cxn ang="0">
                      <a:pos x="132" y="483"/>
                    </a:cxn>
                    <a:cxn ang="0">
                      <a:pos x="157" y="516"/>
                    </a:cxn>
                    <a:cxn ang="0">
                      <a:pos x="182" y="544"/>
                    </a:cxn>
                    <a:cxn ang="0">
                      <a:pos x="207" y="564"/>
                    </a:cxn>
                    <a:cxn ang="0">
                      <a:pos x="160" y="501"/>
                    </a:cxn>
                    <a:cxn ang="0">
                      <a:pos x="127" y="448"/>
                    </a:cxn>
                    <a:cxn ang="0">
                      <a:pos x="103" y="405"/>
                    </a:cxn>
                    <a:cxn ang="0">
                      <a:pos x="87" y="368"/>
                    </a:cxn>
                    <a:cxn ang="0">
                      <a:pos x="75" y="337"/>
                    </a:cxn>
                    <a:cxn ang="0">
                      <a:pos x="68" y="309"/>
                    </a:cxn>
                    <a:cxn ang="0">
                      <a:pos x="63" y="285"/>
                    </a:cxn>
                    <a:cxn ang="0">
                      <a:pos x="56" y="261"/>
                    </a:cxn>
                    <a:cxn ang="0">
                      <a:pos x="44" y="205"/>
                    </a:cxn>
                    <a:cxn ang="0">
                      <a:pos x="41" y="140"/>
                    </a:cxn>
                    <a:cxn ang="0">
                      <a:pos x="43" y="68"/>
                    </a:cxn>
                    <a:cxn ang="0">
                      <a:pos x="50" y="0"/>
                    </a:cxn>
                    <a:cxn ang="0">
                      <a:pos x="12" y="44"/>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endParaRPr lang="ru-RU"/>
                </a:p>
              </p:txBody>
            </p:sp>
            <p:sp>
              <p:nvSpPr>
                <p:cNvPr id="99345" name="Freeform 17"/>
                <p:cNvSpPr>
                  <a:spLocks/>
                </p:cNvSpPr>
                <p:nvPr userDrawn="1"/>
              </p:nvSpPr>
              <p:spPr bwMode="ltGray">
                <a:xfrm rot="4200091">
                  <a:off x="124" y="1761"/>
                  <a:ext cx="33" cy="160"/>
                </a:xfrm>
                <a:custGeom>
                  <a:avLst/>
                  <a:gdLst/>
                  <a:ahLst/>
                  <a:cxnLst>
                    <a:cxn ang="0">
                      <a:pos x="0" y="19"/>
                    </a:cxn>
                    <a:cxn ang="0">
                      <a:pos x="14" y="55"/>
                    </a:cxn>
                    <a:cxn ang="0">
                      <a:pos x="22" y="101"/>
                    </a:cxn>
                    <a:cxn ang="0">
                      <a:pos x="24" y="159"/>
                    </a:cxn>
                    <a:cxn ang="0">
                      <a:pos x="19" y="232"/>
                    </a:cxn>
                    <a:cxn ang="0">
                      <a:pos x="45" y="217"/>
                    </a:cxn>
                    <a:cxn ang="0">
                      <a:pos x="47" y="178"/>
                    </a:cxn>
                    <a:cxn ang="0">
                      <a:pos x="47" y="140"/>
                    </a:cxn>
                    <a:cxn ang="0">
                      <a:pos x="45" y="103"/>
                    </a:cxn>
                    <a:cxn ang="0">
                      <a:pos x="41" y="71"/>
                    </a:cxn>
                    <a:cxn ang="0">
                      <a:pos x="36" y="52"/>
                    </a:cxn>
                    <a:cxn ang="0">
                      <a:pos x="29" y="34"/>
                    </a:cxn>
                    <a:cxn ang="0">
                      <a:pos x="22" y="17"/>
                    </a:cxn>
                    <a:cxn ang="0">
                      <a:pos x="13" y="0"/>
                    </a:cxn>
                    <a:cxn ang="0">
                      <a:pos x="0" y="1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endParaRPr lang="ru-RU"/>
                </a:p>
              </p:txBody>
            </p:sp>
            <p:sp>
              <p:nvSpPr>
                <p:cNvPr id="99346" name="Freeform 18"/>
                <p:cNvSpPr>
                  <a:spLocks/>
                </p:cNvSpPr>
                <p:nvPr userDrawn="1"/>
              </p:nvSpPr>
              <p:spPr bwMode="ltGray">
                <a:xfrm rot="4200091">
                  <a:off x="199" y="1720"/>
                  <a:ext cx="60" cy="27"/>
                </a:xfrm>
                <a:custGeom>
                  <a:avLst/>
                  <a:gdLst/>
                  <a:ahLst/>
                  <a:cxnLst>
                    <a:cxn ang="0">
                      <a:pos x="87" y="22"/>
                    </a:cxn>
                    <a:cxn ang="0">
                      <a:pos x="77" y="17"/>
                    </a:cxn>
                    <a:cxn ang="0">
                      <a:pos x="68" y="12"/>
                    </a:cxn>
                    <a:cxn ang="0">
                      <a:pos x="58" y="7"/>
                    </a:cxn>
                    <a:cxn ang="0">
                      <a:pos x="47" y="5"/>
                    </a:cxn>
                    <a:cxn ang="0">
                      <a:pos x="37" y="3"/>
                    </a:cxn>
                    <a:cxn ang="0">
                      <a:pos x="26" y="2"/>
                    </a:cxn>
                    <a:cxn ang="0">
                      <a:pos x="13" y="0"/>
                    </a:cxn>
                    <a:cxn ang="0">
                      <a:pos x="0" y="2"/>
                    </a:cxn>
                    <a:cxn ang="0">
                      <a:pos x="6" y="6"/>
                    </a:cxn>
                    <a:cxn ang="0">
                      <a:pos x="14" y="10"/>
                    </a:cxn>
                    <a:cxn ang="0">
                      <a:pos x="22" y="14"/>
                    </a:cxn>
                    <a:cxn ang="0">
                      <a:pos x="33" y="18"/>
                    </a:cxn>
                    <a:cxn ang="0">
                      <a:pos x="42" y="22"/>
                    </a:cxn>
                    <a:cxn ang="0">
                      <a:pos x="52" y="27"/>
                    </a:cxn>
                    <a:cxn ang="0">
                      <a:pos x="64" y="33"/>
                    </a:cxn>
                    <a:cxn ang="0">
                      <a:pos x="74" y="40"/>
                    </a:cxn>
                    <a:cxn ang="0">
                      <a:pos x="87" y="22"/>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endParaRPr lang="ru-RU"/>
                </a:p>
              </p:txBody>
            </p:sp>
          </p:grpSp>
        </p:grpSp>
        <p:grpSp>
          <p:nvGrpSpPr>
            <p:cNvPr id="99347" name="Group 19"/>
            <p:cNvGrpSpPr>
              <a:grpSpLocks/>
            </p:cNvGrpSpPr>
            <p:nvPr/>
          </p:nvGrpSpPr>
          <p:grpSpPr bwMode="auto">
            <a:xfrm rot="-15351438">
              <a:off x="343" y="3854"/>
              <a:ext cx="392" cy="424"/>
              <a:chOff x="1727" y="866"/>
              <a:chExt cx="129" cy="157"/>
            </a:xfrm>
          </p:grpSpPr>
          <p:sp>
            <p:nvSpPr>
              <p:cNvPr id="99348" name="Freeform 2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99349" name="Freeform 2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99350" name="Freeform 2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99351" name="Group 23"/>
            <p:cNvGrpSpPr>
              <a:grpSpLocks/>
            </p:cNvGrpSpPr>
            <p:nvPr/>
          </p:nvGrpSpPr>
          <p:grpSpPr bwMode="auto">
            <a:xfrm rot="5003157">
              <a:off x="249" y="1102"/>
              <a:ext cx="412" cy="500"/>
              <a:chOff x="1727" y="866"/>
              <a:chExt cx="129" cy="157"/>
            </a:xfrm>
          </p:grpSpPr>
          <p:sp>
            <p:nvSpPr>
              <p:cNvPr id="99352" name="Freeform 2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99353" name="Freeform 2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99354" name="Freeform 2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99355" name="Group 27"/>
            <p:cNvGrpSpPr>
              <a:grpSpLocks/>
            </p:cNvGrpSpPr>
            <p:nvPr/>
          </p:nvGrpSpPr>
          <p:grpSpPr bwMode="auto">
            <a:xfrm>
              <a:off x="815" y="0"/>
              <a:ext cx="345" cy="367"/>
              <a:chOff x="1727" y="866"/>
              <a:chExt cx="129" cy="157"/>
            </a:xfrm>
          </p:grpSpPr>
          <p:sp>
            <p:nvSpPr>
              <p:cNvPr id="99356" name="Freeform 2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99357" name="Freeform 2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99358" name="Freeform 3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sp>
          <p:nvSpPr>
            <p:cNvPr id="99359" name="Freeform 31"/>
            <p:cNvSpPr>
              <a:spLocks/>
            </p:cNvSpPr>
            <p:nvPr/>
          </p:nvSpPr>
          <p:spPr bwMode="ltGray">
            <a:xfrm>
              <a:off x="87" y="94"/>
              <a:ext cx="699" cy="756"/>
            </a:xfrm>
            <a:custGeom>
              <a:avLst/>
              <a:gdLst/>
              <a:ahLst/>
              <a:cxnLst>
                <a:cxn ang="0">
                  <a:pos x="1" y="392"/>
                </a:cxn>
                <a:cxn ang="0">
                  <a:pos x="3" y="252"/>
                </a:cxn>
                <a:cxn ang="0">
                  <a:pos x="21" y="210"/>
                </a:cxn>
                <a:cxn ang="0">
                  <a:pos x="29" y="182"/>
                </a:cxn>
                <a:cxn ang="0">
                  <a:pos x="39" y="154"/>
                </a:cxn>
                <a:cxn ang="0">
                  <a:pos x="51" y="138"/>
                </a:cxn>
                <a:cxn ang="0">
                  <a:pos x="111" y="74"/>
                </a:cxn>
                <a:cxn ang="0">
                  <a:pos x="169" y="30"/>
                </a:cxn>
                <a:cxn ang="0">
                  <a:pos x="225" y="10"/>
                </a:cxn>
                <a:cxn ang="0">
                  <a:pos x="249" y="4"/>
                </a:cxn>
                <a:cxn ang="0">
                  <a:pos x="265" y="0"/>
                </a:cxn>
                <a:cxn ang="0">
                  <a:pos x="357" y="2"/>
                </a:cxn>
                <a:cxn ang="0">
                  <a:pos x="385" y="6"/>
                </a:cxn>
                <a:cxn ang="0">
                  <a:pos x="489" y="40"/>
                </a:cxn>
                <a:cxn ang="0">
                  <a:pos x="619" y="128"/>
                </a:cxn>
                <a:cxn ang="0">
                  <a:pos x="653" y="178"/>
                </a:cxn>
                <a:cxn ang="0">
                  <a:pos x="693" y="322"/>
                </a:cxn>
                <a:cxn ang="0">
                  <a:pos x="687" y="434"/>
                </a:cxn>
                <a:cxn ang="0">
                  <a:pos x="665" y="538"/>
                </a:cxn>
                <a:cxn ang="0">
                  <a:pos x="639" y="564"/>
                </a:cxn>
                <a:cxn ang="0">
                  <a:pos x="631" y="580"/>
                </a:cxn>
                <a:cxn ang="0">
                  <a:pos x="607" y="588"/>
                </a:cxn>
                <a:cxn ang="0">
                  <a:pos x="473" y="664"/>
                </a:cxn>
                <a:cxn ang="0">
                  <a:pos x="449" y="678"/>
                </a:cxn>
                <a:cxn ang="0">
                  <a:pos x="405" y="684"/>
                </a:cxn>
                <a:cxn ang="0">
                  <a:pos x="375" y="690"/>
                </a:cxn>
                <a:cxn ang="0">
                  <a:pos x="267" y="684"/>
                </a:cxn>
                <a:cxn ang="0">
                  <a:pos x="259" y="722"/>
                </a:cxn>
                <a:cxn ang="0">
                  <a:pos x="241" y="756"/>
                </a:cxn>
                <a:cxn ang="0">
                  <a:pos x="185" y="728"/>
                </a:cxn>
                <a:cxn ang="0">
                  <a:pos x="163" y="720"/>
                </a:cxn>
                <a:cxn ang="0">
                  <a:pos x="151" y="716"/>
                </a:cxn>
                <a:cxn ang="0">
                  <a:pos x="195" y="674"/>
                </a:cxn>
                <a:cxn ang="0">
                  <a:pos x="211" y="644"/>
                </a:cxn>
                <a:cxn ang="0">
                  <a:pos x="209" y="626"/>
                </a:cxn>
                <a:cxn ang="0">
                  <a:pos x="195" y="620"/>
                </a:cxn>
                <a:cxn ang="0">
                  <a:pos x="165" y="596"/>
                </a:cxn>
                <a:cxn ang="0">
                  <a:pos x="99" y="534"/>
                </a:cxn>
                <a:cxn ang="0">
                  <a:pos x="61" y="506"/>
                </a:cxn>
                <a:cxn ang="0">
                  <a:pos x="23" y="470"/>
                </a:cxn>
                <a:cxn ang="0">
                  <a:pos x="7" y="434"/>
                </a:cxn>
                <a:cxn ang="0">
                  <a:pos x="5" y="396"/>
                </a:cxn>
                <a:cxn ang="0">
                  <a:pos x="1" y="392"/>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round/>
              <a:headEnd/>
              <a:tailEnd/>
            </a:ln>
            <a:effectLst/>
          </p:spPr>
          <p:txBody>
            <a:bodyPr/>
            <a:lstStyle/>
            <a:p>
              <a:endParaRPr lang="ru-RU"/>
            </a:p>
          </p:txBody>
        </p:sp>
        <p:sp>
          <p:nvSpPr>
            <p:cNvPr id="99360" name="Freeform 32"/>
            <p:cNvSpPr>
              <a:spLocks/>
            </p:cNvSpPr>
            <p:nvPr/>
          </p:nvSpPr>
          <p:spPr bwMode="ltGray">
            <a:xfrm rot="828663">
              <a:off x="242" y="3404"/>
              <a:ext cx="132" cy="16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endParaRPr lang="ru-RU"/>
            </a:p>
          </p:txBody>
        </p:sp>
        <p:sp>
          <p:nvSpPr>
            <p:cNvPr id="99361" name="Freeform 33"/>
            <p:cNvSpPr>
              <a:spLocks/>
            </p:cNvSpPr>
            <p:nvPr/>
          </p:nvSpPr>
          <p:spPr bwMode="ltGray">
            <a:xfrm rot="828663">
              <a:off x="266" y="3592"/>
              <a:ext cx="66" cy="43"/>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endParaRPr lang="ru-RU"/>
            </a:p>
          </p:txBody>
        </p:sp>
        <p:sp>
          <p:nvSpPr>
            <p:cNvPr id="99362" name="Freeform 34"/>
            <p:cNvSpPr>
              <a:spLocks/>
            </p:cNvSpPr>
            <p:nvPr/>
          </p:nvSpPr>
          <p:spPr bwMode="ltGray">
            <a:xfrm>
              <a:off x="11" y="4110"/>
              <a:ext cx="118" cy="209"/>
            </a:xfrm>
            <a:custGeom>
              <a:avLst/>
              <a:gdLst/>
              <a:ahLst/>
              <a:cxnLst>
                <a:cxn ang="0">
                  <a:pos x="0" y="0"/>
                </a:cxn>
                <a:cxn ang="0">
                  <a:pos x="6" y="8"/>
                </a:cxn>
                <a:cxn ang="0">
                  <a:pos x="15" y="19"/>
                </a:cxn>
                <a:cxn ang="0">
                  <a:pos x="26" y="33"/>
                </a:cxn>
                <a:cxn ang="0">
                  <a:pos x="38" y="51"/>
                </a:cxn>
                <a:cxn ang="0">
                  <a:pos x="54" y="72"/>
                </a:cxn>
                <a:cxn ang="0">
                  <a:pos x="67" y="94"/>
                </a:cxn>
                <a:cxn ang="0">
                  <a:pos x="79" y="119"/>
                </a:cxn>
                <a:cxn ang="0">
                  <a:pos x="87" y="146"/>
                </a:cxn>
                <a:cxn ang="0">
                  <a:pos x="94" y="175"/>
                </a:cxn>
                <a:cxn ang="0">
                  <a:pos x="91" y="209"/>
                </a:cxn>
                <a:cxn ang="0">
                  <a:pos x="118" y="209"/>
                </a:cxn>
                <a:cxn ang="0">
                  <a:pos x="117" y="177"/>
                </a:cxn>
                <a:cxn ang="0">
                  <a:pos x="104" y="119"/>
                </a:cxn>
                <a:cxn ang="0">
                  <a:pos x="82" y="69"/>
                </a:cxn>
                <a:cxn ang="0">
                  <a:pos x="47" y="27"/>
                </a:cxn>
                <a:cxn ang="0">
                  <a:pos x="0" y="0"/>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endParaRPr lang="ru-RU"/>
            </a:p>
          </p:txBody>
        </p:sp>
        <p:sp>
          <p:nvSpPr>
            <p:cNvPr id="99363" name="Freeform 35"/>
            <p:cNvSpPr>
              <a:spLocks/>
            </p:cNvSpPr>
            <p:nvPr/>
          </p:nvSpPr>
          <p:spPr bwMode="ltGray">
            <a:xfrm>
              <a:off x="0" y="3968"/>
              <a:ext cx="130" cy="128"/>
            </a:xfrm>
            <a:custGeom>
              <a:avLst/>
              <a:gdLst/>
              <a:ahLst/>
              <a:cxnLst>
                <a:cxn ang="0">
                  <a:pos x="103" y="0"/>
                </a:cxn>
                <a:cxn ang="0">
                  <a:pos x="130" y="128"/>
                </a:cxn>
                <a:cxn ang="0">
                  <a:pos x="125" y="126"/>
                </a:cxn>
                <a:cxn ang="0">
                  <a:pos x="111" y="121"/>
                </a:cxn>
                <a:cxn ang="0">
                  <a:pos x="92" y="111"/>
                </a:cxn>
                <a:cxn ang="0">
                  <a:pos x="68" y="103"/>
                </a:cxn>
                <a:cxn ang="0">
                  <a:pos x="41" y="94"/>
                </a:cxn>
                <a:cxn ang="0">
                  <a:pos x="19" y="90"/>
                </a:cxn>
                <a:cxn ang="0">
                  <a:pos x="0" y="93"/>
                </a:cxn>
                <a:cxn ang="0">
                  <a:pos x="0" y="72"/>
                </a:cxn>
                <a:cxn ang="0">
                  <a:pos x="12" y="70"/>
                </a:cxn>
                <a:cxn ang="0">
                  <a:pos x="24" y="66"/>
                </a:cxn>
                <a:cxn ang="0">
                  <a:pos x="38" y="66"/>
                </a:cxn>
                <a:cxn ang="0">
                  <a:pos x="51" y="67"/>
                </a:cxn>
                <a:cxn ang="0">
                  <a:pos x="65" y="70"/>
                </a:cxn>
                <a:cxn ang="0">
                  <a:pos x="78" y="78"/>
                </a:cxn>
                <a:cxn ang="0">
                  <a:pos x="81" y="74"/>
                </a:cxn>
                <a:cxn ang="0">
                  <a:pos x="81" y="58"/>
                </a:cxn>
                <a:cxn ang="0">
                  <a:pos x="82" y="37"/>
                </a:cxn>
                <a:cxn ang="0">
                  <a:pos x="82" y="29"/>
                </a:cxn>
                <a:cxn ang="0">
                  <a:pos x="80" y="29"/>
                </a:cxn>
                <a:cxn ang="0">
                  <a:pos x="77" y="27"/>
                </a:cxn>
                <a:cxn ang="0">
                  <a:pos x="76" y="22"/>
                </a:cxn>
                <a:cxn ang="0">
                  <a:pos x="75" y="19"/>
                </a:cxn>
                <a:cxn ang="0">
                  <a:pos x="76" y="15"/>
                </a:cxn>
                <a:cxn ang="0">
                  <a:pos x="79" y="10"/>
                </a:cxn>
                <a:cxn ang="0">
                  <a:pos x="89" y="6"/>
                </a:cxn>
                <a:cxn ang="0">
                  <a:pos x="103" y="0"/>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endParaRPr lang="ru-RU"/>
            </a:p>
          </p:txBody>
        </p:sp>
        <p:sp>
          <p:nvSpPr>
            <p:cNvPr id="99364" name="Freeform 36"/>
            <p:cNvSpPr>
              <a:spLocks/>
            </p:cNvSpPr>
            <p:nvPr/>
          </p:nvSpPr>
          <p:spPr bwMode="ltGray">
            <a:xfrm>
              <a:off x="0" y="3949"/>
              <a:ext cx="47" cy="86"/>
            </a:xfrm>
            <a:custGeom>
              <a:avLst/>
              <a:gdLst/>
              <a:ahLst/>
              <a:cxnLst>
                <a:cxn ang="0">
                  <a:pos x="37" y="0"/>
                </a:cxn>
                <a:cxn ang="0">
                  <a:pos x="15" y="37"/>
                </a:cxn>
                <a:cxn ang="0">
                  <a:pos x="0" y="59"/>
                </a:cxn>
                <a:cxn ang="0">
                  <a:pos x="0" y="86"/>
                </a:cxn>
                <a:cxn ang="0">
                  <a:pos x="8" y="82"/>
                </a:cxn>
                <a:cxn ang="0">
                  <a:pos x="20" y="73"/>
                </a:cxn>
                <a:cxn ang="0">
                  <a:pos x="33" y="63"/>
                </a:cxn>
                <a:cxn ang="0">
                  <a:pos x="42" y="51"/>
                </a:cxn>
                <a:cxn ang="0">
                  <a:pos x="47" y="36"/>
                </a:cxn>
                <a:cxn ang="0">
                  <a:pos x="46" y="19"/>
                </a:cxn>
                <a:cxn ang="0">
                  <a:pos x="37" y="0"/>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endParaRPr lang="ru-RU"/>
            </a:p>
          </p:txBody>
        </p:sp>
        <p:sp>
          <p:nvSpPr>
            <p:cNvPr id="99365" name="Freeform 37"/>
            <p:cNvSpPr>
              <a:spLocks/>
            </p:cNvSpPr>
            <p:nvPr/>
          </p:nvSpPr>
          <p:spPr bwMode="ltGray">
            <a:xfrm>
              <a:off x="0" y="3239"/>
              <a:ext cx="497" cy="740"/>
            </a:xfrm>
            <a:custGeom>
              <a:avLst/>
              <a:gdLst/>
              <a:ahLst/>
              <a:cxnLst>
                <a:cxn ang="0">
                  <a:pos x="0" y="13"/>
                </a:cxn>
                <a:cxn ang="0">
                  <a:pos x="41" y="4"/>
                </a:cxn>
                <a:cxn ang="0">
                  <a:pos x="101" y="0"/>
                </a:cxn>
                <a:cxn ang="0">
                  <a:pos x="170" y="4"/>
                </a:cxn>
                <a:cxn ang="0">
                  <a:pos x="248" y="21"/>
                </a:cxn>
                <a:cxn ang="0">
                  <a:pos x="323" y="50"/>
                </a:cxn>
                <a:cxn ang="0">
                  <a:pos x="382" y="90"/>
                </a:cxn>
                <a:cxn ang="0">
                  <a:pos x="428" y="141"/>
                </a:cxn>
                <a:cxn ang="0">
                  <a:pos x="463" y="199"/>
                </a:cxn>
                <a:cxn ang="0">
                  <a:pos x="485" y="262"/>
                </a:cxn>
                <a:cxn ang="0">
                  <a:pos x="496" y="327"/>
                </a:cxn>
                <a:cxn ang="0">
                  <a:pos x="497" y="396"/>
                </a:cxn>
                <a:cxn ang="0">
                  <a:pos x="487" y="462"/>
                </a:cxn>
                <a:cxn ang="0">
                  <a:pos x="470" y="527"/>
                </a:cxn>
                <a:cxn ang="0">
                  <a:pos x="443" y="586"/>
                </a:cxn>
                <a:cxn ang="0">
                  <a:pos x="406" y="639"/>
                </a:cxn>
                <a:cxn ang="0">
                  <a:pos x="364" y="683"/>
                </a:cxn>
                <a:cxn ang="0">
                  <a:pos x="315" y="715"/>
                </a:cxn>
                <a:cxn ang="0">
                  <a:pos x="259" y="736"/>
                </a:cxn>
                <a:cxn ang="0">
                  <a:pos x="198" y="740"/>
                </a:cxn>
                <a:cxn ang="0">
                  <a:pos x="131" y="727"/>
                </a:cxn>
                <a:cxn ang="0">
                  <a:pos x="167" y="728"/>
                </a:cxn>
                <a:cxn ang="0">
                  <a:pos x="204" y="718"/>
                </a:cxn>
                <a:cxn ang="0">
                  <a:pos x="238" y="700"/>
                </a:cxn>
                <a:cxn ang="0">
                  <a:pos x="272" y="670"/>
                </a:cxn>
                <a:cxn ang="0">
                  <a:pos x="304" y="635"/>
                </a:cxn>
                <a:cxn ang="0">
                  <a:pos x="333" y="594"/>
                </a:cxn>
                <a:cxn ang="0">
                  <a:pos x="358" y="549"/>
                </a:cxn>
                <a:cxn ang="0">
                  <a:pos x="381" y="500"/>
                </a:cxn>
                <a:cxn ang="0">
                  <a:pos x="396" y="449"/>
                </a:cxn>
                <a:cxn ang="0">
                  <a:pos x="408" y="397"/>
                </a:cxn>
                <a:cxn ang="0">
                  <a:pos x="414" y="346"/>
                </a:cxn>
                <a:cxn ang="0">
                  <a:pos x="412" y="296"/>
                </a:cxn>
                <a:cxn ang="0">
                  <a:pos x="402" y="251"/>
                </a:cxn>
                <a:cxn ang="0">
                  <a:pos x="384" y="208"/>
                </a:cxn>
                <a:cxn ang="0">
                  <a:pos x="357" y="172"/>
                </a:cxn>
                <a:cxn ang="0">
                  <a:pos x="320" y="142"/>
                </a:cxn>
                <a:cxn ang="0">
                  <a:pos x="260" y="107"/>
                </a:cxn>
                <a:cxn ang="0">
                  <a:pos x="203" y="82"/>
                </a:cxn>
                <a:cxn ang="0">
                  <a:pos x="154" y="65"/>
                </a:cxn>
                <a:cxn ang="0">
                  <a:pos x="108" y="56"/>
                </a:cxn>
                <a:cxn ang="0">
                  <a:pos x="68" y="55"/>
                </a:cxn>
                <a:cxn ang="0">
                  <a:pos x="32" y="61"/>
                </a:cxn>
                <a:cxn ang="0">
                  <a:pos x="0" y="70"/>
                </a:cxn>
                <a:cxn ang="0">
                  <a:pos x="0" y="13"/>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endParaRPr lang="ru-RU"/>
            </a:p>
          </p:txBody>
        </p:sp>
        <p:sp>
          <p:nvSpPr>
            <p:cNvPr id="99366" name="Freeform 38"/>
            <p:cNvSpPr>
              <a:spLocks/>
            </p:cNvSpPr>
            <p:nvPr/>
          </p:nvSpPr>
          <p:spPr bwMode="ltGray">
            <a:xfrm rot="1584153">
              <a:off x="20" y="410"/>
              <a:ext cx="344" cy="245"/>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ru-RU"/>
            </a:p>
          </p:txBody>
        </p:sp>
        <p:sp>
          <p:nvSpPr>
            <p:cNvPr id="99367" name="Freeform 39"/>
            <p:cNvSpPr>
              <a:spLocks/>
            </p:cNvSpPr>
            <p:nvPr/>
          </p:nvSpPr>
          <p:spPr bwMode="ltGray">
            <a:xfrm rot="1584153">
              <a:off x="242" y="756"/>
              <a:ext cx="167" cy="115"/>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ru-RU"/>
            </a:p>
          </p:txBody>
        </p:sp>
        <p:sp>
          <p:nvSpPr>
            <p:cNvPr id="99368" name="Freeform 40"/>
            <p:cNvSpPr>
              <a:spLocks/>
            </p:cNvSpPr>
            <p:nvPr/>
          </p:nvSpPr>
          <p:spPr bwMode="ltGray">
            <a:xfrm rot="1584153">
              <a:off x="574" y="286"/>
              <a:ext cx="147" cy="160"/>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endParaRPr lang="ru-RU"/>
            </a:p>
          </p:txBody>
        </p:sp>
        <p:sp>
          <p:nvSpPr>
            <p:cNvPr id="99369" name="Freeform 41"/>
            <p:cNvSpPr>
              <a:spLocks/>
            </p:cNvSpPr>
            <p:nvPr/>
          </p:nvSpPr>
          <p:spPr bwMode="ltGray">
            <a:xfrm rot="1584153">
              <a:off x="236" y="721"/>
              <a:ext cx="62" cy="97"/>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ru-RU"/>
            </a:p>
          </p:txBody>
        </p:sp>
        <p:sp>
          <p:nvSpPr>
            <p:cNvPr id="99370" name="Freeform 42"/>
            <p:cNvSpPr>
              <a:spLocks/>
            </p:cNvSpPr>
            <p:nvPr/>
          </p:nvSpPr>
          <p:spPr bwMode="ltGray">
            <a:xfrm rot="1584153">
              <a:off x="585" y="466"/>
              <a:ext cx="72" cy="41"/>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endParaRPr lang="ru-RU"/>
            </a:p>
          </p:txBody>
        </p:sp>
        <p:sp>
          <p:nvSpPr>
            <p:cNvPr id="99371" name="Freeform 43"/>
            <p:cNvSpPr>
              <a:spLocks/>
            </p:cNvSpPr>
            <p:nvPr/>
          </p:nvSpPr>
          <p:spPr bwMode="ltGray">
            <a:xfrm>
              <a:off x="0" y="886"/>
              <a:ext cx="360" cy="650"/>
            </a:xfrm>
            <a:custGeom>
              <a:avLst/>
              <a:gdLst/>
              <a:ahLst/>
              <a:cxnLst>
                <a:cxn ang="0">
                  <a:pos x="264" y="0"/>
                </a:cxn>
                <a:cxn ang="0">
                  <a:pos x="269" y="9"/>
                </a:cxn>
                <a:cxn ang="0">
                  <a:pos x="277" y="22"/>
                </a:cxn>
                <a:cxn ang="0">
                  <a:pos x="286" y="39"/>
                </a:cxn>
                <a:cxn ang="0">
                  <a:pos x="297" y="58"/>
                </a:cxn>
                <a:cxn ang="0">
                  <a:pos x="309" y="83"/>
                </a:cxn>
                <a:cxn ang="0">
                  <a:pos x="319" y="108"/>
                </a:cxn>
                <a:cxn ang="0">
                  <a:pos x="329" y="136"/>
                </a:cxn>
                <a:cxn ang="0">
                  <a:pos x="333" y="163"/>
                </a:cxn>
                <a:cxn ang="0">
                  <a:pos x="336" y="193"/>
                </a:cxn>
                <a:cxn ang="0">
                  <a:pos x="332" y="223"/>
                </a:cxn>
                <a:cxn ang="0">
                  <a:pos x="323" y="255"/>
                </a:cxn>
                <a:cxn ang="0">
                  <a:pos x="310" y="285"/>
                </a:cxn>
                <a:cxn ang="0">
                  <a:pos x="287" y="315"/>
                </a:cxn>
                <a:cxn ang="0">
                  <a:pos x="257" y="343"/>
                </a:cxn>
                <a:cxn ang="0">
                  <a:pos x="218" y="370"/>
                </a:cxn>
                <a:cxn ang="0">
                  <a:pos x="167" y="396"/>
                </a:cxn>
                <a:cxn ang="0">
                  <a:pos x="111" y="425"/>
                </a:cxn>
                <a:cxn ang="0">
                  <a:pos x="69" y="457"/>
                </a:cxn>
                <a:cxn ang="0">
                  <a:pos x="35" y="490"/>
                </a:cxn>
                <a:cxn ang="0">
                  <a:pos x="12" y="526"/>
                </a:cxn>
                <a:cxn ang="0">
                  <a:pos x="0" y="553"/>
                </a:cxn>
                <a:cxn ang="0">
                  <a:pos x="0" y="650"/>
                </a:cxn>
                <a:cxn ang="0">
                  <a:pos x="6" y="628"/>
                </a:cxn>
                <a:cxn ang="0">
                  <a:pos x="19" y="594"/>
                </a:cxn>
                <a:cxn ang="0">
                  <a:pos x="43" y="551"/>
                </a:cxn>
                <a:cxn ang="0">
                  <a:pos x="76" y="503"/>
                </a:cxn>
                <a:cxn ang="0">
                  <a:pos x="125" y="454"/>
                </a:cxn>
                <a:cxn ang="0">
                  <a:pos x="190" y="408"/>
                </a:cxn>
                <a:cxn ang="0">
                  <a:pos x="275" y="365"/>
                </a:cxn>
                <a:cxn ang="0">
                  <a:pos x="308" y="342"/>
                </a:cxn>
                <a:cxn ang="0">
                  <a:pos x="335" y="305"/>
                </a:cxn>
                <a:cxn ang="0">
                  <a:pos x="352" y="255"/>
                </a:cxn>
                <a:cxn ang="0">
                  <a:pos x="360" y="201"/>
                </a:cxn>
                <a:cxn ang="0">
                  <a:pos x="356" y="144"/>
                </a:cxn>
                <a:cxn ang="0">
                  <a:pos x="341" y="88"/>
                </a:cxn>
                <a:cxn ang="0">
                  <a:pos x="311" y="39"/>
                </a:cxn>
                <a:cxn ang="0">
                  <a:pos x="264" y="0"/>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endParaRPr lang="ru-RU"/>
            </a:p>
          </p:txBody>
        </p:sp>
        <p:sp>
          <p:nvSpPr>
            <p:cNvPr id="99372" name="Freeform 44"/>
            <p:cNvSpPr>
              <a:spLocks/>
            </p:cNvSpPr>
            <p:nvPr/>
          </p:nvSpPr>
          <p:spPr bwMode="ltGray">
            <a:xfrm rot="1584153">
              <a:off x="56" y="84"/>
              <a:ext cx="804" cy="686"/>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endParaRPr lang="ru-RU"/>
            </a:p>
          </p:txBody>
        </p:sp>
      </p:grpSp>
      <p:sp>
        <p:nvSpPr>
          <p:cNvPr id="99373"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99374"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99375"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mn-lt"/>
              </a:defRPr>
            </a:lvl1pPr>
          </a:lstStyle>
          <a:p>
            <a:endParaRPr lang="ru-RU"/>
          </a:p>
        </p:txBody>
      </p:sp>
      <p:sp>
        <p:nvSpPr>
          <p:cNvPr id="99376"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ru-RU"/>
          </a:p>
        </p:txBody>
      </p:sp>
      <p:sp>
        <p:nvSpPr>
          <p:cNvPr id="99377"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mn-lt"/>
              </a:defRPr>
            </a:lvl1pPr>
          </a:lstStyle>
          <a:p>
            <a:fld id="{82F3A748-2A47-4A12-91FC-83B75AB84654}"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80"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9570" name="Group 2"/>
          <p:cNvGrpSpPr>
            <a:grpSpLocks/>
          </p:cNvGrpSpPr>
          <p:nvPr/>
        </p:nvGrpSpPr>
        <p:grpSpPr bwMode="auto">
          <a:xfrm>
            <a:off x="-3238500" y="0"/>
            <a:ext cx="11925300" cy="3810000"/>
            <a:chOff x="-2040" y="0"/>
            <a:chExt cx="7512" cy="2400"/>
          </a:xfrm>
        </p:grpSpPr>
        <p:sp>
          <p:nvSpPr>
            <p:cNvPr id="10957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endParaRPr lang="ru-RU" sz="2400">
                <a:latin typeface="Times New Roman" pitchFamily="18" charset="0"/>
              </a:endParaRPr>
            </a:p>
          </p:txBody>
        </p:sp>
        <p:sp>
          <p:nvSpPr>
            <p:cNvPr id="10957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endParaRPr lang="ru-RU"/>
            </a:p>
          </p:txBody>
        </p:sp>
        <p:sp>
          <p:nvSpPr>
            <p:cNvPr id="10957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ru-RU"/>
            </a:p>
          </p:txBody>
        </p:sp>
      </p:grpSp>
      <p:sp>
        <p:nvSpPr>
          <p:cNvPr id="109574"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109575"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9576"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endParaRPr lang="ru-RU"/>
          </a:p>
        </p:txBody>
      </p:sp>
      <p:sp>
        <p:nvSpPr>
          <p:cNvPr id="109577"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endParaRPr lang="ru-RU"/>
          </a:p>
        </p:txBody>
      </p:sp>
      <p:sp>
        <p:nvSpPr>
          <p:cNvPr id="109578"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fld id="{95E42E69-CCCA-4D6A-85CF-7E16B0A209C8}"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82"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ru-RU" sz="2400">
              <a:latin typeface="Tahoma" pitchFamily="34" charset="0"/>
            </a:endParaRPr>
          </a:p>
        </p:txBody>
      </p:sp>
      <p:sp>
        <p:nvSpPr>
          <p:cNvPr id="11673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11674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ru-RU" sz="2400">
              <a:latin typeface="Tahoma" pitchFamily="34" charset="0"/>
            </a:endParaRPr>
          </a:p>
        </p:txBody>
      </p:sp>
      <p:sp>
        <p:nvSpPr>
          <p:cNvPr id="11674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11674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11674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ru-RU" sz="2400">
              <a:latin typeface="Tahoma" pitchFamily="34" charset="0"/>
            </a:endParaRPr>
          </a:p>
        </p:txBody>
      </p:sp>
      <p:sp>
        <p:nvSpPr>
          <p:cNvPr id="11674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116745"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11674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1674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atin typeface="+mn-lt"/>
              </a:defRPr>
            </a:lvl1pPr>
          </a:lstStyle>
          <a:p>
            <a:endParaRPr lang="ru-RU"/>
          </a:p>
        </p:txBody>
      </p:sp>
      <p:sp>
        <p:nvSpPr>
          <p:cNvPr id="11674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ru-RU"/>
          </a:p>
        </p:txBody>
      </p:sp>
      <p:sp>
        <p:nvSpPr>
          <p:cNvPr id="11674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fld id="{E3C2A199-6193-4A45-B6D2-AB9099E827DB}"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84"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12083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2083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a:latin typeface="Times New Roman" pitchFamily="18" charset="0"/>
            </a:endParaRPr>
          </a:p>
        </p:txBody>
      </p:sp>
      <p:sp>
        <p:nvSpPr>
          <p:cNvPr id="12083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ru-RU"/>
          </a:p>
        </p:txBody>
      </p:sp>
      <p:sp>
        <p:nvSpPr>
          <p:cNvPr id="12083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endParaRPr lang="ru-RU"/>
          </a:p>
        </p:txBody>
      </p:sp>
      <p:sp>
        <p:nvSpPr>
          <p:cNvPr id="12083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ru-RU"/>
          </a:p>
        </p:txBody>
      </p:sp>
      <p:sp>
        <p:nvSpPr>
          <p:cNvPr id="12084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DCFECCAA-F69D-459C-84C1-DA3F5459093A}"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8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ltLang="en-US" smtClean="0"/>
              <a:t>Образец заголовка</a:t>
            </a:r>
          </a:p>
        </p:txBody>
      </p:sp>
      <p:sp>
        <p:nvSpPr>
          <p:cNvPr id="1126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p>
        </p:txBody>
      </p:sp>
      <p:sp>
        <p:nvSpPr>
          <p:cNvPr id="1126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ru-RU" altLang="en-US"/>
          </a:p>
        </p:txBody>
      </p:sp>
      <p:sp>
        <p:nvSpPr>
          <p:cNvPr id="1126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ru-RU" altLang="en-US"/>
          </a:p>
        </p:txBody>
      </p:sp>
      <p:sp>
        <p:nvSpPr>
          <p:cNvPr id="1127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1ECD7C86-AE6F-4BF0-A740-0E32644EBB11}" type="slidenum">
              <a:rPr lang="ru-RU" altLang="en-US"/>
              <a:pPr/>
              <a:t>‹#›</a:t>
            </a:fld>
            <a:endParaRPr lang="ru-RU" altLang="en-US"/>
          </a:p>
        </p:txBody>
      </p:sp>
      <p:sp>
        <p:nvSpPr>
          <p:cNvPr id="1127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ru-RU"/>
          </a:p>
        </p:txBody>
      </p:sp>
      <p:sp>
        <p:nvSpPr>
          <p:cNvPr id="1127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652"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5363"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5364"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endParaRPr lang="ru-RU"/>
          </a:p>
        </p:txBody>
      </p:sp>
      <p:sp>
        <p:nvSpPr>
          <p:cNvPr id="1536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15366"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51244171-2B75-42B5-8757-D2C8EE6CB9B1}" type="slidenum">
              <a:rPr lang="ru-RU"/>
              <a:pPr/>
              <a:t>‹#›</a:t>
            </a:fld>
            <a:endParaRPr lang="ru-RU"/>
          </a:p>
        </p:txBody>
      </p:sp>
      <p:sp>
        <p:nvSpPr>
          <p:cNvPr id="15367"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endParaRPr lang="ru-RU"/>
          </a:p>
        </p:txBody>
      </p:sp>
      <p:sp>
        <p:nvSpPr>
          <p:cNvPr id="15368"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a:endParaRPr lang="ru-RU" sz="2400">
              <a:latin typeface="Times New Roman" pitchFamily="18" charset="0"/>
            </a:endParaRPr>
          </a:p>
        </p:txBody>
      </p:sp>
      <p:sp>
        <p:nvSpPr>
          <p:cNvPr id="15369"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a:endParaRPr lang="ru-RU" sz="2400">
              <a:latin typeface="Times New Roman" pitchFamily="18" charset="0"/>
            </a:endParaRPr>
          </a:p>
        </p:txBody>
      </p:sp>
      <p:sp>
        <p:nvSpPr>
          <p:cNvPr id="15370"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54"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fontAlgn="base">
        <a:spcBef>
          <a:spcPct val="20000"/>
        </a:spcBef>
        <a:spcAft>
          <a:spcPct val="0"/>
        </a:spcAft>
        <a:buClr>
          <a:schemeClr val="accent2"/>
        </a:buClr>
        <a:buChar char="•"/>
        <a:defRPr sz="2400">
          <a:solidFill>
            <a:schemeClr val="tx2"/>
          </a:solidFill>
          <a:latin typeface="+mn-lt"/>
        </a:defRPr>
      </a:lvl3pPr>
      <a:lvl4pPr marL="1600200" indent="-228600" algn="l" rtl="0" fontAlgn="base">
        <a:spcBef>
          <a:spcPct val="20000"/>
        </a:spcBef>
        <a:spcAft>
          <a:spcPct val="0"/>
        </a:spcAft>
        <a:buClr>
          <a:schemeClr val="tx1"/>
        </a:buClr>
        <a:buChar char="•"/>
        <a:defRPr sz="2000">
          <a:solidFill>
            <a:schemeClr val="tx2"/>
          </a:solidFill>
          <a:latin typeface="+mn-lt"/>
        </a:defRPr>
      </a:lvl4pPr>
      <a:lvl5pPr marL="2057400" indent="-228600" algn="l" rtl="0" fontAlgn="base">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ru-RU"/>
          </a:p>
        </p:txBody>
      </p:sp>
      <p:sp>
        <p:nvSpPr>
          <p:cNvPr id="25603"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altLang="en-US" smtClean="0"/>
              <a:t>Образец заголовка</a:t>
            </a:r>
          </a:p>
        </p:txBody>
      </p:sp>
      <p:sp>
        <p:nvSpPr>
          <p:cNvPr id="25604"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p>
        </p:txBody>
      </p:sp>
      <p:sp>
        <p:nvSpPr>
          <p:cNvPr id="2560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ltLang="en-US"/>
          </a:p>
        </p:txBody>
      </p:sp>
      <p:sp>
        <p:nvSpPr>
          <p:cNvPr id="2560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ltLang="en-US"/>
          </a:p>
        </p:txBody>
      </p:sp>
      <p:sp>
        <p:nvSpPr>
          <p:cNvPr id="2560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793EE8B7-2E63-4BE3-9E87-BC50047C84C0}" type="slidenum">
              <a:rPr lang="ru-RU" altLang="en-US"/>
              <a:pPr/>
              <a:t>‹#›</a:t>
            </a:fld>
            <a:endParaRPr lang="ru-RU" altLang="en-US"/>
          </a:p>
        </p:txBody>
      </p:sp>
      <p:grpSp>
        <p:nvGrpSpPr>
          <p:cNvPr id="25608" name="Group 8"/>
          <p:cNvGrpSpPr>
            <a:grpSpLocks/>
          </p:cNvGrpSpPr>
          <p:nvPr/>
        </p:nvGrpSpPr>
        <p:grpSpPr bwMode="auto">
          <a:xfrm>
            <a:off x="8153400" y="152400"/>
            <a:ext cx="792163" cy="1295400"/>
            <a:chOff x="5136" y="960"/>
            <a:chExt cx="528" cy="864"/>
          </a:xfrm>
        </p:grpSpPr>
        <p:sp>
          <p:nvSpPr>
            <p:cNvPr id="25609"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ru-RU"/>
            </a:p>
          </p:txBody>
        </p:sp>
        <p:sp>
          <p:nvSpPr>
            <p:cNvPr id="25610" name="Oval 10"/>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ru-RU"/>
            </a:p>
          </p:txBody>
        </p:sp>
        <p:sp>
          <p:nvSpPr>
            <p:cNvPr id="25611" name="Oval 11"/>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ru-RU"/>
            </a:p>
          </p:txBody>
        </p:sp>
        <p:sp>
          <p:nvSpPr>
            <p:cNvPr id="25612" name="Oval 12"/>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ru-RU"/>
            </a:p>
          </p:txBody>
        </p:sp>
        <p:sp>
          <p:nvSpPr>
            <p:cNvPr id="25613" name="Oval 13"/>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ru-RU"/>
            </a:p>
          </p:txBody>
        </p:sp>
        <p:sp>
          <p:nvSpPr>
            <p:cNvPr id="25614" name="Oval 14"/>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ru-RU"/>
            </a:p>
          </p:txBody>
        </p:sp>
        <p:sp>
          <p:nvSpPr>
            <p:cNvPr id="25615" name="Oval 15"/>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ru-RU"/>
            </a:p>
          </p:txBody>
        </p:sp>
        <p:sp>
          <p:nvSpPr>
            <p:cNvPr id="25616" name="Oval 16"/>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ru-RU"/>
            </a:p>
          </p:txBody>
        </p:sp>
        <p:sp>
          <p:nvSpPr>
            <p:cNvPr id="25617" name="Oval 17"/>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ru-RU"/>
            </a:p>
          </p:txBody>
        </p:sp>
        <p:sp>
          <p:nvSpPr>
            <p:cNvPr id="25618" name="Oval 18"/>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ru-RU"/>
            </a:p>
          </p:txBody>
        </p:sp>
        <p:sp>
          <p:nvSpPr>
            <p:cNvPr id="25619" name="Oval 19"/>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ru-RU"/>
            </a:p>
          </p:txBody>
        </p:sp>
        <p:sp>
          <p:nvSpPr>
            <p:cNvPr id="25620" name="Oval 20"/>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ru-RU"/>
            </a:p>
          </p:txBody>
        </p:sp>
        <p:sp>
          <p:nvSpPr>
            <p:cNvPr id="25621"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ru-RU"/>
            </a:p>
          </p:txBody>
        </p:sp>
        <p:sp>
          <p:nvSpPr>
            <p:cNvPr id="25622" name="Oval 22"/>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ru-RU"/>
            </a:p>
          </p:txBody>
        </p:sp>
        <p:sp>
          <p:nvSpPr>
            <p:cNvPr id="25623" name="Oval 23"/>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ru-RU"/>
            </a:p>
          </p:txBody>
        </p:sp>
        <p:sp>
          <p:nvSpPr>
            <p:cNvPr id="25624" name="Oval 24"/>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ru-RU"/>
            </a:p>
          </p:txBody>
        </p:sp>
        <p:sp>
          <p:nvSpPr>
            <p:cNvPr id="25625"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ru-RU"/>
            </a:p>
          </p:txBody>
        </p:sp>
        <p:sp>
          <p:nvSpPr>
            <p:cNvPr id="25626" name="Oval 26"/>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ru-RU"/>
            </a:p>
          </p:txBody>
        </p:sp>
        <p:sp>
          <p:nvSpPr>
            <p:cNvPr id="25627" name="Oval 27"/>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ru-RU"/>
            </a:p>
          </p:txBody>
        </p:sp>
        <p:sp>
          <p:nvSpPr>
            <p:cNvPr id="25628" name="Oval 28"/>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ru-RU"/>
            </a:p>
          </p:txBody>
        </p:sp>
        <p:sp>
          <p:nvSpPr>
            <p:cNvPr id="25629"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ru-RU"/>
            </a:p>
          </p:txBody>
        </p:sp>
        <p:sp>
          <p:nvSpPr>
            <p:cNvPr id="25630" name="Oval 30"/>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ru-RU"/>
            </a:p>
          </p:txBody>
        </p:sp>
        <p:sp>
          <p:nvSpPr>
            <p:cNvPr id="25631" name="Oval 31"/>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ru-RU"/>
            </a:p>
          </p:txBody>
        </p:sp>
        <p:sp>
          <p:nvSpPr>
            <p:cNvPr id="25632" name="Oval 32"/>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ru-RU"/>
            </a:p>
          </p:txBody>
        </p:sp>
        <p:sp>
          <p:nvSpPr>
            <p:cNvPr id="25633" name="Oval 33"/>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ru-RU"/>
            </a:p>
          </p:txBody>
        </p:sp>
        <p:sp>
          <p:nvSpPr>
            <p:cNvPr id="25634" name="Oval 34"/>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ru-RU"/>
            </a:p>
          </p:txBody>
        </p:sp>
        <p:sp>
          <p:nvSpPr>
            <p:cNvPr id="25635" name="Oval 35"/>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ru-RU"/>
            </a:p>
          </p:txBody>
        </p:sp>
        <p:sp>
          <p:nvSpPr>
            <p:cNvPr id="25636" name="Oval 36"/>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ru-RU"/>
            </a:p>
          </p:txBody>
        </p:sp>
        <p:sp>
          <p:nvSpPr>
            <p:cNvPr id="25637" name="Oval 37"/>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ru-RU"/>
            </a:p>
          </p:txBody>
        </p:sp>
        <p:sp>
          <p:nvSpPr>
            <p:cNvPr id="25638" name="Oval 38"/>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ru-RU"/>
            </a:p>
          </p:txBody>
        </p:sp>
        <p:sp>
          <p:nvSpPr>
            <p:cNvPr id="25639" name="Oval 39"/>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ru-RU"/>
            </a:p>
          </p:txBody>
        </p:sp>
      </p:grpSp>
    </p:spTree>
  </p:cSld>
  <p:clrMap bg1="lt1" tx1="dk1" bg2="lt2" tx2="dk2" accent1="accent1" accent2="accent2" accent3="accent3" accent4="accent4" accent5="accent5" accent6="accent6" hlink="hlink" folHlink="folHlink"/>
  <p:sldLayoutIdLst>
    <p:sldLayoutId id="2147483658"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iming>
    <p:tnLst>
      <p:par>
        <p:cTn id="1" dur="indefinite" restart="never" nodeType="tmRoot"/>
      </p:par>
    </p:tnLst>
  </p:timing>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8686800" cy="4876800"/>
            <a:chOff x="0" y="0"/>
            <a:chExt cx="5472" cy="3072"/>
          </a:xfrm>
        </p:grpSpPr>
        <p:sp>
          <p:nvSpPr>
            <p:cNvPr id="3481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34820" name="Group 4"/>
            <p:cNvGrpSpPr>
              <a:grpSpLocks/>
            </p:cNvGrpSpPr>
            <p:nvPr/>
          </p:nvGrpSpPr>
          <p:grpSpPr bwMode="auto">
            <a:xfrm>
              <a:off x="240" y="893"/>
              <a:ext cx="5232" cy="115"/>
              <a:chOff x="240" y="893"/>
              <a:chExt cx="5232" cy="115"/>
            </a:xfrm>
          </p:grpSpPr>
          <p:sp>
            <p:nvSpPr>
              <p:cNvPr id="3482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3482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ru-RU"/>
              </a:p>
            </p:txBody>
          </p:sp>
        </p:grpSp>
      </p:grpSp>
      <p:sp>
        <p:nvSpPr>
          <p:cNvPr id="3482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482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482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3482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3482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7813B0D7-9253-4ADF-A12B-6DA97264C49C}" type="slidenum">
              <a:rPr lang="ru-RU"/>
              <a:pPr/>
              <a:t>‹#›</a:t>
            </a:fld>
            <a:endParaRPr lang="ru-RU"/>
          </a:p>
        </p:txBody>
      </p:sp>
      <p:sp>
        <p:nvSpPr>
          <p:cNvPr id="3482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664"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ru-RU"/>
          </a:p>
        </p:txBody>
      </p:sp>
      <p:sp>
        <p:nvSpPr>
          <p:cNvPr id="4915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32B36FB5-A771-4C7F-946A-D94CF5986BE4}" type="slidenum">
              <a:rPr lang="ru-RU"/>
              <a:pPr/>
              <a:t>‹#›</a:t>
            </a:fld>
            <a:endParaRPr lang="ru-RU"/>
          </a:p>
        </p:txBody>
      </p:sp>
      <p:grpSp>
        <p:nvGrpSpPr>
          <p:cNvPr id="49156" name="Group 4"/>
          <p:cNvGrpSpPr>
            <a:grpSpLocks/>
          </p:cNvGrpSpPr>
          <p:nvPr/>
        </p:nvGrpSpPr>
        <p:grpSpPr bwMode="auto">
          <a:xfrm>
            <a:off x="0" y="0"/>
            <a:ext cx="9144000" cy="546100"/>
            <a:chOff x="0" y="0"/>
            <a:chExt cx="5760" cy="344"/>
          </a:xfrm>
        </p:grpSpPr>
        <p:sp>
          <p:nvSpPr>
            <p:cNvPr id="4915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49158"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ru-RU" sz="2400">
                <a:latin typeface="Times New Roman" pitchFamily="18" charset="0"/>
              </a:endParaRPr>
            </a:p>
          </p:txBody>
        </p:sp>
        <p:sp>
          <p:nvSpPr>
            <p:cNvPr id="49159"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9160"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916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49162"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9163"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4916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4916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ru-RU">
                <a:solidFill>
                  <a:schemeClr val="accent2"/>
                </a:solidFill>
              </a:endParaRPr>
            </a:p>
          </p:txBody>
        </p:sp>
      </p:grpSp>
      <p:sp>
        <p:nvSpPr>
          <p:cNvPr id="49166"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9167"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916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Tree>
  </p:cSld>
  <p:clrMap bg1="lt1" tx1="dk1" bg2="lt2" tx2="dk2" accent1="accent1" accent2="accent2" accent3="accent3" accent4="accent4" accent5="accent5" accent6="accent6" hlink="hlink" folHlink="folHlink"/>
  <p:sldLayoutIdLst>
    <p:sldLayoutId id="2147483668"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6322" name="Group 2"/>
          <p:cNvGrpSpPr>
            <a:grpSpLocks/>
          </p:cNvGrpSpPr>
          <p:nvPr/>
        </p:nvGrpSpPr>
        <p:grpSpPr bwMode="auto">
          <a:xfrm>
            <a:off x="0" y="0"/>
            <a:ext cx="7620000" cy="6858000"/>
            <a:chOff x="0" y="0"/>
            <a:chExt cx="4800" cy="4320"/>
          </a:xfrm>
        </p:grpSpPr>
        <p:grpSp>
          <p:nvGrpSpPr>
            <p:cNvPr id="56323" name="Group 3"/>
            <p:cNvGrpSpPr>
              <a:grpSpLocks/>
            </p:cNvGrpSpPr>
            <p:nvPr userDrawn="1"/>
          </p:nvGrpSpPr>
          <p:grpSpPr bwMode="auto">
            <a:xfrm>
              <a:off x="0" y="0"/>
              <a:ext cx="2016" cy="4320"/>
              <a:chOff x="0" y="0"/>
              <a:chExt cx="2016" cy="4320"/>
            </a:xfrm>
          </p:grpSpPr>
          <p:sp>
            <p:nvSpPr>
              <p:cNvPr id="5632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ru-RU"/>
              </a:p>
            </p:txBody>
          </p:sp>
          <p:sp>
            <p:nvSpPr>
              <p:cNvPr id="5632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ru-RU"/>
              </a:p>
            </p:txBody>
          </p:sp>
        </p:grpSp>
        <p:grpSp>
          <p:nvGrpSpPr>
            <p:cNvPr id="56326" name="Group 6"/>
            <p:cNvGrpSpPr>
              <a:grpSpLocks/>
            </p:cNvGrpSpPr>
            <p:nvPr/>
          </p:nvGrpSpPr>
          <p:grpSpPr bwMode="auto">
            <a:xfrm>
              <a:off x="144" y="1248"/>
              <a:ext cx="4656" cy="201"/>
              <a:chOff x="144" y="1248"/>
              <a:chExt cx="4656" cy="201"/>
            </a:xfrm>
          </p:grpSpPr>
          <p:sp>
            <p:nvSpPr>
              <p:cNvPr id="56327"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56328"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ru-RU"/>
              </a:p>
            </p:txBody>
          </p:sp>
        </p:grpSp>
      </p:grpSp>
      <p:sp>
        <p:nvSpPr>
          <p:cNvPr id="56329"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56330"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633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endParaRPr lang="ru-RU"/>
          </a:p>
        </p:txBody>
      </p:sp>
      <p:sp>
        <p:nvSpPr>
          <p:cNvPr id="5633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ru-RU"/>
          </a:p>
        </p:txBody>
      </p:sp>
      <p:sp>
        <p:nvSpPr>
          <p:cNvPr id="5633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1A61B905-AC92-445C-ABBB-6215CFB9D1D3}"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70"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a:endParaRPr lang="ru-RU" sz="2400">
              <a:latin typeface="Times New Roman" pitchFamily="18" charset="0"/>
            </a:endParaRPr>
          </a:p>
        </p:txBody>
      </p:sp>
      <p:sp>
        <p:nvSpPr>
          <p:cNvPr id="79875"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79876"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79877"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9878"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79879"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79880"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5CD7436-7042-4B27-B08F-43B6CCBC87BD}" type="slidenum">
              <a:rPr lang="ru-RU"/>
              <a:pPr/>
              <a:t>‹#›</a:t>
            </a:fld>
            <a:endParaRPr lang="ru-RU"/>
          </a:p>
        </p:txBody>
      </p:sp>
      <p:sp>
        <p:nvSpPr>
          <p:cNvPr id="79881"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ru-RU"/>
          </a:p>
        </p:txBody>
      </p:sp>
      <p:sp>
        <p:nvSpPr>
          <p:cNvPr id="79882"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ru-RU"/>
          </a:p>
        </p:txBody>
      </p:sp>
    </p:spTree>
  </p:cSld>
  <p:clrMap bg1="lt1" tx1="dk1" bg2="lt2" tx2="dk2" accent1="accent1" accent2="accent2" accent3="accent3" accent4="accent4" accent5="accent5" accent6="accent6" hlink="hlink" folHlink="folHlink"/>
  <p:sldLayoutIdLst>
    <p:sldLayoutId id="2147483672"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62" name="Group 2"/>
          <p:cNvGrpSpPr>
            <a:grpSpLocks/>
          </p:cNvGrpSpPr>
          <p:nvPr/>
        </p:nvGrpSpPr>
        <p:grpSpPr bwMode="auto">
          <a:xfrm>
            <a:off x="1071563" y="304800"/>
            <a:ext cx="7615237" cy="1106488"/>
            <a:chOff x="675" y="192"/>
            <a:chExt cx="4797" cy="697"/>
          </a:xfrm>
        </p:grpSpPr>
        <p:sp>
          <p:nvSpPr>
            <p:cNvPr id="92163"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92164"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92165"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92166"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sp>
          <p:nvSpPr>
            <p:cNvPr id="92167"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grpSp>
      <p:sp>
        <p:nvSpPr>
          <p:cNvPr id="92168"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92169"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92170"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92171"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0E45C17-1C50-4272-B24D-483D916FDBC9}" type="slidenum">
              <a:rPr lang="ru-RU"/>
              <a:pPr/>
              <a:t>‹#›</a:t>
            </a:fld>
            <a:endParaRPr lang="ru-RU"/>
          </a:p>
        </p:txBody>
      </p:sp>
      <p:sp>
        <p:nvSpPr>
          <p:cNvPr id="92172"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Tree>
  </p:cSld>
  <p:clrMap bg1="lt1" tx1="dk1" bg2="lt2" tx2="dk2" accent1="accent1" accent2="accent2" accent3="accent3" accent4="accent4" accent5="accent5" accent6="accent6" hlink="hlink" folHlink="folHlink"/>
  <p:sldLayoutIdLst>
    <p:sldLayoutId id="214748367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defRPr>
      </a:lvl2pPr>
      <a:lvl3pPr algn="l" rtl="0" fontAlgn="base">
        <a:spcBef>
          <a:spcPct val="0"/>
        </a:spcBef>
        <a:spcAft>
          <a:spcPct val="0"/>
        </a:spcAft>
        <a:defRPr sz="3800">
          <a:solidFill>
            <a:schemeClr val="tx2"/>
          </a:solidFill>
          <a:latin typeface="Arial" charset="0"/>
        </a:defRPr>
      </a:lvl3pPr>
      <a:lvl4pPr algn="l" rtl="0" fontAlgn="base">
        <a:spcBef>
          <a:spcPct val="0"/>
        </a:spcBef>
        <a:spcAft>
          <a:spcPct val="0"/>
        </a:spcAft>
        <a:defRPr sz="3800">
          <a:solidFill>
            <a:schemeClr val="tx2"/>
          </a:solidFill>
          <a:latin typeface="Arial" charset="0"/>
        </a:defRPr>
      </a:lvl4pPr>
      <a:lvl5pPr algn="l" rtl="0" fontAlgn="base">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0.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0.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90.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0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12.xml"/></Relationships>
</file>

<file path=ppt/slides/_rels/slide2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12.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3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3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609600"/>
            <a:ext cx="7848600" cy="2362200"/>
          </a:xfrm>
          <a:ln/>
        </p:spPr>
        <p:txBody>
          <a:bodyPr/>
          <a:lstStyle/>
          <a:p>
            <a:r>
              <a:rPr lang="ru-RU" sz="4800" b="1">
                <a:latin typeface="Comic Sans MS" pitchFamily="66" charset="0"/>
              </a:rPr>
              <a:t>КОРПОРАТИВНАЯ СОЦИАЛЬНАЯ ОТВЕТСТВЕННОСТЬ</a:t>
            </a:r>
          </a:p>
        </p:txBody>
      </p:sp>
      <p:sp>
        <p:nvSpPr>
          <p:cNvPr id="4099" name="Rectangle 3"/>
          <p:cNvSpPr>
            <a:spLocks noGrp="1" noChangeArrowheads="1"/>
          </p:cNvSpPr>
          <p:nvPr>
            <p:ph type="subTitle" idx="1"/>
          </p:nvPr>
        </p:nvSpPr>
        <p:spPr>
          <a:xfrm>
            <a:off x="1524000" y="3429000"/>
            <a:ext cx="7239000" cy="2286000"/>
          </a:xfrm>
          <a:ln/>
        </p:spPr>
        <p:txBody>
          <a:bodyPr/>
          <a:lstStyle/>
          <a:p>
            <a:r>
              <a:rPr lang="ru-RU" b="1"/>
              <a:t>КОРПОРАТИВНАЯ СОЦИАЛЬНАЯ ОТВЕТСТВЕННОСТЬ И СТРАТЕГИЧЕСКОЕ УПРАВЛЕНИЕ КОМПАНИЕЙ</a:t>
            </a:r>
          </a:p>
        </p:txBody>
      </p:sp>
    </p:spTree>
  </p:cSld>
  <p:clrMapOvr>
    <a:masterClrMapping/>
  </p:clrMapOvr>
  <p:transition spd="slow">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228600"/>
            <a:ext cx="8382000" cy="1143000"/>
          </a:xfrm>
        </p:spPr>
        <p:txBody>
          <a:bodyPr/>
          <a:lstStyle/>
          <a:p>
            <a:r>
              <a:rPr lang="ru-RU" sz="2100"/>
              <a:t>В соответствии с Трудовым Кодексом РФ (ст. 219) работодатель, для реализации своих обязательств по созданию безопасных условий труда, соблюдения прав работников на охрану их здоровья и жизни, обязан выполнить такой комплекс мероприятий:</a:t>
            </a:r>
          </a:p>
        </p:txBody>
      </p:sp>
      <p:sp>
        <p:nvSpPr>
          <p:cNvPr id="29699" name="Rectangle 3"/>
          <p:cNvSpPr>
            <a:spLocks noGrp="1" noChangeArrowheads="1"/>
          </p:cNvSpPr>
          <p:nvPr>
            <p:ph type="body" idx="1"/>
          </p:nvPr>
        </p:nvSpPr>
        <p:spPr>
          <a:xfrm>
            <a:off x="152400" y="1600200"/>
            <a:ext cx="8991600" cy="5257800"/>
          </a:xfrm>
        </p:spPr>
        <p:txBody>
          <a:bodyPr/>
          <a:lstStyle/>
          <a:p>
            <a:pPr>
              <a:lnSpc>
                <a:spcPct val="80000"/>
              </a:lnSpc>
            </a:pPr>
            <a:r>
              <a:rPr lang="ru-RU" sz="1600"/>
              <a:t>проведение предварительных и периодических медицинских осмотров, в соответствии с нормативными актами, утвержденных Министерства здравоохранения России;</a:t>
            </a:r>
          </a:p>
          <a:p>
            <a:pPr>
              <a:lnSpc>
                <a:spcPct val="80000"/>
              </a:lnSpc>
            </a:pPr>
            <a:r>
              <a:rPr lang="ru-RU" sz="1600"/>
              <a:t>обязательное информирование работников при заключении трудового договора о состоянии условий и охраны труда на их рабочих местах, о существующем риске повреждения здоровья, а также о принятых мерах по защите от воздействия вредных и опасных производственных факторов;</a:t>
            </a:r>
          </a:p>
          <a:p>
            <a:pPr>
              <a:lnSpc>
                <a:spcPct val="80000"/>
              </a:lnSpc>
            </a:pPr>
            <a:r>
              <a:rPr lang="ru-RU" sz="1600"/>
              <a:t>обеспечение безопасности зданий, сооружений, оборудования, сырья и материалов, эффективную эксплуатацию средств коллективной и индивидуальной защиты, а также соответствующих требований законодательства об охране труда условий на рабочем месте (ст.14 Ф</a:t>
            </a:r>
            <a:r>
              <a:rPr lang="en-US" sz="1600"/>
              <a:t>e</a:t>
            </a:r>
            <a:r>
              <a:rPr lang="ru-RU" sz="1600"/>
              <a:t>д</a:t>
            </a:r>
            <a:r>
              <a:rPr lang="en-US" sz="1600"/>
              <a:t>e</a:t>
            </a:r>
            <a:r>
              <a:rPr lang="ru-RU" sz="1600"/>
              <a:t>рального закона № 181-ФЗ);</a:t>
            </a:r>
          </a:p>
          <a:p>
            <a:pPr>
              <a:lnSpc>
                <a:spcPct val="80000"/>
              </a:lnSpc>
            </a:pPr>
            <a:r>
              <a:rPr lang="ru-RU" sz="1600"/>
              <a:t>обучение и инструктаж, проверку знаний по охране труда (ст. 18 Федерального закона № 181-ФЗ);</a:t>
            </a:r>
          </a:p>
          <a:p>
            <a:pPr>
              <a:lnSpc>
                <a:spcPct val="80000"/>
              </a:lnSpc>
            </a:pPr>
            <a:r>
              <a:rPr lang="ru-RU" sz="1600"/>
              <a:t>обеспечение работников средствами коллективной и индивидуальной защиты (ст.17 Федерального закона № 181-ФЗ);</a:t>
            </a:r>
          </a:p>
          <a:p>
            <a:pPr>
              <a:lnSpc>
                <a:spcPct val="80000"/>
              </a:lnSpc>
            </a:pPr>
            <a:r>
              <a:rPr lang="ru-RU" sz="1600"/>
              <a:t>расследование несчастных случаев на производстве (ст. 229 </a:t>
            </a:r>
            <a:r>
              <a:rPr lang="en-US" sz="1600"/>
              <a:t>Tpy</a:t>
            </a:r>
            <a:r>
              <a:rPr lang="ru-RU" sz="1600"/>
              <a:t>дового Кодекса РФ);</a:t>
            </a:r>
          </a:p>
          <a:p>
            <a:pPr>
              <a:lnSpc>
                <a:spcPct val="80000"/>
              </a:lnSpc>
            </a:pPr>
            <a:r>
              <a:rPr lang="ru-RU" sz="1600"/>
              <a:t>возмещение вреда, причиненного работникам увечьем,  профессиональным заболеванием либо иным повреждением здоровья, связанном с исполнением ими трудовых обязанностей;</a:t>
            </a:r>
          </a:p>
          <a:p>
            <a:pPr>
              <a:lnSpc>
                <a:spcPct val="80000"/>
              </a:lnSpc>
            </a:pPr>
            <a:r>
              <a:rPr lang="ru-RU" sz="1600"/>
              <a:t>обязательное страхование работников по временной нетрудоспособности вследствие заболевания, а также от несчастных случаев на производстве и профессиональных заболеваний (ст. 210 Трудового Кодекса РФ);</a:t>
            </a:r>
          </a:p>
          <a:p>
            <a:pPr>
              <a:lnSpc>
                <a:spcPct val="80000"/>
              </a:lnSpc>
            </a:pPr>
            <a:r>
              <a:rPr lang="ru-RU" sz="1600"/>
              <a:t>организация надлежащего санитарно-бытового и лечебно - профилактического обслуживания работников.</a:t>
            </a:r>
          </a:p>
        </p:txBody>
      </p:sp>
    </p:spTree>
  </p:cSld>
  <p:clrMapOvr>
    <a:masterClrMapping/>
  </p:clrMapOvr>
  <p:transition>
    <p:whee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0" name="Rectangle 6"/>
          <p:cNvSpPr>
            <a:spLocks noGrp="1" noChangeArrowheads="1"/>
          </p:cNvSpPr>
          <p:nvPr>
            <p:ph type="title"/>
          </p:nvPr>
        </p:nvSpPr>
        <p:spPr>
          <a:xfrm>
            <a:off x="609600" y="228600"/>
            <a:ext cx="7848600" cy="5486400"/>
          </a:xfrm>
        </p:spPr>
        <p:txBody>
          <a:bodyPr/>
          <a:lstStyle/>
          <a:p>
            <a:r>
              <a:rPr lang="ru-RU" sz="2400"/>
              <a:t>Качество трудовой жизни работника зависит также от его эмоционально-психологического состояния.</a:t>
            </a:r>
            <a:br>
              <a:rPr lang="ru-RU" sz="2400"/>
            </a:br>
            <a:r>
              <a:rPr lang="ru-RU" sz="2400"/>
              <a:t>Учитывая опыт западных стран в этой области социально-трудовых отношений, многие отечественные корпорации стали организовывать психологические службы, или иметь в штате менеджеров профессионального психолога. Экспертные оценки показывают, что влияние психологического климата на эффективность работы коллектива имеет важное значение. Качество трудовой жизни является многоаспектным понятием и его невозможно определить только одним каким-либо показателем, для анализа качества трудовой жизни используются статистические данные, результаты социологических опросов и другие данные. </a:t>
            </a:r>
          </a:p>
        </p:txBody>
      </p:sp>
      <p:pic>
        <p:nvPicPr>
          <p:cNvPr id="36871" name="Picture 7"/>
          <p:cNvPicPr>
            <a:picLocks noChangeAspect="1" noChangeArrowheads="1"/>
          </p:cNvPicPr>
          <p:nvPr/>
        </p:nvPicPr>
        <p:blipFill>
          <a:blip r:embed="rId2"/>
          <a:srcRect/>
          <a:stretch>
            <a:fillRect/>
          </a:stretch>
        </p:blipFill>
        <p:spPr bwMode="auto">
          <a:xfrm>
            <a:off x="6400800" y="5127625"/>
            <a:ext cx="2743200" cy="1730375"/>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a:xfrm>
            <a:off x="914400" y="277813"/>
            <a:ext cx="8001000" cy="6351587"/>
          </a:xfrm>
        </p:spPr>
        <p:txBody>
          <a:bodyPr/>
          <a:lstStyle/>
          <a:p>
            <a:r>
              <a:rPr lang="ru-RU" sz="2600"/>
              <a:t>В производственных условиях взаимодействуют два субъекта отношений: работодатель и работник. </a:t>
            </a:r>
            <a:br>
              <a:rPr lang="ru-RU" sz="2600"/>
            </a:br>
            <a:r>
              <a:rPr lang="ru-RU" sz="2600"/>
              <a:t/>
            </a:r>
            <a:br>
              <a:rPr lang="ru-RU" sz="2600"/>
            </a:br>
            <a:r>
              <a:rPr lang="ru-RU" sz="2600" i="1"/>
              <a:t>Работодатель </a:t>
            </a:r>
            <a:r>
              <a:rPr lang="ru-RU" sz="2600"/>
              <a:t>по отношению к работнику выстраивает такие приоритеты: эффективность труда, профессиональная адаптация, текучесть кадров, трудовая дисциплина, совпадение целей работника с целями предприятия, минимальное число конфликтов, отсутствие забастовок.</a:t>
            </a:r>
            <a:r>
              <a:rPr lang="ru-RU" sz="2600" i="1"/>
              <a:t/>
            </a:r>
            <a:br>
              <a:rPr lang="ru-RU" sz="2600" i="1"/>
            </a:br>
            <a:r>
              <a:rPr lang="ru-RU" sz="2600" i="1"/>
              <a:t>                               Работнику </a:t>
            </a:r>
            <a:r>
              <a:rPr lang="ru-RU" sz="2600"/>
              <a:t>наиболее значимы такие</a:t>
            </a:r>
            <a:br>
              <a:rPr lang="ru-RU" sz="2600"/>
            </a:br>
            <a:r>
              <a:rPr lang="ru-RU" sz="2600"/>
              <a:t>                              условия, как содержательность и</a:t>
            </a:r>
            <a:br>
              <a:rPr lang="ru-RU" sz="2600"/>
            </a:br>
            <a:r>
              <a:rPr lang="ru-RU" sz="2600"/>
              <a:t>                              удовлетворенность трудом, условия</a:t>
            </a:r>
            <a:br>
              <a:rPr lang="ru-RU" sz="2600"/>
            </a:br>
            <a:r>
              <a:rPr lang="ru-RU" sz="2600"/>
              <a:t>                              труда, уровень заработной платы,</a:t>
            </a:r>
            <a:br>
              <a:rPr lang="ru-RU" sz="2600"/>
            </a:br>
            <a:r>
              <a:rPr lang="ru-RU" sz="2600"/>
              <a:t>                              возможность профессионального роста и самореализация, психологический климат в коллективе, отсутствие стрессовых ситуаций. </a:t>
            </a:r>
          </a:p>
        </p:txBody>
      </p:sp>
      <p:pic>
        <p:nvPicPr>
          <p:cNvPr id="39941" name="Picture 5"/>
          <p:cNvPicPr>
            <a:picLocks noChangeAspect="1" noChangeArrowheads="1"/>
          </p:cNvPicPr>
          <p:nvPr/>
        </p:nvPicPr>
        <p:blipFill>
          <a:blip r:embed="rId2"/>
          <a:srcRect/>
          <a:stretch>
            <a:fillRect/>
          </a:stretch>
        </p:blipFill>
        <p:spPr bwMode="auto">
          <a:xfrm>
            <a:off x="0" y="3827463"/>
            <a:ext cx="3429000" cy="2024062"/>
          </a:xfrm>
          <a:prstGeom prst="rect">
            <a:avLst/>
          </a:prstGeom>
          <a:noFill/>
          <a:ln w="9525">
            <a:noFill/>
            <a:miter lim="800000"/>
            <a:headEnd/>
            <a:tailEnd/>
          </a:ln>
          <a:effectLst/>
        </p:spPr>
      </p:pic>
    </p:spTree>
  </p:cSld>
  <p:clrMapOvr>
    <a:masterClrMapping/>
  </p:clrMapOvr>
  <p:transition>
    <p:strips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3" name="Rectangle 9"/>
          <p:cNvSpPr>
            <a:spLocks noGrp="1" noChangeArrowheads="1"/>
          </p:cNvSpPr>
          <p:nvPr>
            <p:ph type="title"/>
          </p:nvPr>
        </p:nvSpPr>
        <p:spPr>
          <a:xfrm>
            <a:off x="304800" y="609600"/>
            <a:ext cx="8610600" cy="5943600"/>
          </a:xfrm>
        </p:spPr>
        <p:txBody>
          <a:bodyPr/>
          <a:lstStyle/>
          <a:p>
            <a:r>
              <a:rPr lang="ru-RU" sz="2200"/>
              <a:t>Основоположник теории научного менеджмента Ф.Тейлор в своей книге «Научная организация труда» определил два концептуальных момента: «достигающий работодатель» и «достигающий работник», т.е. работодатель и работник в своих предпочтениях должны двигаться навстречу друг другу, учитывать интересы друг друга. Он особо отмечал, справедливое отношение по отношению именно к каждому работнику. По мнению Ф.Тейлора, если рабочие предприятия оплачиваются по различным ставкам в соответствии со своими индивидуальными достоинствами, то в интересы высокооплачиваемых рабочих не может входить союз с низкооплачиваемыми. Безусловно, качество трудовой жизни работника складывается из таких нюансов производственной жизни как личные отношения с руководителем. Основоположник научного менеджмента отмечал, что никакую благотворительность работник не ценит так, как мелкие проявления личного доброжелательства и симпатии, устанавливающие дружелюбное чувство между ним и начальством.</a:t>
            </a:r>
          </a:p>
        </p:txBody>
      </p:sp>
      <p:pic>
        <p:nvPicPr>
          <p:cNvPr id="41996" name="Picture 12"/>
          <p:cNvPicPr>
            <a:picLocks noChangeAspect="1" noChangeArrowheads="1"/>
          </p:cNvPicPr>
          <p:nvPr/>
        </p:nvPicPr>
        <p:blipFill>
          <a:blip r:embed="rId2"/>
          <a:srcRect/>
          <a:stretch>
            <a:fillRect/>
          </a:stretch>
        </p:blipFill>
        <p:spPr bwMode="auto">
          <a:xfrm>
            <a:off x="7620000" y="5715000"/>
            <a:ext cx="1524000" cy="1143000"/>
          </a:xfrm>
          <a:prstGeom prst="rect">
            <a:avLst/>
          </a:prstGeom>
          <a:noFill/>
          <a:ln w="9525">
            <a:noFill/>
            <a:miter lim="800000"/>
            <a:headEnd/>
            <a:tailEnd/>
          </a:ln>
          <a:effectLst/>
        </p:spPr>
      </p:pic>
    </p:spTree>
  </p:cSld>
  <p:clrMapOvr>
    <a:masterClrMapping/>
  </p:clrMapOvr>
  <p:transition>
    <p:plu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Grp="1" noChangeArrowheads="1"/>
          </p:cNvSpPr>
          <p:nvPr>
            <p:ph type="ctrTitle"/>
          </p:nvPr>
        </p:nvSpPr>
        <p:spPr/>
        <p:txBody>
          <a:bodyPr/>
          <a:lstStyle/>
          <a:p>
            <a:r>
              <a:rPr lang="ru-RU" sz="3600" b="1" i="1"/>
              <a:t>Социальная ответственность в системе регулирования социально-трудовых отношений</a:t>
            </a:r>
            <a:r>
              <a:rPr lang="ru-RU" sz="3600" i="1"/>
              <a:t>.</a:t>
            </a:r>
          </a:p>
        </p:txBody>
      </p:sp>
      <p:sp>
        <p:nvSpPr>
          <p:cNvPr id="53253" name="Rectangle 5"/>
          <p:cNvSpPr>
            <a:spLocks noGrp="1" noChangeArrowheads="1"/>
          </p:cNvSpPr>
          <p:nvPr>
            <p:ph type="subTitle" idx="1"/>
          </p:nvPr>
        </p:nvSpPr>
        <p:spPr>
          <a:xfrm>
            <a:off x="0" y="4267200"/>
            <a:ext cx="9144000" cy="2590800"/>
          </a:xfrm>
        </p:spPr>
        <p:txBody>
          <a:bodyPr/>
          <a:lstStyle/>
          <a:p>
            <a:pPr>
              <a:lnSpc>
                <a:spcPct val="80000"/>
              </a:lnSpc>
            </a:pPr>
            <a:r>
              <a:rPr lang="ru-RU" sz="2000" b="1"/>
              <a:t>Процесс интеграции многих элементов «социального» и «экономического» привел к появлению нового научного направления - социальная экономика. В процессе эволюции появились новые социально - экономические категории:</a:t>
            </a:r>
          </a:p>
          <a:p>
            <a:pPr>
              <a:lnSpc>
                <a:spcPct val="80000"/>
              </a:lnSpc>
            </a:pPr>
            <a:r>
              <a:rPr lang="ru-RU" sz="2000" b="1"/>
              <a:t>- человеческий капитал;</a:t>
            </a:r>
          </a:p>
          <a:p>
            <a:pPr>
              <a:lnSpc>
                <a:spcPct val="80000"/>
              </a:lnSpc>
            </a:pPr>
            <a:r>
              <a:rPr lang="ru-RU" sz="2000" b="1"/>
              <a:t>- социальные инвестиции;</a:t>
            </a:r>
          </a:p>
          <a:p>
            <a:pPr>
              <a:lnSpc>
                <a:spcPct val="80000"/>
              </a:lnSpc>
            </a:pPr>
            <a:r>
              <a:rPr lang="ru-RU" sz="2000" b="1"/>
              <a:t>- социальное государство;</a:t>
            </a:r>
          </a:p>
          <a:p>
            <a:pPr>
              <a:lnSpc>
                <a:spcPct val="80000"/>
              </a:lnSpc>
            </a:pPr>
            <a:r>
              <a:rPr lang="ru-RU" sz="2000" b="1"/>
              <a:t>- социальное партнерство;</a:t>
            </a:r>
          </a:p>
          <a:p>
            <a:pPr>
              <a:lnSpc>
                <a:spcPct val="80000"/>
              </a:lnSpc>
            </a:pPr>
            <a:r>
              <a:rPr lang="ru-RU" sz="2000" b="1"/>
              <a:t>- социальная ответственность.</a:t>
            </a:r>
          </a:p>
        </p:txBody>
      </p:sp>
    </p:spTree>
  </p:cSld>
  <p:clrMapOvr>
    <a:masterClrMapping/>
  </p:clrMapOvr>
  <p:transition>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ctrTitle"/>
          </p:nvPr>
        </p:nvSpPr>
        <p:spPr>
          <a:xfrm>
            <a:off x="533400" y="990600"/>
            <a:ext cx="8610600" cy="1905000"/>
          </a:xfrm>
        </p:spPr>
        <p:txBody>
          <a:bodyPr/>
          <a:lstStyle/>
          <a:p>
            <a:r>
              <a:rPr lang="ru-RU" sz="1900"/>
              <a:t>В 1998 г. была принята совместная Декларация ООН и Международной Организации Труда «Об основополагающих принципах и правах в·сфере труда». При этом определено понятие: «Достойный труд». В контексте стандартов качества было принято «Руководство по социальной ответственности» (</a:t>
            </a:r>
            <a:r>
              <a:rPr lang="en-US" sz="1900"/>
              <a:t>Guidance on Social Responsibllity</a:t>
            </a:r>
            <a:r>
              <a:rPr lang="ru-RU" sz="1900"/>
              <a:t>- стандарт ИСО 6000). Оно определяет социальную ответственность любого хозяйствующего субъекта:</a:t>
            </a:r>
          </a:p>
        </p:txBody>
      </p:sp>
      <p:sp>
        <p:nvSpPr>
          <p:cNvPr id="55299" name="Rectangle 3"/>
          <p:cNvSpPr>
            <a:spLocks noGrp="1" noChangeArrowheads="1"/>
          </p:cNvSpPr>
          <p:nvPr>
            <p:ph type="subTitle" idx="1"/>
          </p:nvPr>
        </p:nvSpPr>
        <p:spPr>
          <a:xfrm>
            <a:off x="4495800" y="3124200"/>
            <a:ext cx="4648200" cy="1822450"/>
          </a:xfrm>
        </p:spPr>
        <p:txBody>
          <a:bodyPr/>
          <a:lstStyle/>
          <a:p>
            <a:pPr>
              <a:lnSpc>
                <a:spcPct val="80000"/>
              </a:lnSpc>
            </a:pPr>
            <a:r>
              <a:rPr lang="ru-RU" sz="2000" b="1" i="1">
                <a:latin typeface="Times New Roman" pitchFamily="18" charset="0"/>
              </a:rPr>
              <a:t>1. принцип подотчетности </a:t>
            </a:r>
            <a:r>
              <a:rPr lang="ru-RU" sz="2000" b="1">
                <a:latin typeface="Times New Roman" pitchFamily="18" charset="0"/>
              </a:rPr>
              <a:t>(предприятие должно принимать на себя обязательство выслушивать соответствующую критику за свое воздействие на общество и окружающую среду и отвечать за нее);</a:t>
            </a:r>
          </a:p>
        </p:txBody>
      </p:sp>
      <p:pic>
        <p:nvPicPr>
          <p:cNvPr id="55300" name="Picture 4"/>
          <p:cNvPicPr>
            <a:picLocks noChangeAspect="1" noChangeArrowheads="1"/>
          </p:cNvPicPr>
          <p:nvPr/>
        </p:nvPicPr>
        <p:blipFill>
          <a:blip r:embed="rId2"/>
          <a:srcRect/>
          <a:stretch>
            <a:fillRect/>
          </a:stretch>
        </p:blipFill>
        <p:spPr bwMode="auto">
          <a:xfrm>
            <a:off x="533400" y="3352800"/>
            <a:ext cx="3448050" cy="3143250"/>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AutoShape 4"/>
          <p:cNvSpPr>
            <a:spLocks noGrp="1" noChangeArrowheads="1"/>
          </p:cNvSpPr>
          <p:nvPr>
            <p:ph type="title"/>
          </p:nvPr>
        </p:nvSpPr>
        <p:spPr>
          <a:xfrm>
            <a:off x="762000" y="990600"/>
            <a:ext cx="7924800" cy="1143000"/>
          </a:xfrm>
        </p:spPr>
        <p:txBody>
          <a:bodyPr/>
          <a:lstStyle/>
          <a:p>
            <a:r>
              <a:rPr lang="ru-RU" sz="2000" i="1">
                <a:latin typeface="Times New Roman" pitchFamily="18" charset="0"/>
              </a:rPr>
              <a:t>2. принцип прозрачности </a:t>
            </a:r>
            <a:r>
              <a:rPr lang="ru-RU" sz="2000">
                <a:latin typeface="Times New Roman" pitchFamily="18" charset="0"/>
              </a:rPr>
              <a:t>(решения и деятельность предприятия должны быть ясными в вопросах воздействия на общество и окружающую среду);</a:t>
            </a:r>
            <a:br>
              <a:rPr lang="ru-RU" sz="2000">
                <a:latin typeface="Times New Roman" pitchFamily="18" charset="0"/>
              </a:rPr>
            </a:br>
            <a:endParaRPr lang="ru-RU" sz="2000">
              <a:latin typeface="Times New Roman" pitchFamily="18" charset="0"/>
            </a:endParaRPr>
          </a:p>
        </p:txBody>
      </p:sp>
      <p:sp>
        <p:nvSpPr>
          <p:cNvPr id="58373" name="Rectangle 5"/>
          <p:cNvSpPr>
            <a:spLocks noGrp="1" noChangeArrowheads="1"/>
          </p:cNvSpPr>
          <p:nvPr>
            <p:ph type="subTitle" idx="4294967295"/>
          </p:nvPr>
        </p:nvSpPr>
        <p:spPr>
          <a:xfrm>
            <a:off x="914400" y="2438400"/>
            <a:ext cx="7467600" cy="4114800"/>
          </a:xfrm>
        </p:spPr>
        <p:txBody>
          <a:bodyPr/>
          <a:lstStyle/>
          <a:p>
            <a:pPr marL="0" indent="0">
              <a:buFont typeface="Wingdings" pitchFamily="2" charset="2"/>
              <a:buNone/>
            </a:pPr>
            <a:r>
              <a:rPr lang="ru-RU" sz="2000" b="1" i="1">
                <a:solidFill>
                  <a:schemeClr val="tx2"/>
                </a:solidFill>
                <a:latin typeface="Times New Roman" pitchFamily="18" charset="0"/>
              </a:rPr>
              <a:t>3. принцип этического поведения </a:t>
            </a:r>
            <a:r>
              <a:rPr lang="ru-RU" sz="2000" b="1">
                <a:solidFill>
                  <a:schemeClr val="tx2"/>
                </a:solidFill>
                <a:latin typeface="Times New Roman" pitchFamily="18" charset="0"/>
              </a:rPr>
              <a:t>(он обязывает предприятия в своей деятельности основываться на таких этических нормах, как честность, равенство, добросовестность, проявление заботы о людях, животных, окружающей среде, а также реагировать на интересы заинтересованных сторон);</a:t>
            </a:r>
          </a:p>
          <a:p>
            <a:pPr marL="0" indent="0">
              <a:buFont typeface="Wingdings" pitchFamily="2" charset="2"/>
              <a:buNone/>
            </a:pPr>
            <a:endParaRPr lang="ru-RU" sz="2000" b="1" i="1">
              <a:solidFill>
                <a:schemeClr val="tx2"/>
              </a:solidFill>
              <a:latin typeface="Times New Roman" pitchFamily="18" charset="0"/>
            </a:endParaRPr>
          </a:p>
          <a:p>
            <a:pPr marL="0" indent="0">
              <a:buFont typeface="Wingdings" pitchFamily="2" charset="2"/>
              <a:buNone/>
            </a:pPr>
            <a:r>
              <a:rPr lang="ru-RU" sz="2000" b="1" i="1">
                <a:solidFill>
                  <a:schemeClr val="tx2"/>
                </a:solidFill>
                <a:latin typeface="Times New Roman" pitchFamily="18" charset="0"/>
              </a:rPr>
              <a:t>4.принцип уважения интересов заинтересованных сторон (</a:t>
            </a:r>
            <a:r>
              <a:rPr lang="ru-RU" sz="2000" b="1">
                <a:solidFill>
                  <a:schemeClr val="tx2"/>
                </a:solidFill>
                <a:latin typeface="Times New Roman" pitchFamily="18" charset="0"/>
              </a:rPr>
              <a:t>предприятию, помимо интересов владельцев или клиентов, следует уважать, учитывать, соблюдать интересы всех других заинтересованных сторон, у которых имеются свои права, требования и конкретные интересы);</a:t>
            </a:r>
          </a:p>
        </p:txBody>
      </p:sp>
    </p:spTree>
  </p:cSld>
  <p:clrMapOvr>
    <a:masterClrMapping/>
  </p:clrMapOvr>
  <p:transition>
    <p:cover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37" name="AutoShape 21"/>
          <p:cNvSpPr>
            <a:spLocks noGrp="1" noChangeArrowheads="1"/>
          </p:cNvSpPr>
          <p:nvPr>
            <p:ph type="title"/>
          </p:nvPr>
        </p:nvSpPr>
        <p:spPr/>
        <p:txBody>
          <a:bodyPr/>
          <a:lstStyle/>
          <a:p>
            <a:r>
              <a:rPr lang="ru-RU" sz="2000" i="1">
                <a:latin typeface="Times New Roman" pitchFamily="18" charset="0"/>
              </a:rPr>
              <a:t>5. принцип соблюдения верховенства закона </a:t>
            </a:r>
            <a:r>
              <a:rPr lang="ru-RU" sz="2000">
                <a:latin typeface="Times New Roman" pitchFamily="18" charset="0"/>
              </a:rPr>
              <a:t>(в качестве обязательного условия своей деятельности предприятие должно считать соблюдение законов и всех нормативных актов);</a:t>
            </a:r>
          </a:p>
        </p:txBody>
      </p:sp>
      <p:sp>
        <p:nvSpPr>
          <p:cNvPr id="60421" name="Rectangle 5"/>
          <p:cNvSpPr>
            <a:spLocks noGrp="1" noChangeArrowheads="1"/>
          </p:cNvSpPr>
          <p:nvPr>
            <p:ph type="body" sz="half" idx="1"/>
          </p:nvPr>
        </p:nvSpPr>
        <p:spPr>
          <a:xfrm>
            <a:off x="838200" y="2590800"/>
            <a:ext cx="3770313" cy="3724275"/>
          </a:xfrm>
        </p:spPr>
        <p:txBody>
          <a:bodyPr/>
          <a:lstStyle/>
          <a:p>
            <a:pPr>
              <a:lnSpc>
                <a:spcPct val="90000"/>
              </a:lnSpc>
              <a:buFont typeface="Wingdings" pitchFamily="2" charset="2"/>
              <a:buNone/>
            </a:pPr>
            <a:r>
              <a:rPr lang="ru-RU" sz="2000" b="1" i="1">
                <a:latin typeface="Times New Roman" pitchFamily="18" charset="0"/>
              </a:rPr>
              <a:t>6.  принцип соблюдения международных норм поведения </a:t>
            </a:r>
            <a:r>
              <a:rPr lang="ru-RU" sz="2000" b="1">
                <a:latin typeface="Times New Roman" pitchFamily="18" charset="0"/>
              </a:rPr>
              <a:t>(предприятие обязано учитывать и соблюдать принятые международные нормы поведения);</a:t>
            </a:r>
          </a:p>
          <a:p>
            <a:pPr>
              <a:lnSpc>
                <a:spcPct val="90000"/>
              </a:lnSpc>
            </a:pPr>
            <a:endParaRPr lang="ru-RU" sz="2000"/>
          </a:p>
        </p:txBody>
      </p:sp>
      <p:sp>
        <p:nvSpPr>
          <p:cNvPr id="60438" name="Rectangle 22"/>
          <p:cNvSpPr>
            <a:spLocks noGrp="1" noChangeArrowheads="1"/>
          </p:cNvSpPr>
          <p:nvPr>
            <p:ph type="body" sz="half" idx="2"/>
          </p:nvPr>
        </p:nvSpPr>
        <p:spPr>
          <a:xfrm>
            <a:off x="5181600" y="2590800"/>
            <a:ext cx="3770313" cy="3724275"/>
          </a:xfrm>
        </p:spPr>
        <p:txBody>
          <a:bodyPr/>
          <a:lstStyle/>
          <a:p>
            <a:pPr>
              <a:lnSpc>
                <a:spcPct val="90000"/>
              </a:lnSpc>
              <a:buFont typeface="Wingdings" pitchFamily="2" charset="2"/>
              <a:buNone/>
            </a:pPr>
            <a:r>
              <a:rPr lang="ru-RU" sz="2000" b="1" i="1">
                <a:latin typeface="Times New Roman" pitchFamily="18" charset="0"/>
              </a:rPr>
              <a:t>7.  принцип соблюдения прав человека </a:t>
            </a:r>
            <a:r>
              <a:rPr lang="ru-RU" sz="2000" b="1">
                <a:latin typeface="Times New Roman" pitchFamily="18" charset="0"/>
              </a:rPr>
              <a:t>(предприятие должно признавать важность прав человека и их всеобщность, где в качестве критерия принимаются права человека, изложенные во Всеобщей Декларации прав человека-10.12. 1948 г.).</a:t>
            </a:r>
            <a:endParaRPr lang="ru-RU" sz="2000"/>
          </a:p>
        </p:txBody>
      </p:sp>
      <p:pic>
        <p:nvPicPr>
          <p:cNvPr id="60439" name="Picture 23"/>
          <p:cNvPicPr>
            <a:picLocks noChangeAspect="1" noChangeArrowheads="1"/>
          </p:cNvPicPr>
          <p:nvPr/>
        </p:nvPicPr>
        <p:blipFill>
          <a:blip r:embed="rId2"/>
          <a:srcRect/>
          <a:stretch>
            <a:fillRect/>
          </a:stretch>
        </p:blipFill>
        <p:spPr bwMode="auto">
          <a:xfrm>
            <a:off x="2971800" y="4357688"/>
            <a:ext cx="2514600" cy="2500312"/>
          </a:xfrm>
          <a:prstGeom prst="rect">
            <a:avLst/>
          </a:prstGeom>
          <a:noFill/>
          <a:ln w="9525">
            <a:noFill/>
            <a:miter lim="800000"/>
            <a:headEnd/>
            <a:tailEnd/>
          </a:ln>
          <a:effectLst/>
        </p:spPr>
      </p:pic>
    </p:spTree>
  </p:cSld>
  <p:clrMapOvr>
    <a:masterClrMapping/>
  </p:clrMapOvr>
  <p:transition>
    <p:cover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xfrm>
            <a:off x="931863" y="96838"/>
            <a:ext cx="7602537" cy="1412875"/>
          </a:xfrm>
        </p:spPr>
        <p:txBody>
          <a:bodyPr/>
          <a:lstStyle/>
          <a:p>
            <a:r>
              <a:rPr lang="ru-RU" sz="2000"/>
              <a:t>На основании </a:t>
            </a:r>
            <a:r>
              <a:rPr lang="ru-RU" sz="2000" i="1"/>
              <a:t>Глобального договора в области социальных отношений</a:t>
            </a:r>
            <a:r>
              <a:rPr lang="ru-RU" sz="2000"/>
              <a:t> 1999 г. Давос (Швейцария) было сформулировано десять принципов Глобального договора ООН, которые декларируют, что предприниматели должны:</a:t>
            </a:r>
          </a:p>
        </p:txBody>
      </p:sp>
      <p:sp>
        <p:nvSpPr>
          <p:cNvPr id="63494" name="Rectangle 6"/>
          <p:cNvSpPr>
            <a:spLocks noGrp="1" noChangeArrowheads="1"/>
          </p:cNvSpPr>
          <p:nvPr>
            <p:ph type="body" idx="1"/>
          </p:nvPr>
        </p:nvSpPr>
        <p:spPr>
          <a:xfrm>
            <a:off x="0" y="1981200"/>
            <a:ext cx="9144000" cy="4876800"/>
          </a:xfrm>
        </p:spPr>
        <p:txBody>
          <a:bodyPr/>
          <a:lstStyle/>
          <a:p>
            <a:pPr>
              <a:lnSpc>
                <a:spcPct val="80000"/>
              </a:lnSpc>
            </a:pPr>
            <a:r>
              <a:rPr lang="ru-RU" sz="2000" b="1"/>
              <a:t>1. Оказывать поддержку соблюдению прав человека, провозглашенных международным сообществом.</a:t>
            </a:r>
          </a:p>
          <a:p>
            <a:pPr>
              <a:lnSpc>
                <a:spcPct val="80000"/>
              </a:lnSpc>
            </a:pPr>
            <a:r>
              <a:rPr lang="ru-RU" sz="2000" b="1"/>
              <a:t>2. Обеспечить свою непричастность к нарушениям прав человека.</a:t>
            </a:r>
          </a:p>
          <a:p>
            <a:pPr>
              <a:lnSpc>
                <a:spcPct val="80000"/>
              </a:lnSpc>
            </a:pPr>
            <a:r>
              <a:rPr lang="ru-RU" sz="2000" b="1"/>
              <a:t>3. Поддерживать свободу ассоциаций и признавать право персонала на заключение коллективных договоров.</a:t>
            </a:r>
          </a:p>
          <a:p>
            <a:pPr>
              <a:lnSpc>
                <a:spcPct val="80000"/>
              </a:lnSpc>
            </a:pPr>
            <a:r>
              <a:rPr lang="ru-RU" sz="2000" b="1"/>
              <a:t>4. Выступать за уничтожение всех форм принудительного труда.</a:t>
            </a:r>
          </a:p>
          <a:p>
            <a:pPr>
              <a:lnSpc>
                <a:spcPct val="80000"/>
              </a:lnSpc>
            </a:pPr>
            <a:r>
              <a:rPr lang="ru-RU" sz="2000" b="1"/>
              <a:t>5. Выступать за ликвидацию дискриминации в сфере труда и за­</a:t>
            </a:r>
          </a:p>
          <a:p>
            <a:pPr>
              <a:lnSpc>
                <a:spcPct val="80000"/>
              </a:lnSpc>
            </a:pPr>
            <a:r>
              <a:rPr lang="ru-RU" sz="2000" b="1"/>
              <a:t>нятости.</a:t>
            </a:r>
          </a:p>
          <a:p>
            <a:pPr>
              <a:lnSpc>
                <a:spcPct val="80000"/>
              </a:lnSpc>
            </a:pPr>
            <a:r>
              <a:rPr lang="ru-RU" sz="2000" b="1"/>
              <a:t>6. Выступать за полное искоренение детского труда.</a:t>
            </a:r>
          </a:p>
          <a:p>
            <a:pPr>
              <a:lnSpc>
                <a:spcPct val="80000"/>
              </a:lnSpc>
            </a:pPr>
            <a:r>
              <a:rPr lang="ru-RU" sz="2000" b="1"/>
              <a:t>7. Способствовать предупреждению негативных воздействий на окружающую среду.</a:t>
            </a:r>
          </a:p>
          <a:p>
            <a:pPr>
              <a:lnSpc>
                <a:spcPct val="80000"/>
              </a:lnSpc>
            </a:pPr>
            <a:r>
              <a:rPr lang="ru-RU" sz="2000" b="1"/>
              <a:t>8. Проявлять инициативы, направленные на повышение ответственности за состояние окружающей среды.</a:t>
            </a:r>
          </a:p>
          <a:p>
            <a:pPr>
              <a:lnSpc>
                <a:spcPct val="80000"/>
              </a:lnSpc>
            </a:pPr>
            <a:r>
              <a:rPr lang="ru-RU" sz="2000" b="1"/>
              <a:t>9. Содействовать развитию и распространению экологически чистых технологий.</a:t>
            </a:r>
          </a:p>
          <a:p>
            <a:pPr>
              <a:lnSpc>
                <a:spcPct val="80000"/>
              </a:lnSpc>
            </a:pPr>
            <a:r>
              <a:rPr lang="ru-RU" sz="2000" b="1"/>
              <a:t>10. Противодействовать коррупции во всех ее формах, включая вымогательство и взяточничество.</a:t>
            </a:r>
          </a:p>
        </p:txBody>
      </p:sp>
    </p:spTree>
  </p:cSld>
  <p:clrMapOvr>
    <a:masterClrMapping/>
  </p:clrMapOvr>
  <p:transition>
    <p:comb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4" name="Rectangle 14"/>
          <p:cNvSpPr>
            <a:spLocks noGrp="1" noChangeArrowheads="1"/>
          </p:cNvSpPr>
          <p:nvPr>
            <p:ph type="title"/>
          </p:nvPr>
        </p:nvSpPr>
        <p:spPr>
          <a:xfrm>
            <a:off x="228600" y="1676400"/>
            <a:ext cx="8915400" cy="1554163"/>
          </a:xfrm>
        </p:spPr>
        <p:txBody>
          <a:bodyPr/>
          <a:lstStyle/>
          <a:p>
            <a:r>
              <a:rPr lang="ru-RU" sz="2200"/>
              <a:t>В настоящее время принят международный стандарт </a:t>
            </a:r>
            <a:r>
              <a:rPr lang="en-US" sz="2200"/>
              <a:t>SA</a:t>
            </a:r>
            <a:r>
              <a:rPr lang="ru-RU" sz="2200"/>
              <a:t> 8000: «Социальная отчетность» (</a:t>
            </a:r>
            <a:r>
              <a:rPr lang="en-US" sz="2200"/>
              <a:t>Social Accountability</a:t>
            </a:r>
            <a:r>
              <a:rPr lang="ru-RU" sz="2200"/>
              <a:t>), который подготовлен на основе деклараций МОТ и определяет только требования к соблюдению бизнес-структурами права работников на труд (в том числе на охрану труда), и к менеджменту в этой области.</a:t>
            </a:r>
          </a:p>
        </p:txBody>
      </p:sp>
      <p:sp>
        <p:nvSpPr>
          <p:cNvPr id="61455" name="Rectangle 15"/>
          <p:cNvSpPr>
            <a:spLocks noGrp="1" noChangeArrowheads="1"/>
          </p:cNvSpPr>
          <p:nvPr>
            <p:ph type="body" idx="1"/>
          </p:nvPr>
        </p:nvSpPr>
        <p:spPr>
          <a:xfrm>
            <a:off x="304800" y="3505200"/>
            <a:ext cx="8610600" cy="3124200"/>
          </a:xfrm>
        </p:spPr>
        <p:txBody>
          <a:bodyPr/>
          <a:lstStyle/>
          <a:p>
            <a:pPr>
              <a:lnSpc>
                <a:spcPct val="80000"/>
              </a:lnSpc>
              <a:buFont typeface="Wingdings" pitchFamily="2" charset="2"/>
              <a:buNone/>
            </a:pPr>
            <a:r>
              <a:rPr lang="ru-RU" sz="2400"/>
              <a:t>Российская торгово-промышленная палата (ТПП) приняла документ «Социальная отчетность предприятий и организаций, зарегистрированных в РФ». Он направлен на рассмотрение социальных проблем, которые наиболее актуальны для современной России:</a:t>
            </a:r>
          </a:p>
          <a:p>
            <a:pPr>
              <a:lnSpc>
                <a:spcPct val="80000"/>
              </a:lnSpc>
            </a:pPr>
            <a:r>
              <a:rPr lang="ru-RU" sz="2400"/>
              <a:t>- полная уплата налогов;</a:t>
            </a:r>
          </a:p>
          <a:p>
            <a:pPr>
              <a:lnSpc>
                <a:spcPct val="80000"/>
              </a:lnSpc>
            </a:pPr>
            <a:r>
              <a:rPr lang="ru-RU" sz="2400"/>
              <a:t>- справедливая оплата труда работников;</a:t>
            </a:r>
          </a:p>
          <a:p>
            <a:pPr>
              <a:lnSpc>
                <a:spcPct val="80000"/>
              </a:lnSpc>
            </a:pPr>
            <a:r>
              <a:rPr lang="ru-RU" sz="2400"/>
              <a:t>- помощь беспризорным детям;</a:t>
            </a:r>
          </a:p>
          <a:p>
            <a:pPr>
              <a:lnSpc>
                <a:spcPct val="80000"/>
              </a:lnSpc>
            </a:pPr>
            <a:r>
              <a:rPr lang="ru-RU" sz="2400"/>
              <a:t>- финансирование социальной сферы.</a:t>
            </a:r>
          </a:p>
        </p:txBody>
      </p:sp>
      <p:pic>
        <p:nvPicPr>
          <p:cNvPr id="61456" name="Picture 16"/>
          <p:cNvPicPr>
            <a:picLocks noChangeAspect="1" noChangeArrowheads="1"/>
          </p:cNvPicPr>
          <p:nvPr/>
        </p:nvPicPr>
        <p:blipFill>
          <a:blip r:embed="rId2"/>
          <a:srcRect/>
          <a:stretch>
            <a:fillRect/>
          </a:stretch>
        </p:blipFill>
        <p:spPr bwMode="auto">
          <a:xfrm>
            <a:off x="1981200" y="0"/>
            <a:ext cx="1990725" cy="1428750"/>
          </a:xfrm>
          <a:prstGeom prst="rect">
            <a:avLst/>
          </a:prstGeom>
          <a:noFill/>
          <a:ln w="9525">
            <a:noFill/>
            <a:miter lim="800000"/>
            <a:headEnd/>
            <a:tailEnd/>
          </a:ln>
          <a:effectLst/>
        </p:spPr>
      </p:pic>
      <p:pic>
        <p:nvPicPr>
          <p:cNvPr id="61457" name="Picture 17"/>
          <p:cNvPicPr>
            <a:picLocks noChangeAspect="1" noChangeArrowheads="1"/>
          </p:cNvPicPr>
          <p:nvPr/>
        </p:nvPicPr>
        <p:blipFill>
          <a:blip r:embed="rId2"/>
          <a:srcRect/>
          <a:stretch>
            <a:fillRect/>
          </a:stretch>
        </p:blipFill>
        <p:spPr bwMode="auto">
          <a:xfrm>
            <a:off x="3962400" y="0"/>
            <a:ext cx="1990725" cy="1428750"/>
          </a:xfrm>
          <a:prstGeom prst="rect">
            <a:avLst/>
          </a:prstGeom>
          <a:noFill/>
          <a:ln w="9525">
            <a:noFill/>
            <a:miter lim="800000"/>
            <a:headEnd/>
            <a:tailEnd/>
          </a:ln>
          <a:effectLst/>
        </p:spPr>
      </p:pic>
      <p:pic>
        <p:nvPicPr>
          <p:cNvPr id="61458" name="Picture 18"/>
          <p:cNvPicPr>
            <a:picLocks noChangeAspect="1" noChangeArrowheads="1"/>
          </p:cNvPicPr>
          <p:nvPr/>
        </p:nvPicPr>
        <p:blipFill>
          <a:blip r:embed="rId2"/>
          <a:srcRect/>
          <a:stretch>
            <a:fillRect/>
          </a:stretch>
        </p:blipFill>
        <p:spPr bwMode="auto">
          <a:xfrm>
            <a:off x="5943600" y="0"/>
            <a:ext cx="1990725" cy="1428750"/>
          </a:xfrm>
          <a:prstGeom prst="rect">
            <a:avLst/>
          </a:prstGeom>
          <a:noFill/>
          <a:ln w="9525">
            <a:noFill/>
            <a:miter lim="800000"/>
            <a:headEnd/>
            <a:tailEnd/>
          </a:ln>
          <a:effectLst/>
        </p:spPr>
      </p:pic>
      <p:pic>
        <p:nvPicPr>
          <p:cNvPr id="61459" name="Picture 19"/>
          <p:cNvPicPr>
            <a:picLocks noChangeAspect="1" noChangeArrowheads="1"/>
          </p:cNvPicPr>
          <p:nvPr/>
        </p:nvPicPr>
        <p:blipFill>
          <a:blip r:embed="rId2"/>
          <a:srcRect/>
          <a:stretch>
            <a:fillRect/>
          </a:stretch>
        </p:blipFill>
        <p:spPr bwMode="auto">
          <a:xfrm>
            <a:off x="0" y="0"/>
            <a:ext cx="1990725" cy="1428750"/>
          </a:xfrm>
          <a:prstGeom prst="rect">
            <a:avLst/>
          </a:prstGeom>
          <a:noFill/>
          <a:ln w="9525">
            <a:noFill/>
            <a:miter lim="800000"/>
            <a:headEnd/>
            <a:tailEnd/>
          </a:ln>
          <a:effectLst/>
        </p:spPr>
      </p:pic>
      <p:pic>
        <p:nvPicPr>
          <p:cNvPr id="61460" name="Picture 20"/>
          <p:cNvPicPr>
            <a:picLocks noChangeAspect="1" noChangeArrowheads="1"/>
          </p:cNvPicPr>
          <p:nvPr/>
        </p:nvPicPr>
        <p:blipFill>
          <a:blip r:embed="rId2"/>
          <a:srcRect/>
          <a:stretch>
            <a:fillRect/>
          </a:stretch>
        </p:blipFill>
        <p:spPr bwMode="auto">
          <a:xfrm>
            <a:off x="7924800" y="0"/>
            <a:ext cx="1990725" cy="1428750"/>
          </a:xfrm>
          <a:prstGeom prst="rect">
            <a:avLst/>
          </a:prstGeom>
          <a:noFill/>
          <a:ln w="9525">
            <a:noFill/>
            <a:miter lim="800000"/>
            <a:headEnd/>
            <a:tailEnd/>
          </a:ln>
          <a:effectLst/>
        </p:spPr>
      </p:pic>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2133600" y="228600"/>
            <a:ext cx="7010400" cy="6477000"/>
          </a:xfrm>
        </p:spPr>
        <p:txBody>
          <a:bodyPr/>
          <a:lstStyle/>
          <a:p>
            <a:r>
              <a:rPr lang="ru-RU" sz="3200" b="1" u="sng">
                <a:solidFill>
                  <a:schemeClr val="tx1"/>
                </a:solidFill>
              </a:rPr>
              <a:t>Социально - трудовые отношения</a:t>
            </a:r>
            <a:r>
              <a:rPr lang="ru-RU" sz="3200">
                <a:solidFill>
                  <a:schemeClr val="tx1"/>
                </a:solidFill>
              </a:rPr>
              <a:t>  - это сложная система отношений, возникающих между работниками, работниками и работодателями в процессе их совместной производственно-трудовой и хозяйственно-экономической</a:t>
            </a:r>
            <a:br>
              <a:rPr lang="ru-RU" sz="3200">
                <a:solidFill>
                  <a:schemeClr val="tx1"/>
                </a:solidFill>
              </a:rPr>
            </a:br>
            <a:r>
              <a:rPr lang="ru-RU" sz="3200">
                <a:solidFill>
                  <a:schemeClr val="tx1"/>
                </a:solidFill>
              </a:rPr>
              <a:t>деятельности,</a:t>
            </a:r>
            <a:br>
              <a:rPr lang="ru-RU" sz="3200">
                <a:solidFill>
                  <a:schemeClr val="tx1"/>
                </a:solidFill>
              </a:rPr>
            </a:br>
            <a:r>
              <a:rPr lang="ru-RU" sz="3200">
                <a:solidFill>
                  <a:schemeClr val="tx1"/>
                </a:solidFill>
              </a:rPr>
              <a:t>имеющих цель</a:t>
            </a:r>
            <a:br>
              <a:rPr lang="ru-RU" sz="3200">
                <a:solidFill>
                  <a:schemeClr val="tx1"/>
                </a:solidFill>
              </a:rPr>
            </a:br>
            <a:r>
              <a:rPr lang="ru-RU" sz="3200">
                <a:solidFill>
                  <a:schemeClr val="tx1"/>
                </a:solidFill>
              </a:rPr>
              <a:t>повышения</a:t>
            </a:r>
            <a:br>
              <a:rPr lang="ru-RU" sz="3200">
                <a:solidFill>
                  <a:schemeClr val="tx1"/>
                </a:solidFill>
              </a:rPr>
            </a:br>
            <a:r>
              <a:rPr lang="ru-RU" sz="3200">
                <a:solidFill>
                  <a:schemeClr val="tx1"/>
                </a:solidFill>
              </a:rPr>
              <a:t>необходимого уровня</a:t>
            </a:r>
            <a:br>
              <a:rPr lang="ru-RU" sz="3200">
                <a:solidFill>
                  <a:schemeClr val="tx1"/>
                </a:solidFill>
              </a:rPr>
            </a:br>
            <a:r>
              <a:rPr lang="ru-RU" sz="3200">
                <a:solidFill>
                  <a:schemeClr val="tx1"/>
                </a:solidFill>
              </a:rPr>
              <a:t>и качества трудовой</a:t>
            </a:r>
            <a:br>
              <a:rPr lang="ru-RU" sz="3200">
                <a:solidFill>
                  <a:schemeClr val="tx1"/>
                </a:solidFill>
              </a:rPr>
            </a:br>
            <a:r>
              <a:rPr lang="ru-RU" sz="3200">
                <a:solidFill>
                  <a:schemeClr val="tx1"/>
                </a:solidFill>
              </a:rPr>
              <a:t>жизни людей. </a:t>
            </a:r>
          </a:p>
        </p:txBody>
      </p:sp>
      <p:pic>
        <p:nvPicPr>
          <p:cNvPr id="8197" name="Picture 5"/>
          <p:cNvPicPr>
            <a:picLocks noChangeAspect="1" noChangeArrowheads="1"/>
          </p:cNvPicPr>
          <p:nvPr/>
        </p:nvPicPr>
        <p:blipFill>
          <a:blip r:embed="rId2"/>
          <a:srcRect/>
          <a:stretch>
            <a:fillRect/>
          </a:stretch>
        </p:blipFill>
        <p:spPr bwMode="auto">
          <a:xfrm>
            <a:off x="6400800" y="3581400"/>
            <a:ext cx="2743200" cy="2743200"/>
          </a:xfrm>
          <a:prstGeom prst="rect">
            <a:avLst/>
          </a:prstGeom>
          <a:noFill/>
          <a:ln w="9525">
            <a:noFill/>
            <a:miter lim="800000"/>
            <a:headEnd/>
            <a:tailEnd/>
          </a:ln>
          <a:effectLst/>
        </p:spPr>
      </p:pic>
    </p:spTree>
  </p:cSld>
  <p:clrMapOvr>
    <a:masterClrMapping/>
  </p:clrMapOvr>
  <p:transition spd="slow">
    <p:zoom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228600" y="304800"/>
            <a:ext cx="8915400" cy="6553200"/>
          </a:xfrm>
        </p:spPr>
        <p:txBody>
          <a:bodyPr/>
          <a:lstStyle/>
          <a:p>
            <a:pPr>
              <a:lnSpc>
                <a:spcPct val="80000"/>
              </a:lnSpc>
              <a:buFontTx/>
              <a:buNone/>
            </a:pPr>
            <a:r>
              <a:rPr lang="ru-RU" sz="1900" b="1">
                <a:solidFill>
                  <a:srgbClr val="000000"/>
                </a:solidFill>
              </a:rPr>
              <a:t>В современной России существует Всероссийская организация качества (ВОК), которая разрабатывает стратегические подходы к повышению качества жизни. В 2007 г. был разработан и введен в действие стандарт ВОК – КСО – 2007 «Социальная ответственность организации. Требования». Этот стандарт не имеет аналогов за рубежом и в России, т.к. охватывает основные составляющие социальной ответственности, но кроме добросовестной практики ведения бизнеса и финансовой прозрачности.</a:t>
            </a:r>
          </a:p>
          <a:p>
            <a:pPr>
              <a:lnSpc>
                <a:spcPct val="80000"/>
              </a:lnSpc>
              <a:buFontTx/>
              <a:buNone/>
            </a:pPr>
            <a:r>
              <a:rPr lang="ru-RU" sz="1900" b="1">
                <a:solidFill>
                  <a:srgbClr val="000000"/>
                </a:solidFill>
              </a:rPr>
              <a:t>В настоящее время принят международный стандарт в области социальной ответственности бизнеса- </a:t>
            </a:r>
            <a:r>
              <a:rPr lang="en-US" sz="1900" b="1">
                <a:solidFill>
                  <a:srgbClr val="000000"/>
                </a:solidFill>
              </a:rPr>
              <a:t>IC CSR</a:t>
            </a:r>
            <a:r>
              <a:rPr lang="ru-RU" sz="1900" b="1">
                <a:solidFill>
                  <a:srgbClr val="000000"/>
                </a:solidFill>
              </a:rPr>
              <a:t>- 08260008000.Требования этого стандарта, по аналогии со стандартом ВОК ­ КСО-2007 «Социальная ответственность организации. Требования», внесены в семь основных модулей, охватывающих все стороны деятельности организации в области социальной ответственности:</a:t>
            </a:r>
          </a:p>
          <a:p>
            <a:pPr>
              <a:lnSpc>
                <a:spcPct val="80000"/>
              </a:lnSpc>
              <a:buFontTx/>
              <a:buNone/>
            </a:pPr>
            <a:endParaRPr lang="ru-RU" sz="1900" b="1">
              <a:solidFill>
                <a:srgbClr val="000000"/>
              </a:solidFill>
            </a:endParaRPr>
          </a:p>
          <a:p>
            <a:pPr>
              <a:lnSpc>
                <a:spcPct val="80000"/>
              </a:lnSpc>
            </a:pPr>
            <a:r>
              <a:rPr lang="ru-RU" sz="1900" b="1">
                <a:solidFill>
                  <a:srgbClr val="000000"/>
                </a:solidFill>
              </a:rPr>
              <a:t>А. Социальные права персонала.</a:t>
            </a:r>
          </a:p>
          <a:p>
            <a:pPr>
              <a:lnSpc>
                <a:spcPct val="80000"/>
              </a:lnSpc>
            </a:pPr>
            <a:r>
              <a:rPr lang="ru-RU" sz="1900" b="1">
                <a:solidFill>
                  <a:srgbClr val="000000"/>
                </a:solidFill>
              </a:rPr>
              <a:t>Б. Социальные гарантии персонала.</a:t>
            </a:r>
          </a:p>
          <a:p>
            <a:pPr>
              <a:lnSpc>
                <a:spcPct val="80000"/>
              </a:lnSpc>
            </a:pPr>
            <a:r>
              <a:rPr lang="ru-RU" sz="1900" b="1">
                <a:solidFill>
                  <a:srgbClr val="000000"/>
                </a:solidFill>
              </a:rPr>
              <a:t>В. Качество продукции, услуг и работ.</a:t>
            </a:r>
          </a:p>
          <a:p>
            <a:pPr>
              <a:lnSpc>
                <a:spcPct val="80000"/>
              </a:lnSpc>
            </a:pPr>
            <a:r>
              <a:rPr lang="ru-RU" sz="1900" b="1">
                <a:solidFill>
                  <a:srgbClr val="000000"/>
                </a:solidFill>
              </a:rPr>
              <a:t>Г. Охрана окружающей среды.</a:t>
            </a:r>
          </a:p>
          <a:p>
            <a:pPr>
              <a:lnSpc>
                <a:spcPct val="80000"/>
              </a:lnSpc>
            </a:pPr>
            <a:r>
              <a:rPr lang="ru-RU" sz="1900" b="1">
                <a:solidFill>
                  <a:srgbClr val="000000"/>
                </a:solidFill>
              </a:rPr>
              <a:t>Д. Экономное расходование ресурсов.</a:t>
            </a:r>
          </a:p>
          <a:p>
            <a:pPr>
              <a:lnSpc>
                <a:spcPct val="80000"/>
              </a:lnSpc>
            </a:pPr>
            <a:r>
              <a:rPr lang="ru-RU" sz="1900" b="1">
                <a:solidFill>
                  <a:srgbClr val="000000"/>
                </a:solidFill>
              </a:rPr>
              <a:t>Е. Поддержка местного сообщества.</a:t>
            </a:r>
          </a:p>
          <a:p>
            <a:pPr>
              <a:lnSpc>
                <a:spcPct val="80000"/>
              </a:lnSpc>
            </a:pPr>
            <a:r>
              <a:rPr lang="ru-RU" sz="1900" b="1">
                <a:solidFill>
                  <a:srgbClr val="000000"/>
                </a:solidFill>
              </a:rPr>
              <a:t>Ж. Менеджмент социальной деятельности.</a:t>
            </a:r>
          </a:p>
        </p:txBody>
      </p:sp>
      <p:pic>
        <p:nvPicPr>
          <p:cNvPr id="95237" name="Picture 5"/>
          <p:cNvPicPr>
            <a:picLocks noChangeAspect="1" noChangeArrowheads="1"/>
          </p:cNvPicPr>
          <p:nvPr/>
        </p:nvPicPr>
        <p:blipFill>
          <a:blip r:embed="rId2"/>
          <a:srcRect/>
          <a:stretch>
            <a:fillRect/>
          </a:stretch>
        </p:blipFill>
        <p:spPr bwMode="auto">
          <a:xfrm>
            <a:off x="6096000" y="4114800"/>
            <a:ext cx="3048000" cy="2071688"/>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Grp="1" noChangeArrowheads="1"/>
          </p:cNvSpPr>
          <p:nvPr>
            <p:ph type="ctrTitle"/>
          </p:nvPr>
        </p:nvSpPr>
        <p:spPr>
          <a:xfrm>
            <a:off x="1828800" y="838200"/>
            <a:ext cx="7010400" cy="2514600"/>
          </a:xfrm>
        </p:spPr>
        <p:txBody>
          <a:bodyPr/>
          <a:lstStyle/>
          <a:p>
            <a:r>
              <a:rPr lang="ru-RU" sz="4100" b="1" i="1"/>
              <a:t>Корпоративная социальная ответственность в контексте уверенного развития компании</a:t>
            </a:r>
          </a:p>
        </p:txBody>
      </p:sp>
      <p:sp>
        <p:nvSpPr>
          <p:cNvPr id="102405" name="Rectangle 5"/>
          <p:cNvSpPr>
            <a:spLocks noGrp="1" noChangeArrowheads="1"/>
          </p:cNvSpPr>
          <p:nvPr>
            <p:ph type="subTitle" idx="1"/>
          </p:nvPr>
        </p:nvSpPr>
        <p:spPr>
          <a:xfrm>
            <a:off x="1066800" y="3733800"/>
            <a:ext cx="7543800" cy="2057400"/>
          </a:xfrm>
        </p:spPr>
        <p:txBody>
          <a:bodyPr/>
          <a:lstStyle/>
          <a:p>
            <a:pPr>
              <a:lnSpc>
                <a:spcPct val="90000"/>
              </a:lnSpc>
            </a:pPr>
            <a:r>
              <a:rPr lang="ru-RU" sz="2200"/>
              <a:t>С начала 2000-х гг. в России создана и функционирует Ассоциация менеджеров России (АМР), которая определяет понятие корпоративной социальной ответственности: «КСО - это добровольный вклад частного сектора в общественное развитие через механизм социальных инвестиций». </a:t>
            </a:r>
          </a:p>
        </p:txBody>
      </p:sp>
    </p:spTree>
  </p:cSld>
  <p:clrMapOvr>
    <a:masterClrMapping/>
  </p:clrMapOvr>
  <p:transition>
    <p:newsfla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762000" y="914400"/>
            <a:ext cx="8153400" cy="2057400"/>
          </a:xfrm>
        </p:spPr>
        <p:txBody>
          <a:bodyPr/>
          <a:lstStyle/>
          <a:p>
            <a:r>
              <a:rPr lang="ru-RU" sz="2500" b="1" i="1">
                <a:latin typeface="Comic Sans MS" pitchFamily="66" charset="0"/>
              </a:rPr>
              <a:t>Внутренняя социальная ответственность корпорации – </a:t>
            </a:r>
            <a:r>
              <a:rPr lang="ru-RU" sz="2500" b="1">
                <a:latin typeface="Comic Sans MS" pitchFamily="66" charset="0"/>
              </a:rPr>
              <a:t>это деловая практика в отношении собственного персонала, всего, что касается развития человеческих ресурсов на предприятии, человеческого капитала в таких направлениях:</a:t>
            </a:r>
          </a:p>
        </p:txBody>
      </p:sp>
      <p:sp>
        <p:nvSpPr>
          <p:cNvPr id="108547" name="Rectangle 3"/>
          <p:cNvSpPr>
            <a:spLocks noGrp="1" noChangeArrowheads="1"/>
          </p:cNvSpPr>
          <p:nvPr>
            <p:ph type="body" idx="1"/>
          </p:nvPr>
        </p:nvSpPr>
        <p:spPr>
          <a:xfrm>
            <a:off x="838200" y="3276600"/>
            <a:ext cx="7696200" cy="3200400"/>
          </a:xfrm>
        </p:spPr>
        <p:txBody>
          <a:bodyPr/>
          <a:lstStyle/>
          <a:p>
            <a:pPr>
              <a:lnSpc>
                <a:spcPct val="80000"/>
              </a:lnSpc>
            </a:pPr>
            <a:r>
              <a:rPr lang="ru-RU" sz="2500">
                <a:latin typeface="Times New Roman" pitchFamily="18" charset="0"/>
              </a:rPr>
              <a:t>безопасность труда (пожарная безопасность);</a:t>
            </a:r>
          </a:p>
          <a:p>
            <a:pPr>
              <a:lnSpc>
                <a:spcPct val="80000"/>
              </a:lnSpc>
            </a:pPr>
            <a:r>
              <a:rPr lang="ru-RU" sz="2500">
                <a:latin typeface="Times New Roman" pitchFamily="18" charset="0"/>
              </a:rPr>
              <a:t>стабильная выплата заработной платы;</a:t>
            </a:r>
          </a:p>
          <a:p>
            <a:pPr>
              <a:lnSpc>
                <a:spcPct val="80000"/>
              </a:lnSpc>
            </a:pPr>
            <a:r>
              <a:rPr lang="ru-RU" sz="2500">
                <a:latin typeface="Times New Roman" pitchFamily="18" charset="0"/>
              </a:rPr>
              <a:t>дополнительное медицинское и социальное страхование сотрудников;</a:t>
            </a:r>
          </a:p>
          <a:p>
            <a:pPr>
              <a:lnSpc>
                <a:spcPct val="80000"/>
              </a:lnSpc>
            </a:pPr>
            <a:r>
              <a:rPr lang="ru-RU" sz="2500">
                <a:latin typeface="Times New Roman" pitchFamily="18" charset="0"/>
              </a:rPr>
              <a:t>обучение персонала с помощью различных программ;</a:t>
            </a:r>
          </a:p>
          <a:p>
            <a:pPr>
              <a:lnSpc>
                <a:spcPct val="80000"/>
              </a:lnSpc>
            </a:pPr>
            <a:r>
              <a:rPr lang="ru-RU" sz="2500">
                <a:latin typeface="Times New Roman" pitchFamily="18" charset="0"/>
              </a:rPr>
              <a:t>подготовка и повышение квалификации;</a:t>
            </a:r>
          </a:p>
          <a:p>
            <a:pPr>
              <a:lnSpc>
                <a:spcPct val="80000"/>
              </a:lnSpc>
            </a:pPr>
            <a:r>
              <a:rPr lang="ru-RU" sz="2500">
                <a:latin typeface="Times New Roman" pitchFamily="18" charset="0"/>
              </a:rPr>
              <a:t>необходимая помощь в стрессовых ситуациях.</a:t>
            </a:r>
          </a:p>
        </p:txBody>
      </p:sp>
      <p:pic>
        <p:nvPicPr>
          <p:cNvPr id="108548" name="Picture 4"/>
          <p:cNvPicPr>
            <a:picLocks noChangeAspect="1" noChangeArrowheads="1"/>
          </p:cNvPicPr>
          <p:nvPr/>
        </p:nvPicPr>
        <p:blipFill>
          <a:blip r:embed="rId2"/>
          <a:srcRect/>
          <a:stretch>
            <a:fillRect/>
          </a:stretch>
        </p:blipFill>
        <p:spPr bwMode="auto">
          <a:xfrm>
            <a:off x="7315200" y="0"/>
            <a:ext cx="1828800" cy="1192213"/>
          </a:xfrm>
          <a:prstGeom prst="rect">
            <a:avLst/>
          </a:prstGeom>
          <a:noFill/>
          <a:ln w="9525">
            <a:noFill/>
            <a:miter lim="800000"/>
            <a:headEnd/>
            <a:tailEnd/>
          </a:ln>
          <a:effectLst/>
        </p:spPr>
      </p:pic>
      <p:pic>
        <p:nvPicPr>
          <p:cNvPr id="108549" name="Picture 5"/>
          <p:cNvPicPr>
            <a:picLocks noChangeAspect="1" noChangeArrowheads="1"/>
          </p:cNvPicPr>
          <p:nvPr/>
        </p:nvPicPr>
        <p:blipFill>
          <a:blip r:embed="rId2"/>
          <a:srcRect/>
          <a:stretch>
            <a:fillRect/>
          </a:stretch>
        </p:blipFill>
        <p:spPr bwMode="auto">
          <a:xfrm>
            <a:off x="5257800" y="0"/>
            <a:ext cx="1676400" cy="1092200"/>
          </a:xfrm>
          <a:prstGeom prst="rect">
            <a:avLst/>
          </a:prstGeom>
          <a:noFill/>
          <a:ln w="9525">
            <a:noFill/>
            <a:miter lim="800000"/>
            <a:headEnd/>
            <a:tailEnd/>
          </a:ln>
          <a:effectLst/>
        </p:spPr>
      </p:pic>
      <p:pic>
        <p:nvPicPr>
          <p:cNvPr id="108550" name="Picture 6"/>
          <p:cNvPicPr>
            <a:picLocks noChangeAspect="1" noChangeArrowheads="1"/>
          </p:cNvPicPr>
          <p:nvPr/>
        </p:nvPicPr>
        <p:blipFill>
          <a:blip r:embed="rId2"/>
          <a:srcRect/>
          <a:stretch>
            <a:fillRect/>
          </a:stretch>
        </p:blipFill>
        <p:spPr bwMode="auto">
          <a:xfrm>
            <a:off x="3124200" y="0"/>
            <a:ext cx="1752600" cy="1143000"/>
          </a:xfrm>
          <a:prstGeom prst="rect">
            <a:avLst/>
          </a:prstGeom>
          <a:noFill/>
          <a:ln w="9525">
            <a:noFill/>
            <a:miter lim="800000"/>
            <a:headEnd/>
            <a:tailEnd/>
          </a:ln>
          <a:effectLst/>
        </p:spPr>
      </p:pic>
      <p:pic>
        <p:nvPicPr>
          <p:cNvPr id="108551" name="Picture 7"/>
          <p:cNvPicPr>
            <a:picLocks noChangeAspect="1" noChangeArrowheads="1"/>
          </p:cNvPicPr>
          <p:nvPr/>
        </p:nvPicPr>
        <p:blipFill>
          <a:blip r:embed="rId2"/>
          <a:srcRect/>
          <a:stretch>
            <a:fillRect/>
          </a:stretch>
        </p:blipFill>
        <p:spPr bwMode="auto">
          <a:xfrm>
            <a:off x="1066800" y="0"/>
            <a:ext cx="1676400" cy="1093788"/>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838200" y="1219200"/>
            <a:ext cx="8305800" cy="1143000"/>
          </a:xfrm>
        </p:spPr>
        <p:txBody>
          <a:bodyPr/>
          <a:lstStyle/>
          <a:p>
            <a:r>
              <a:rPr lang="ru-RU" sz="2500" b="1" i="1">
                <a:latin typeface="Comic Sans MS" pitchFamily="66" charset="0"/>
              </a:rPr>
              <a:t>Внешняя социальная ответственность корпорации </a:t>
            </a:r>
            <a:r>
              <a:rPr lang="ru-RU" sz="2500" b="1">
                <a:latin typeface="Comic Sans MS" pitchFamily="66" charset="0"/>
              </a:rPr>
              <a:t>- это деятельность, предпочтительно развиваемая следующими путями:</a:t>
            </a:r>
          </a:p>
        </p:txBody>
      </p:sp>
      <p:sp>
        <p:nvSpPr>
          <p:cNvPr id="111619" name="Rectangle 3"/>
          <p:cNvSpPr>
            <a:spLocks noGrp="1" noChangeArrowheads="1"/>
          </p:cNvSpPr>
          <p:nvPr>
            <p:ph type="body" idx="1"/>
          </p:nvPr>
        </p:nvSpPr>
        <p:spPr>
          <a:xfrm>
            <a:off x="914400" y="2819400"/>
            <a:ext cx="7923213" cy="3657600"/>
          </a:xfrm>
        </p:spPr>
        <p:txBody>
          <a:bodyPr/>
          <a:lstStyle/>
          <a:p>
            <a:pPr>
              <a:lnSpc>
                <a:spcPct val="90000"/>
              </a:lnSpc>
            </a:pPr>
            <a:r>
              <a:rPr lang="ru-RU" sz="2500">
                <a:latin typeface="Times New Roman" pitchFamily="18" charset="0"/>
              </a:rPr>
              <a:t>спонсорство и корпоративная благотворительность;</a:t>
            </a:r>
          </a:p>
          <a:p>
            <a:pPr>
              <a:lnSpc>
                <a:spcPct val="90000"/>
              </a:lnSpc>
            </a:pPr>
            <a:r>
              <a:rPr lang="ru-RU" sz="2500">
                <a:latin typeface="Times New Roman" pitchFamily="18" charset="0"/>
              </a:rPr>
              <a:t>экология, включающая в себя все то, что превосходит установленные в государстве экологические стандарты;</a:t>
            </a:r>
          </a:p>
          <a:p>
            <a:pPr>
              <a:lnSpc>
                <a:spcPct val="90000"/>
              </a:lnSpc>
            </a:pPr>
            <a:r>
              <a:rPr lang="ru-RU" sz="2500">
                <a:latin typeface="Times New Roman" pitchFamily="18" charset="0"/>
              </a:rPr>
              <a:t>взаимодействие с местным сообществом;</a:t>
            </a:r>
          </a:p>
          <a:p>
            <a:pPr>
              <a:lnSpc>
                <a:spcPct val="90000"/>
              </a:lnSpc>
            </a:pPr>
            <a:r>
              <a:rPr lang="ru-RU" sz="2500">
                <a:latin typeface="Times New Roman" pitchFamily="18" charset="0"/>
              </a:rPr>
              <a:t>готовность компании участвовать в кризисных ситуациях;</a:t>
            </a:r>
          </a:p>
          <a:p>
            <a:pPr>
              <a:lnSpc>
                <a:spcPct val="90000"/>
              </a:lnSpc>
            </a:pPr>
            <a:r>
              <a:rPr lang="ru-RU" sz="2500">
                <a:latin typeface="Times New Roman" pitchFamily="18" charset="0"/>
              </a:rPr>
              <a:t>выпуск качественной продукции.</a:t>
            </a:r>
          </a:p>
        </p:txBody>
      </p:sp>
      <p:pic>
        <p:nvPicPr>
          <p:cNvPr id="111620" name="Picture 4"/>
          <p:cNvPicPr>
            <a:picLocks noChangeAspect="1" noChangeArrowheads="1"/>
          </p:cNvPicPr>
          <p:nvPr/>
        </p:nvPicPr>
        <p:blipFill>
          <a:blip r:embed="rId2"/>
          <a:srcRect/>
          <a:stretch>
            <a:fillRect/>
          </a:stretch>
        </p:blipFill>
        <p:spPr bwMode="auto">
          <a:xfrm>
            <a:off x="2895600" y="0"/>
            <a:ext cx="1905000" cy="1241425"/>
          </a:xfrm>
          <a:prstGeom prst="rect">
            <a:avLst/>
          </a:prstGeom>
          <a:noFill/>
          <a:ln w="9525">
            <a:noFill/>
            <a:miter lim="800000"/>
            <a:headEnd/>
            <a:tailEnd/>
          </a:ln>
          <a:effectLst/>
        </p:spPr>
      </p:pic>
      <p:pic>
        <p:nvPicPr>
          <p:cNvPr id="111621" name="Picture 5"/>
          <p:cNvPicPr>
            <a:picLocks noChangeAspect="1" noChangeArrowheads="1"/>
          </p:cNvPicPr>
          <p:nvPr/>
        </p:nvPicPr>
        <p:blipFill>
          <a:blip r:embed="rId2"/>
          <a:srcRect/>
          <a:stretch>
            <a:fillRect/>
          </a:stretch>
        </p:blipFill>
        <p:spPr bwMode="auto">
          <a:xfrm>
            <a:off x="914400" y="0"/>
            <a:ext cx="1828800" cy="1192213"/>
          </a:xfrm>
          <a:prstGeom prst="rect">
            <a:avLst/>
          </a:prstGeom>
          <a:noFill/>
          <a:ln w="9525">
            <a:noFill/>
            <a:miter lim="800000"/>
            <a:headEnd/>
            <a:tailEnd/>
          </a:ln>
          <a:effectLst/>
        </p:spPr>
      </p:pic>
      <p:pic>
        <p:nvPicPr>
          <p:cNvPr id="111622" name="Picture 6"/>
          <p:cNvPicPr>
            <a:picLocks noChangeAspect="1" noChangeArrowheads="1"/>
          </p:cNvPicPr>
          <p:nvPr/>
        </p:nvPicPr>
        <p:blipFill>
          <a:blip r:embed="rId2"/>
          <a:srcRect/>
          <a:stretch>
            <a:fillRect/>
          </a:stretch>
        </p:blipFill>
        <p:spPr bwMode="auto">
          <a:xfrm>
            <a:off x="4876800" y="0"/>
            <a:ext cx="1981200" cy="1292225"/>
          </a:xfrm>
          <a:prstGeom prst="rect">
            <a:avLst/>
          </a:prstGeom>
          <a:noFill/>
          <a:ln w="9525">
            <a:noFill/>
            <a:miter lim="800000"/>
            <a:headEnd/>
            <a:tailEnd/>
          </a:ln>
          <a:effectLst/>
        </p:spPr>
      </p:pic>
      <p:pic>
        <p:nvPicPr>
          <p:cNvPr id="111623" name="Picture 7"/>
          <p:cNvPicPr>
            <a:picLocks noChangeAspect="1" noChangeArrowheads="1"/>
          </p:cNvPicPr>
          <p:nvPr/>
        </p:nvPicPr>
        <p:blipFill>
          <a:blip r:embed="rId2"/>
          <a:srcRect/>
          <a:stretch>
            <a:fillRect/>
          </a:stretch>
        </p:blipFill>
        <p:spPr bwMode="auto">
          <a:xfrm>
            <a:off x="6934200" y="0"/>
            <a:ext cx="1905000" cy="1241425"/>
          </a:xfrm>
          <a:prstGeom prst="rect">
            <a:avLst/>
          </a:prstGeom>
          <a:noFill/>
          <a:ln w="9525">
            <a:noFill/>
            <a:miter lim="800000"/>
            <a:headEnd/>
            <a:tailEnd/>
          </a:ln>
          <a:effectLst/>
        </p:spPr>
      </p:pic>
    </p:spTree>
  </p:cSld>
  <p:clrMapOvr>
    <a:masterClrMapping/>
  </p:clrMapOvr>
  <p:transition>
    <p:split orient="vert"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457200" y="122238"/>
            <a:ext cx="7696200" cy="2773362"/>
          </a:xfrm>
        </p:spPr>
        <p:txBody>
          <a:bodyPr/>
          <a:lstStyle/>
          <a:p>
            <a:r>
              <a:rPr lang="ru-RU" sz="2300"/>
              <a:t>В 2006 г. Ассоциация менеджеров России (АМР) приняла меморандум «О принципах корпоративной социальной ответственности», где дано определение о том, что в развитии принципов КСО в нашей стране нельзя отходить от международных стандартов в этой сфере. Основными принципами АМР являются:</a:t>
            </a:r>
          </a:p>
        </p:txBody>
      </p:sp>
      <p:sp>
        <p:nvSpPr>
          <p:cNvPr id="112643" name="Rectangle 3"/>
          <p:cNvSpPr>
            <a:spLocks noGrp="1" noChangeArrowheads="1"/>
          </p:cNvSpPr>
          <p:nvPr>
            <p:ph type="body" idx="1"/>
          </p:nvPr>
        </p:nvSpPr>
        <p:spPr>
          <a:xfrm>
            <a:off x="381000" y="3048000"/>
            <a:ext cx="8305800" cy="3657600"/>
          </a:xfrm>
        </p:spPr>
        <p:txBody>
          <a:bodyPr/>
          <a:lstStyle/>
          <a:p>
            <a:pPr>
              <a:lnSpc>
                <a:spcPct val="90000"/>
              </a:lnSpc>
              <a:buFont typeface="Wingdings" pitchFamily="2" charset="2"/>
              <a:buNone/>
            </a:pPr>
            <a:r>
              <a:rPr lang="ru-RU" sz="2100"/>
              <a:t>                </a:t>
            </a:r>
          </a:p>
          <a:p>
            <a:pPr>
              <a:lnSpc>
                <a:spcPct val="90000"/>
              </a:lnSpc>
              <a:buFont typeface="Wingdings" pitchFamily="2" charset="2"/>
              <a:buNone/>
            </a:pPr>
            <a:r>
              <a:rPr lang="ru-RU" sz="2100"/>
              <a:t>                -   производство качественной продукции и услуг для</a:t>
            </a:r>
          </a:p>
          <a:p>
            <a:pPr>
              <a:lnSpc>
                <a:spcPct val="90000"/>
              </a:lnSpc>
              <a:buFont typeface="Wingdings" pitchFamily="2" charset="2"/>
              <a:buNone/>
            </a:pPr>
            <a:r>
              <a:rPr lang="ru-RU" sz="2100"/>
              <a:t>                   потребителя; </a:t>
            </a:r>
          </a:p>
          <a:p>
            <a:pPr>
              <a:lnSpc>
                <a:spcPct val="90000"/>
              </a:lnSpc>
              <a:buFont typeface="Wingdings" pitchFamily="2" charset="2"/>
              <a:buNone/>
            </a:pPr>
            <a:r>
              <a:rPr lang="ru-RU" sz="2100"/>
              <a:t>                -   создание привлекательных рабочих мест;</a:t>
            </a:r>
          </a:p>
          <a:p>
            <a:pPr>
              <a:lnSpc>
                <a:spcPct val="90000"/>
              </a:lnSpc>
              <a:buFont typeface="Wingdings" pitchFamily="2" charset="2"/>
              <a:buNone/>
            </a:pPr>
            <a:r>
              <a:rPr lang="ru-RU" sz="2100"/>
              <a:t>                -   «неукоснительное» выполнение требований законодательства;</a:t>
            </a:r>
          </a:p>
          <a:p>
            <a:pPr>
              <a:lnSpc>
                <a:spcPct val="90000"/>
              </a:lnSpc>
              <a:buFont typeface="Wingdings" pitchFamily="2" charset="2"/>
              <a:buNone/>
            </a:pPr>
            <a:r>
              <a:rPr lang="ru-RU" sz="2100"/>
              <a:t> -   учет общественных ожиданий и общепринятых этических норм в практике ведения дел;</a:t>
            </a:r>
          </a:p>
          <a:p>
            <a:pPr>
              <a:lnSpc>
                <a:spcPct val="90000"/>
              </a:lnSpc>
              <a:buFont typeface="Wingdings" pitchFamily="2" charset="2"/>
              <a:buNone/>
            </a:pPr>
            <a:r>
              <a:rPr lang="ru-RU" sz="2100"/>
              <a:t> -   построение добросовестных и взаимовыгодных отношений со всеми заинтересованными сторонами.</a:t>
            </a:r>
          </a:p>
        </p:txBody>
      </p:sp>
      <p:pic>
        <p:nvPicPr>
          <p:cNvPr id="112644" name="Picture 4"/>
          <p:cNvPicPr>
            <a:picLocks noChangeAspect="1" noChangeArrowheads="1"/>
          </p:cNvPicPr>
          <p:nvPr/>
        </p:nvPicPr>
        <p:blipFill>
          <a:blip r:embed="rId2"/>
          <a:srcRect/>
          <a:stretch>
            <a:fillRect/>
          </a:stretch>
        </p:blipFill>
        <p:spPr bwMode="auto">
          <a:xfrm>
            <a:off x="152400" y="3124200"/>
            <a:ext cx="1428750" cy="1428750"/>
          </a:xfrm>
          <a:prstGeom prst="rect">
            <a:avLst/>
          </a:prstGeom>
          <a:noFill/>
          <a:ln w="9525">
            <a:noFill/>
            <a:miter lim="800000"/>
            <a:headEnd/>
            <a:tailEnd/>
          </a:ln>
          <a:effectLst/>
        </p:spPr>
      </p:pic>
    </p:spTree>
  </p:cSld>
  <p:clrMapOvr>
    <a:masterClrMapping/>
  </p:clrMapOvr>
  <p:transition>
    <p:spli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ctrTitle"/>
          </p:nvPr>
        </p:nvSpPr>
        <p:spPr>
          <a:xfrm>
            <a:off x="315913" y="228600"/>
            <a:ext cx="6923087" cy="2371725"/>
          </a:xfrm>
        </p:spPr>
        <p:txBody>
          <a:bodyPr/>
          <a:lstStyle/>
          <a:p>
            <a:r>
              <a:rPr lang="ru-RU" sz="3300" i="1"/>
              <a:t>Краткая характеристика западных моделей корпоративной социальной ответственности </a:t>
            </a:r>
          </a:p>
        </p:txBody>
      </p:sp>
      <p:sp>
        <p:nvSpPr>
          <p:cNvPr id="113669" name="Rectangle 5"/>
          <p:cNvSpPr>
            <a:spLocks noGrp="1" noChangeArrowheads="1"/>
          </p:cNvSpPr>
          <p:nvPr>
            <p:ph type="subTitle" idx="1"/>
          </p:nvPr>
        </p:nvSpPr>
        <p:spPr>
          <a:xfrm>
            <a:off x="838200" y="3429000"/>
            <a:ext cx="6248400" cy="2362200"/>
          </a:xfrm>
        </p:spPr>
        <p:txBody>
          <a:bodyPr/>
          <a:lstStyle/>
          <a:p>
            <a:pPr>
              <a:lnSpc>
                <a:spcPct val="80000"/>
              </a:lnSpc>
            </a:pPr>
            <a:r>
              <a:rPr lang="ru-RU" sz="2400"/>
              <a:t>Исследования, которые проведены в начале </a:t>
            </a:r>
            <a:r>
              <a:rPr lang="en-US" sz="2400"/>
              <a:t>XXI</a:t>
            </a:r>
            <a:r>
              <a:rPr lang="ru-RU" sz="2400"/>
              <a:t> в. показали, что модели корпоративной социальной ответственности в </a:t>
            </a:r>
            <a:r>
              <a:rPr lang="en-US" sz="2400"/>
              <a:t>CIIIA</a:t>
            </a:r>
            <a:r>
              <a:rPr lang="ru-RU" sz="2400"/>
              <a:t> и Европе можно разделить на две группы:</a:t>
            </a:r>
          </a:p>
          <a:p>
            <a:pPr>
              <a:lnSpc>
                <a:spcPct val="80000"/>
              </a:lnSpc>
            </a:pPr>
            <a:r>
              <a:rPr lang="ru-RU" sz="2400"/>
              <a:t>1.Открытые;</a:t>
            </a:r>
          </a:p>
          <a:p>
            <a:pPr>
              <a:lnSpc>
                <a:spcPct val="80000"/>
              </a:lnSpc>
            </a:pPr>
            <a:r>
              <a:rPr lang="ru-RU" sz="2400"/>
              <a:t>2.Скрытые.</a:t>
            </a:r>
          </a:p>
        </p:txBody>
      </p:sp>
    </p:spTree>
  </p:cSld>
  <p:clrMapOvr>
    <a:masterClrMapping/>
  </p:clrMapOvr>
  <p:transition>
    <p:newsfla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ru-RU" sz="3200" b="1" i="1"/>
              <a:t>Открытая форма корпоративной социальной ответственности - </a:t>
            </a:r>
          </a:p>
        </p:txBody>
      </p:sp>
      <p:sp>
        <p:nvSpPr>
          <p:cNvPr id="115715" name="Rectangle 3"/>
          <p:cNvSpPr>
            <a:spLocks noGrp="1" noChangeArrowheads="1"/>
          </p:cNvSpPr>
          <p:nvPr>
            <p:ph type="body" idx="1"/>
          </p:nvPr>
        </p:nvSpPr>
        <p:spPr>
          <a:xfrm>
            <a:off x="990600" y="2017713"/>
            <a:ext cx="7964488" cy="4383087"/>
          </a:xfrm>
        </p:spPr>
        <p:txBody>
          <a:bodyPr/>
          <a:lstStyle/>
          <a:p>
            <a:pPr>
              <a:lnSpc>
                <a:spcPct val="90000"/>
              </a:lnSpc>
              <a:buFont typeface="Wingdings" pitchFamily="2" charset="2"/>
              <a:buNone/>
            </a:pPr>
            <a:r>
              <a:rPr lang="ru-RU" sz="2400"/>
              <a:t>обозначает линию поведения корпорации, которая приводит корпорацию к принятию на себя ответственности за решение тех вопросов, в которых заинтересовано общество. Открытая форма корпоративной социальной ответственности обычно затрагивает добровольные и самостоятельно определяемые линии поведения, программы и стратегии корпорации по вопросам, которые воспринимаются самой корпорацией или ее стейк-лидерами как часть их (корпорации или стейкхолдеров) ответственности перед обществом.</a:t>
            </a:r>
          </a:p>
        </p:txBody>
      </p:sp>
    </p:spTree>
  </p:cSld>
  <p:clrMapOvr>
    <a:masterClrMapping/>
  </p:clrMapOvr>
  <p:transition>
    <p:circl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ru-RU" sz="3200" b="1" i="1"/>
              <a:t>Скрытая форма корпоративной социальной ответственности –</a:t>
            </a:r>
          </a:p>
        </p:txBody>
      </p:sp>
      <p:sp>
        <p:nvSpPr>
          <p:cNvPr id="118787" name="Rectangle 3"/>
          <p:cNvSpPr>
            <a:spLocks noGrp="1" noChangeArrowheads="1"/>
          </p:cNvSpPr>
          <p:nvPr>
            <p:ph type="body" idx="1"/>
          </p:nvPr>
        </p:nvSpPr>
        <p:spPr>
          <a:xfrm>
            <a:off x="1143000" y="2017713"/>
            <a:ext cx="7812088" cy="4306887"/>
          </a:xfrm>
        </p:spPr>
        <p:txBody>
          <a:bodyPr/>
          <a:lstStyle/>
          <a:p>
            <a:pPr>
              <a:lnSpc>
                <a:spcPct val="90000"/>
              </a:lnSpc>
              <a:buFont typeface="Wingdings" pitchFamily="2" charset="2"/>
              <a:buNone/>
            </a:pPr>
            <a:r>
              <a:rPr lang="ru-RU" sz="2400"/>
              <a:t>это официальные и неофициальные институты страны, через которые ответственность корпораций за общественные интересы согласована с корпорациями или предписана им. Такая скрытая форма корпоративной социальной ответственности обычно включает в себя те ценности, нормы и правила, которые зачастую ведут к обязательным требованиям в отношении корпораций в вопросах, которые общественные, политические и экономические интересы (страны) рассматривают как обязательные и обоснованные обязанности юридических лиц.</a:t>
            </a:r>
          </a:p>
        </p:txBody>
      </p:sp>
    </p:spTree>
  </p:cSld>
  <p:clrMapOvr>
    <a:masterClrMapping/>
  </p:clrMapOvr>
  <p:transition>
    <p:diamon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381000" y="304800"/>
            <a:ext cx="8763000" cy="1216025"/>
          </a:xfrm>
        </p:spPr>
        <p:txBody>
          <a:bodyPr/>
          <a:lstStyle/>
          <a:p>
            <a:r>
              <a:rPr lang="ru-RU" sz="2200" i="1"/>
              <a:t>Американская модель корпоративной социальной ответственности. </a:t>
            </a:r>
            <a:r>
              <a:rPr lang="ru-RU" sz="2200"/>
              <a:t>Традиции филантропии и добровольной помощи бизнеса другим слоям общества получило распространение в США в </a:t>
            </a:r>
            <a:r>
              <a:rPr lang="en-US" sz="2200"/>
              <a:t>XIX</a:t>
            </a:r>
            <a:r>
              <a:rPr lang="ru-RU" sz="2200"/>
              <a:t> в.</a:t>
            </a:r>
          </a:p>
        </p:txBody>
      </p:sp>
      <p:sp>
        <p:nvSpPr>
          <p:cNvPr id="119811" name="Rectangle 3"/>
          <p:cNvSpPr>
            <a:spLocks noGrp="1" noChangeArrowheads="1"/>
          </p:cNvSpPr>
          <p:nvPr>
            <p:ph type="body" idx="1"/>
          </p:nvPr>
        </p:nvSpPr>
        <p:spPr>
          <a:xfrm>
            <a:off x="304800" y="1600200"/>
            <a:ext cx="8610600" cy="4800600"/>
          </a:xfrm>
        </p:spPr>
        <p:txBody>
          <a:bodyPr/>
          <a:lstStyle/>
          <a:p>
            <a:pPr marL="0" indent="0">
              <a:lnSpc>
                <a:spcPct val="80000"/>
              </a:lnSpc>
              <a:buFont typeface="Wingdings" pitchFamily="2" charset="2"/>
              <a:buNone/>
            </a:pPr>
            <a:r>
              <a:rPr lang="ru-RU" sz="1800"/>
              <a:t>В силу природы американского бизнеса, основанного на максимальной свободе субъектов, многие сферы общества остались до сегодняшнего дня саморегулируемыми. Американское общество отработало многочисленные механизмы участия бизнеса в социальной поддержке общества, например, немыслимое количество корпоративных фондов, нацеленных на решение разнообразных социальных проблем за счет бизнеса. Известно, что американское профессиональное образование спонсируется частным сектором, как ни в одной другой стране мира (разумеется, исключаются из сравнения те страны, где образование, здравоохранение, другие социально значимые области существования общества финансируются государством). Это объясняется тем, что бизнес заинтересован в добровольных вливаниях в образование, пенсионные и страховые схемы для персонала и иные социально значимые программы. Вообще для США характерно минимальное вторжение государства в частный сектор. Классическим примером является Фонд Билла и Мелинды Гейтс с капиталом почти 27 млрд. долларов, полностью финансируемый из личного состояния супругов Гейтс для целей улучшения систем образования и здравоохранения в различных странах мира.</a:t>
            </a:r>
          </a:p>
        </p:txBody>
      </p:sp>
    </p:spTree>
  </p:cSld>
  <p:clrMapOvr>
    <a:masterClrMapping/>
  </p:clrMapOvr>
  <p:transition>
    <p:pull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ru-RU" sz="3400" i="1"/>
              <a:t>Модель корпоративной социальной ответственности в континентальной Европе.</a:t>
            </a:r>
          </a:p>
        </p:txBody>
      </p:sp>
      <p:sp>
        <p:nvSpPr>
          <p:cNvPr id="122883" name="Rectangle 3"/>
          <p:cNvSpPr>
            <a:spLocks noGrp="1" noChangeArrowheads="1"/>
          </p:cNvSpPr>
          <p:nvPr>
            <p:ph type="body" idx="1"/>
          </p:nvPr>
        </p:nvSpPr>
        <p:spPr>
          <a:xfrm>
            <a:off x="0" y="1676400"/>
            <a:ext cx="9144000" cy="4648200"/>
          </a:xfrm>
        </p:spPr>
        <p:txBody>
          <a:bodyPr/>
          <a:lstStyle/>
          <a:p>
            <a:pPr marL="0" indent="357188">
              <a:lnSpc>
                <a:spcPct val="80000"/>
              </a:lnSpc>
              <a:buFont typeface="Wingdings" pitchFamily="2" charset="2"/>
              <a:buNone/>
              <a:tabLst>
                <a:tab pos="85725" algn="l"/>
              </a:tabLst>
            </a:pPr>
            <a:r>
              <a:rPr lang="ru-RU" sz="1600"/>
              <a:t>Европейские корпорации более заметны в вопросах ограничения своей ответственности перед обществом. Европейская модель корпоративной социальной ответственности не является открытой линией поведения компании. В Европе, корпоративная деятельность, регулируется нормами, стандартами и законами соответствующих государств. Следуя модели корпоративной социальной ответственности, рассматривающей экономическую, юридическую, этическую ответственность компаний и их благотворительную деятельность, можно выделить некоторые отличия континентальной модели корпоративной социальной ответственности от американской:</a:t>
            </a:r>
          </a:p>
          <a:p>
            <a:pPr marL="0" indent="357188">
              <a:lnSpc>
                <a:spcPct val="80000"/>
              </a:lnSpc>
              <a:tabLst>
                <a:tab pos="85725" algn="l"/>
              </a:tabLst>
            </a:pPr>
            <a:r>
              <a:rPr lang="ru-RU" sz="1600" i="1"/>
              <a:t>экономическая ответственность </a:t>
            </a:r>
            <a:r>
              <a:rPr lang="ru-RU" sz="1600"/>
              <a:t>в основном фокусируется на аспекте прибыльности бизнеса и на ответственности компании перед ее акционерами; европейцы, как и американцы, в данную группу отношений также относят ответственность бизнеса перед работниками предприятий и местными сообществами;</a:t>
            </a:r>
          </a:p>
          <a:p>
            <a:pPr marL="0" indent="357188">
              <a:lnSpc>
                <a:spcPct val="80000"/>
              </a:lnSpc>
              <a:tabLst>
                <a:tab pos="85725" algn="l"/>
              </a:tabLst>
            </a:pPr>
            <a:r>
              <a:rPr lang="ru-RU" sz="1600" i="1"/>
              <a:t>юридическая ответственность </a:t>
            </a:r>
            <a:r>
              <a:rPr lang="ru-RU" sz="1600"/>
              <a:t>- это база для любой формы социальной ответственности в Европе; европейский бизнес рассматривает государство как институт, приводящий в исполнение принятые правила поведения, в то время как в США подобное государственное регулирование воспринимается как вмешательство в вопросы личной свободы.</a:t>
            </a:r>
          </a:p>
          <a:p>
            <a:pPr marL="0" indent="357188">
              <a:lnSpc>
                <a:spcPct val="80000"/>
              </a:lnSpc>
              <a:tabLst>
                <a:tab pos="85725" algn="l"/>
              </a:tabLst>
            </a:pPr>
            <a:r>
              <a:rPr lang="ru-RU" sz="1600" i="1"/>
              <a:t>этическая ответственность. </a:t>
            </a:r>
            <a:r>
              <a:rPr lang="ru-RU" sz="1600"/>
              <a:t>Большинство социальных проблем относятся европейскими компаниями к сфере этической ответственности очень склонны доверять частному сектору. Очевидно, что именно этим объясняется более высокий уровень внимания к бизнесу со стороны общественности в Европе, чем в каких-либо других странах.</a:t>
            </a:r>
          </a:p>
        </p:txBody>
      </p:sp>
    </p:spTree>
  </p:cSld>
  <p:clrMapOvr>
    <a:masterClrMapping/>
  </p:clrMapOvr>
  <p:transition>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533400"/>
            <a:ext cx="8382000" cy="5597525"/>
          </a:xfrm>
        </p:spPr>
        <p:txBody>
          <a:bodyPr/>
          <a:lstStyle/>
          <a:p>
            <a:pPr>
              <a:lnSpc>
                <a:spcPct val="90000"/>
              </a:lnSpc>
            </a:pPr>
            <a:r>
              <a:rPr lang="ru-RU" sz="2700" b="1"/>
              <a:t>Качество трудовой</a:t>
            </a:r>
            <a:r>
              <a:rPr lang="ru-RU" sz="2700"/>
              <a:t> жизни является важнейшим показателем социально-ответственных трудовых отношений, которое определяет характеристику условий труда и разрешающих учесть степень выполнения интересов работника и использования его возможностей. Сама концепция качества трудовой жизни основывается на создании условий, обеспечивающих оптимальное использование трудового потенциала человека. В соответствующих условиях трудовой потенциал получает максимальное развитие, а компания (организация) - высокий уровень производительности труда, что ведет к высокой прибыли. </a:t>
            </a:r>
          </a:p>
        </p:txBody>
      </p:sp>
      <p:pic>
        <p:nvPicPr>
          <p:cNvPr id="10244" name="Picture 4"/>
          <p:cNvPicPr>
            <a:picLocks noChangeAspect="1" noChangeArrowheads="1"/>
          </p:cNvPicPr>
          <p:nvPr/>
        </p:nvPicPr>
        <p:blipFill>
          <a:blip r:embed="rId2"/>
          <a:srcRect/>
          <a:stretch>
            <a:fillRect/>
          </a:stretch>
        </p:blipFill>
        <p:spPr bwMode="auto">
          <a:xfrm>
            <a:off x="6934200" y="0"/>
            <a:ext cx="1704975" cy="1311275"/>
          </a:xfrm>
          <a:prstGeom prst="rect">
            <a:avLst/>
          </a:prstGeom>
          <a:noFill/>
          <a:ln w="9525">
            <a:noFill/>
            <a:miter lim="800000"/>
            <a:headEnd/>
            <a:tailEnd/>
          </a:ln>
          <a:effectLst/>
        </p:spPr>
      </p:pic>
    </p:spTree>
  </p:cSld>
  <p:clrMapOvr>
    <a:masterClrMapping/>
  </p:clrMapOvr>
  <p:transition>
    <p:check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ru-RU" sz="3200" i="1"/>
              <a:t>Британская модель корпоративной социальной ответственности</a:t>
            </a:r>
          </a:p>
        </p:txBody>
      </p:sp>
      <p:sp>
        <p:nvSpPr>
          <p:cNvPr id="123907" name="Rectangle 3"/>
          <p:cNvSpPr>
            <a:spLocks noGrp="1" noChangeArrowheads="1"/>
          </p:cNvSpPr>
          <p:nvPr>
            <p:ph type="body" idx="1"/>
          </p:nvPr>
        </p:nvSpPr>
        <p:spPr>
          <a:xfrm>
            <a:off x="152400" y="1752600"/>
            <a:ext cx="8763000" cy="4267200"/>
          </a:xfrm>
        </p:spPr>
        <p:txBody>
          <a:bodyPr/>
          <a:lstStyle/>
          <a:p>
            <a:pPr marL="0" indent="357188">
              <a:lnSpc>
                <a:spcPct val="80000"/>
              </a:lnSpc>
              <a:buFont typeface="Wingdings" pitchFamily="2" charset="2"/>
              <a:buNone/>
            </a:pPr>
            <a:r>
              <a:rPr lang="ru-RU" sz="1400"/>
              <a:t>Корпоративная социальная ответственность в Великобритании сочетает в себе элементы американской и континентальной моделей. Общим с континентальной Европой является активная поддержка бизнеса со стороны государства. Британия имеет хорошую репутацию страны, где развита государственная система социального обеспечения и здравоохранения. Одновременно присутствуют и американские элементы корпоративной социальной ответственности, которые особенно четко проявились на рубеже 1979 - 1980-х гг. в период реформ М. Тэтчер.</a:t>
            </a:r>
          </a:p>
          <a:p>
            <a:pPr marL="0" indent="357188">
              <a:lnSpc>
                <a:spcPct val="80000"/>
              </a:lnSpc>
              <a:buFont typeface="Wingdings" pitchFamily="2" charset="2"/>
              <a:buNone/>
            </a:pPr>
            <a:r>
              <a:rPr lang="ru-RU" sz="1400"/>
              <a:t>В целом, для британской модели характерны такие признаки:</a:t>
            </a:r>
          </a:p>
          <a:p>
            <a:pPr marL="0" indent="357188">
              <a:lnSpc>
                <a:spcPct val="80000"/>
              </a:lnSpc>
            </a:pPr>
            <a:r>
              <a:rPr lang="ru-RU" sz="1400"/>
              <a:t>широкое развитие сектора независимого консалтинга в области КСО;</a:t>
            </a:r>
          </a:p>
          <a:p>
            <a:pPr marL="0" indent="357188">
              <a:lnSpc>
                <a:spcPct val="80000"/>
              </a:lnSpc>
            </a:pPr>
            <a:r>
              <a:rPr lang="ru-RU" sz="1400"/>
              <a:t>пристальное внимание финансового сектора к проектам в области корпоративной социальной ответственности (тенденция роста количества социальной ответственных инвестиционных фондов);</a:t>
            </a:r>
          </a:p>
          <a:p>
            <a:pPr marL="0" indent="357188">
              <a:lnSpc>
                <a:spcPct val="80000"/>
              </a:lnSpc>
            </a:pPr>
            <a:r>
              <a:rPr lang="ru-RU" sz="1400"/>
              <a:t>повышенный интерес средств массовой информации (Например, «Таймс» публикует индексы социальной ответственности в своем еженедельном разделе «Профиль Компании»);</a:t>
            </a:r>
          </a:p>
          <a:p>
            <a:pPr marL="0" indent="357188">
              <a:lnSpc>
                <a:spcPct val="80000"/>
              </a:lnSpc>
            </a:pPr>
            <a:r>
              <a:rPr lang="ru-RU" sz="1400"/>
              <a:t>система бизнес-образования Великобритании однозначно превосходит такую систему континентальной Европы по количеству и разнообразию учебных курсов в области корпоративной социальной ответственности;</a:t>
            </a:r>
          </a:p>
          <a:p>
            <a:pPr marL="0" indent="357188">
              <a:lnSpc>
                <a:spcPct val="80000"/>
              </a:lnSpc>
            </a:pPr>
            <a:r>
              <a:rPr lang="ru-RU" sz="1400"/>
              <a:t>активное участие правительства в развитии корпоративной социальной ответственности (в Великобритании даже существует министерство по координации корпоративной социальной ответственности);</a:t>
            </a:r>
          </a:p>
          <a:p>
            <a:pPr marL="0" indent="357188">
              <a:lnSpc>
                <a:spcPct val="80000"/>
              </a:lnSpc>
            </a:pPr>
            <a:r>
              <a:rPr lang="ru-RU" sz="1400"/>
              <a:t>принципиальным моментом является ярко выраженная инициативность самого бизнеса в создании проектов в области корпоративной социальной ответственности, что, по сути, полностью согласуется с принципом добровольности.</a:t>
            </a:r>
          </a:p>
        </p:txBody>
      </p:sp>
    </p:spTree>
  </p:cSld>
  <p:clrMapOvr>
    <a:masterClrMapping/>
  </p:clrMapOvr>
  <p:transition>
    <p:pull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endParaRPr lang="ru-RU"/>
          </a:p>
        </p:txBody>
      </p:sp>
      <p:sp>
        <p:nvSpPr>
          <p:cNvPr id="125955" name="Rectangle 3"/>
          <p:cNvSpPr>
            <a:spLocks noGrp="1" noChangeArrowheads="1"/>
          </p:cNvSpPr>
          <p:nvPr>
            <p:ph type="body" idx="1"/>
          </p:nvPr>
        </p:nvSpPr>
        <p:spPr/>
        <p:txBody>
          <a:bodyPr/>
          <a:lstStyle/>
          <a:p>
            <a:endParaRPr lang="ru-RU"/>
          </a:p>
        </p:txBody>
      </p:sp>
      <p:pic>
        <p:nvPicPr>
          <p:cNvPr id="125956" name="Picture 4"/>
          <p:cNvPicPr>
            <a:picLocks noChangeAspect="1" noChangeArrowheads="1"/>
          </p:cNvPicPr>
          <p:nvPr/>
        </p:nvPicPr>
        <p:blipFill>
          <a:blip r:embed="rId2"/>
          <a:srcRect/>
          <a:stretch>
            <a:fillRect/>
          </a:stretch>
        </p:blipFill>
        <p:spPr bwMode="auto">
          <a:xfrm>
            <a:off x="304800" y="0"/>
            <a:ext cx="8839200" cy="6842125"/>
          </a:xfrm>
          <a:prstGeom prst="rect">
            <a:avLst/>
          </a:prstGeom>
          <a:noFill/>
          <a:ln w="9525">
            <a:noFill/>
            <a:miter lim="800000"/>
            <a:headEnd/>
            <a:tailEnd/>
          </a:ln>
          <a:effectLst/>
        </p:spPr>
      </p:pic>
    </p:spTree>
  </p:cSld>
  <p:clrMapOvr>
    <a:masterClrMapping/>
  </p:clrMapOvr>
  <p:transition>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533400" y="533400"/>
            <a:ext cx="8153400" cy="5597525"/>
          </a:xfrm>
        </p:spPr>
        <p:txBody>
          <a:bodyPr/>
          <a:lstStyle/>
          <a:p>
            <a:pPr marL="0" indent="0">
              <a:buFont typeface="Wingdings" pitchFamily="2" charset="2"/>
              <a:buNone/>
            </a:pPr>
            <a:endParaRPr lang="ru-RU"/>
          </a:p>
          <a:p>
            <a:pPr marL="0" indent="0">
              <a:buFont typeface="Wingdings" pitchFamily="2" charset="2"/>
              <a:buNone/>
            </a:pPr>
            <a:r>
              <a:rPr lang="ru-RU"/>
              <a:t>Улучшение качества трудовой</a:t>
            </a:r>
          </a:p>
          <a:p>
            <a:pPr marL="0" indent="0">
              <a:buFont typeface="Wingdings" pitchFamily="2" charset="2"/>
              <a:buNone/>
            </a:pPr>
            <a:r>
              <a:rPr lang="ru-RU"/>
              <a:t>жизни предусматривает</a:t>
            </a:r>
          </a:p>
          <a:p>
            <a:pPr marL="0" indent="0">
              <a:buFont typeface="Wingdings" pitchFamily="2" charset="2"/>
              <a:buNone/>
            </a:pPr>
            <a:r>
              <a:rPr lang="ru-RU"/>
              <a:t>повышение уровня социально-экономического содержания труда, развития внутренних социально-психологических характеристик трудового потенциала, что позволяет полнее использовать интеллектуальные, творческие, организаторские, морально-нравственные способности человека. </a:t>
            </a:r>
          </a:p>
        </p:txBody>
      </p:sp>
      <p:pic>
        <p:nvPicPr>
          <p:cNvPr id="13316" name="Picture 4"/>
          <p:cNvPicPr>
            <a:picLocks noChangeAspect="1" noChangeArrowheads="1"/>
          </p:cNvPicPr>
          <p:nvPr/>
        </p:nvPicPr>
        <p:blipFill>
          <a:blip r:embed="rId2"/>
          <a:srcRect/>
          <a:stretch>
            <a:fillRect/>
          </a:stretch>
        </p:blipFill>
        <p:spPr bwMode="auto">
          <a:xfrm>
            <a:off x="6172200" y="304800"/>
            <a:ext cx="2667000" cy="2000250"/>
          </a:xfrm>
          <a:prstGeom prst="rect">
            <a:avLst/>
          </a:prstGeom>
          <a:noFill/>
          <a:ln w="9525">
            <a:noFill/>
            <a:miter lim="800000"/>
            <a:headEnd/>
            <a:tailEnd/>
          </a:ln>
          <a:effectLst/>
        </p:spPr>
      </p:pic>
    </p:spTree>
  </p:cSld>
  <p:clrMapOvr>
    <a:masterClrMapping/>
  </p:clrMapOvr>
  <p:transition>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447800" y="228600"/>
            <a:ext cx="7696200" cy="1295400"/>
          </a:xfrm>
        </p:spPr>
        <p:txBody>
          <a:bodyPr/>
          <a:lstStyle/>
          <a:p>
            <a:r>
              <a:rPr lang="ru-RU" sz="3000"/>
              <a:t>Теоретические подходы методологии качества трудовой жизни начали формироваться в19З0-1970-</a:t>
            </a:r>
            <a:r>
              <a:rPr lang="en-US" sz="3000"/>
              <a:t>e</a:t>
            </a:r>
            <a:r>
              <a:rPr lang="ru-RU" sz="3000"/>
              <a:t> гг. </a:t>
            </a:r>
          </a:p>
        </p:txBody>
      </p:sp>
      <p:sp>
        <p:nvSpPr>
          <p:cNvPr id="14339" name="Rectangle 3"/>
          <p:cNvSpPr>
            <a:spLocks noGrp="1" noChangeArrowheads="1"/>
          </p:cNvSpPr>
          <p:nvPr>
            <p:ph type="body" idx="1"/>
          </p:nvPr>
        </p:nvSpPr>
        <p:spPr>
          <a:xfrm>
            <a:off x="381000" y="2209800"/>
            <a:ext cx="8763000" cy="4648200"/>
          </a:xfrm>
        </p:spPr>
        <p:txBody>
          <a:bodyPr/>
          <a:lstStyle/>
          <a:p>
            <a:pPr>
              <a:buFont typeface="Wingdings" pitchFamily="2" charset="2"/>
              <a:buNone/>
            </a:pPr>
            <a:r>
              <a:rPr lang="ru-RU"/>
              <a:t>Изначально понятие «качество трудовой жизни» взаимосвязано с теориями мотиваций. В этот период основные теории мотивации разделились на две группы:</a:t>
            </a:r>
          </a:p>
          <a:p>
            <a:pPr>
              <a:buFont typeface="Wingdings" pitchFamily="2" charset="2"/>
              <a:buNone/>
            </a:pPr>
            <a:r>
              <a:rPr lang="ru-RU"/>
              <a:t>- содержательные;</a:t>
            </a:r>
          </a:p>
          <a:p>
            <a:pPr>
              <a:buFontTx/>
              <a:buChar char="-"/>
            </a:pPr>
            <a:r>
              <a:rPr lang="ru-RU"/>
              <a:t>процессуальные. </a:t>
            </a:r>
          </a:p>
        </p:txBody>
      </p:sp>
      <p:pic>
        <p:nvPicPr>
          <p:cNvPr id="14340" name="Picture 4"/>
          <p:cNvPicPr>
            <a:picLocks noChangeAspect="1" noChangeArrowheads="1"/>
          </p:cNvPicPr>
          <p:nvPr/>
        </p:nvPicPr>
        <p:blipFill>
          <a:blip r:embed="rId2"/>
          <a:srcRect/>
          <a:stretch>
            <a:fillRect/>
          </a:stretch>
        </p:blipFill>
        <p:spPr bwMode="auto">
          <a:xfrm>
            <a:off x="4800600" y="4343400"/>
            <a:ext cx="2971800" cy="2228850"/>
          </a:xfrm>
          <a:prstGeom prst="rect">
            <a:avLst/>
          </a:prstGeom>
          <a:noFill/>
          <a:ln w="9525">
            <a:noFill/>
            <a:miter lim="800000"/>
            <a:headEnd/>
            <a:tailEnd/>
          </a:ln>
          <a:effectLst/>
        </p:spPr>
      </p:pic>
    </p:spTree>
  </p:cSld>
  <p:clrMapOvr>
    <a:masterClrMapping/>
  </p:clrMapOvr>
  <p:transition>
    <p:cover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371600" y="381000"/>
            <a:ext cx="7543800" cy="914400"/>
          </a:xfrm>
        </p:spPr>
        <p:txBody>
          <a:bodyPr/>
          <a:lstStyle/>
          <a:p>
            <a:r>
              <a:rPr lang="en-US" sz="3700" b="1"/>
              <a:t>1</a:t>
            </a:r>
            <a:r>
              <a:rPr lang="ru-RU" sz="3700" b="1"/>
              <a:t>.Содержательные теории</a:t>
            </a:r>
          </a:p>
        </p:txBody>
      </p:sp>
      <p:sp>
        <p:nvSpPr>
          <p:cNvPr id="17411" name="Rectangle 3"/>
          <p:cNvSpPr>
            <a:spLocks noGrp="1" noChangeArrowheads="1"/>
          </p:cNvSpPr>
          <p:nvPr>
            <p:ph type="body" idx="1"/>
          </p:nvPr>
        </p:nvSpPr>
        <p:spPr>
          <a:xfrm>
            <a:off x="381000" y="1676400"/>
            <a:ext cx="8382000" cy="4648200"/>
          </a:xfrm>
        </p:spPr>
        <p:txBody>
          <a:bodyPr/>
          <a:lstStyle/>
          <a:p>
            <a:pPr>
              <a:lnSpc>
                <a:spcPct val="80000"/>
              </a:lnSpc>
              <a:buFont typeface="Wingdings" pitchFamily="2" charset="2"/>
              <a:buNone/>
            </a:pPr>
            <a:r>
              <a:rPr lang="ru-RU" sz="2600"/>
              <a:t>Содержательные теории мотивации основываются на идентификации внутренних потребностей, которые определяют поведение и деятельность людей. Сторонниками этой теории являются А. Маслоу, Ф.Херцберг, Д.Мак-Клелланд и др. Наиболее известной является теория иерархии потребностей человека, разработанная в 1940- е гг. А. Маслоу, которая выстроена по мере возрастания потребностей и их важности для человека. В этой теории потребность следующего уровня начнет влиять на поведение человека после удовлетворения потребности (базового уровня) более низкого уровня.</a:t>
            </a:r>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524000" y="190500"/>
            <a:ext cx="7010400" cy="1104900"/>
          </a:xfrm>
        </p:spPr>
        <p:txBody>
          <a:bodyPr/>
          <a:lstStyle/>
          <a:p>
            <a:r>
              <a:rPr lang="ru-RU" sz="3800" b="1"/>
              <a:t>2. Процессуальные теории</a:t>
            </a:r>
          </a:p>
        </p:txBody>
      </p:sp>
      <p:sp>
        <p:nvSpPr>
          <p:cNvPr id="18435" name="Rectangle 3"/>
          <p:cNvSpPr>
            <a:spLocks noGrp="1" noChangeArrowheads="1"/>
          </p:cNvSpPr>
          <p:nvPr>
            <p:ph type="body" idx="1"/>
          </p:nvPr>
        </p:nvSpPr>
        <p:spPr>
          <a:xfrm>
            <a:off x="304800" y="1752600"/>
            <a:ext cx="8382000" cy="4953000"/>
          </a:xfrm>
        </p:spPr>
        <p:txBody>
          <a:bodyPr/>
          <a:lstStyle/>
          <a:p>
            <a:pPr marL="0" indent="0">
              <a:lnSpc>
                <a:spcPct val="80000"/>
              </a:lnSpc>
              <a:buFont typeface="Wingdings" pitchFamily="2" charset="2"/>
              <a:buNone/>
            </a:pPr>
            <a:r>
              <a:rPr lang="ru-RU" sz="2600"/>
              <a:t>Процессуальные теории несколько</a:t>
            </a:r>
          </a:p>
          <a:p>
            <a:pPr marL="0" indent="0">
              <a:lnSpc>
                <a:spcPct val="80000"/>
              </a:lnSpc>
              <a:buFont typeface="Wingdings" pitchFamily="2" charset="2"/>
              <a:buNone/>
            </a:pPr>
            <a:r>
              <a:rPr lang="ru-RU" sz="2600"/>
              <a:t> по-другому трактуют мотивацию,</a:t>
            </a:r>
          </a:p>
          <a:p>
            <a:pPr marL="0" indent="0">
              <a:lnSpc>
                <a:spcPct val="80000"/>
              </a:lnSpc>
              <a:buFont typeface="Wingdings" pitchFamily="2" charset="2"/>
              <a:buNone/>
            </a:pPr>
            <a:r>
              <a:rPr lang="ru-RU" sz="2600"/>
              <a:t>основываясь на поведенческом</a:t>
            </a:r>
          </a:p>
          <a:p>
            <a:pPr marL="0" indent="0">
              <a:lnSpc>
                <a:spcPct val="80000"/>
              </a:lnSpc>
              <a:buFont typeface="Wingdings" pitchFamily="2" charset="2"/>
              <a:buNone/>
            </a:pPr>
            <a:r>
              <a:rPr lang="ru-RU" sz="2600"/>
              <a:t>критерии жизнедеятельности людей</a:t>
            </a:r>
          </a:p>
          <a:p>
            <a:pPr marL="0" indent="0">
              <a:lnSpc>
                <a:spcPct val="80000"/>
              </a:lnSpc>
              <a:buFont typeface="Wingdings" pitchFamily="2" charset="2"/>
              <a:buNone/>
            </a:pPr>
            <a:r>
              <a:rPr lang="ru-RU" sz="2600"/>
              <a:t>с учетом возможностей личного восприятия и познания. В соответствии с этими теориями человек действует не только руководствуясь своими потребностями, но и из ожидания возможных последствий или результата выбранного им поведения. При этом для человека является важным соответствие потраченных им усилий и полученного результата, а поэтому человек рационально подходит к выбору места работы или занятия. </a:t>
            </a:r>
          </a:p>
          <a:p>
            <a:pPr marL="0" indent="0">
              <a:lnSpc>
                <a:spcPct val="80000"/>
              </a:lnSpc>
            </a:pPr>
            <a:endParaRPr lang="ru-RU" sz="2600"/>
          </a:p>
          <a:p>
            <a:pPr marL="0" indent="0">
              <a:lnSpc>
                <a:spcPct val="80000"/>
              </a:lnSpc>
            </a:pPr>
            <a:endParaRPr lang="ru-RU" sz="2600"/>
          </a:p>
        </p:txBody>
      </p:sp>
      <p:pic>
        <p:nvPicPr>
          <p:cNvPr id="18436" name="Picture 4"/>
          <p:cNvPicPr>
            <a:picLocks noChangeAspect="1" noChangeArrowheads="1"/>
          </p:cNvPicPr>
          <p:nvPr/>
        </p:nvPicPr>
        <p:blipFill>
          <a:blip r:embed="rId2"/>
          <a:srcRect/>
          <a:stretch>
            <a:fillRect/>
          </a:stretch>
        </p:blipFill>
        <p:spPr bwMode="auto">
          <a:xfrm>
            <a:off x="6019800" y="1219200"/>
            <a:ext cx="2657475" cy="1787525"/>
          </a:xfrm>
          <a:prstGeom prst="rect">
            <a:avLst/>
          </a:prstGeom>
          <a:noFill/>
          <a:ln w="9525">
            <a:noFill/>
            <a:miter lim="800000"/>
            <a:headEnd/>
            <a:tailEnd/>
          </a:ln>
          <a:effectLst/>
        </p:spPr>
      </p:pic>
    </p:spTree>
  </p:cSld>
  <p:clrMapOvr>
    <a:masterClrMapping/>
  </p:clrMapOvr>
  <p:transition>
    <p:randomBa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6" name="Rectangle 10"/>
          <p:cNvSpPr>
            <a:spLocks noGrp="1" noChangeArrowheads="1"/>
          </p:cNvSpPr>
          <p:nvPr>
            <p:ph type="title"/>
          </p:nvPr>
        </p:nvSpPr>
        <p:spPr>
          <a:xfrm>
            <a:off x="228600" y="533400"/>
            <a:ext cx="8153400" cy="6019800"/>
          </a:xfrm>
        </p:spPr>
        <p:txBody>
          <a:bodyPr/>
          <a:lstStyle/>
          <a:p>
            <a:r>
              <a:rPr lang="ru-RU" sz="2500"/>
              <a:t>На Международной конференции в 1972 г., посвященной проблемам социально - трудовых отношений, было введено в оборот понятие «</a:t>
            </a:r>
            <a:r>
              <a:rPr lang="ru-RU" sz="2500" i="1"/>
              <a:t>Качество трудовой жизни», </a:t>
            </a:r>
            <a:r>
              <a:rPr lang="ru-RU" sz="2500"/>
              <a:t>признанное мировым сообществом. При этом отмечается, что базовым положением в концепции качества трудовой жизни является признание творческого характера личности человека. Главной задачей при разработке этой концепции авторы ставили создание таких условий труда, при которых работник мог бы полностью раскрыть свой личностный потенциал, реализовать все свои профессиональные навыки и творческие возможности, но при этом не нарушая культурные, национальные, нравственные и бытовые аспекты жизнедеятельности.</a:t>
            </a:r>
          </a:p>
        </p:txBody>
      </p:sp>
    </p:spTree>
  </p:cSld>
  <p:clrMapOvr>
    <a:masterClrMapping/>
  </p:clrMapOvr>
  <p:transition>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228600" y="152400"/>
            <a:ext cx="7772400" cy="6172200"/>
          </a:xfrm>
        </p:spPr>
        <p:txBody>
          <a:bodyPr/>
          <a:lstStyle/>
          <a:p>
            <a:pPr marL="0" indent="0">
              <a:lnSpc>
                <a:spcPct val="90000"/>
              </a:lnSpc>
              <a:buFont typeface="Wingdings" pitchFamily="2" charset="2"/>
              <a:buNone/>
            </a:pPr>
            <a:r>
              <a:rPr lang="ru-RU" sz="2300"/>
              <a:t>Методология качества трудовой жизни особо предполагает создание необходимых условий труда, его охраны и безопасности. Этому аспекту уделяет постоянное внимание Международная Организация Труда (МОТ), которая является мировым центром социально - трудового законодательства. </a:t>
            </a:r>
          </a:p>
          <a:p>
            <a:pPr marL="0" indent="0">
              <a:lnSpc>
                <a:spcPct val="90000"/>
              </a:lnSpc>
              <a:buFont typeface="Wingdings" pitchFamily="2" charset="2"/>
              <a:buNone/>
            </a:pPr>
            <a:r>
              <a:rPr lang="ru-RU" sz="2300"/>
              <a:t>В соответствии с Конституцией РФ (ст. 37) каждый гражданин имеет право на труд в условиях, отвечающих требованиям безопасности и гигиены труда. </a:t>
            </a:r>
          </a:p>
          <a:p>
            <a:pPr marL="0" indent="0">
              <a:lnSpc>
                <a:spcPct val="90000"/>
              </a:lnSpc>
              <a:buFont typeface="Wingdings" pitchFamily="2" charset="2"/>
              <a:buNone/>
            </a:pPr>
            <a:r>
              <a:rPr lang="ru-RU" sz="2300"/>
              <a:t>Это право конкретизировано в ст. 8 Федерального закона от 17 июля 1999 г. «Об основах охраны</a:t>
            </a:r>
          </a:p>
          <a:p>
            <a:pPr marL="0" indent="0">
              <a:lnSpc>
                <a:spcPct val="90000"/>
              </a:lnSpc>
              <a:buFont typeface="Wingdings" pitchFamily="2" charset="2"/>
              <a:buNone/>
            </a:pPr>
            <a:r>
              <a:rPr lang="ru-RU" sz="2300"/>
              <a:t>труда в Российской Федерации». Основные</a:t>
            </a:r>
          </a:p>
          <a:p>
            <a:pPr marL="0" indent="0">
              <a:lnSpc>
                <a:spcPct val="90000"/>
              </a:lnSpc>
              <a:buFont typeface="Wingdings" pitchFamily="2" charset="2"/>
              <a:buNone/>
            </a:pPr>
            <a:r>
              <a:rPr lang="ru-RU" sz="2300"/>
              <a:t>принципы организации охраны труда определены</a:t>
            </a:r>
          </a:p>
          <a:p>
            <a:pPr marL="0" indent="0">
              <a:lnSpc>
                <a:spcPct val="90000"/>
              </a:lnSpc>
              <a:buFont typeface="Wingdings" pitchFamily="2" charset="2"/>
              <a:buNone/>
            </a:pPr>
            <a:r>
              <a:rPr lang="ru-RU" sz="2300"/>
              <a:t>этим законом в ст. 14, 13, 12, в которых изложены вопросы управления охраной труда в объединениях и на предприятиях. При этом ответственность за состояние условий и охраны труда на предприятии возлагается на работодателей. </a:t>
            </a:r>
          </a:p>
        </p:txBody>
      </p:sp>
      <p:pic>
        <p:nvPicPr>
          <p:cNvPr id="28676" name="Picture 4" descr="j0300840"/>
          <p:cNvPicPr>
            <a:picLocks noChangeAspect="1" noChangeArrowheads="1"/>
          </p:cNvPicPr>
          <p:nvPr/>
        </p:nvPicPr>
        <p:blipFill>
          <a:blip r:embed="rId2"/>
          <a:srcRect/>
          <a:stretch>
            <a:fillRect/>
          </a:stretch>
        </p:blipFill>
        <p:spPr bwMode="auto">
          <a:xfrm>
            <a:off x="7162800" y="3200400"/>
            <a:ext cx="1814513" cy="1528763"/>
          </a:xfrm>
          <a:prstGeom prst="rect">
            <a:avLst/>
          </a:prstGeom>
          <a:noFill/>
        </p:spPr>
      </p:pic>
    </p:spTree>
  </p:cSld>
  <p:clrMapOvr>
    <a:masterClrMapping/>
  </p:clrMapOvr>
  <p:transition>
    <p:split/>
  </p:transition>
  <p:timing>
    <p:tnLst>
      <p:par>
        <p:cTn id="1" dur="indefinite" restart="never" nodeType="tmRoot"/>
      </p:par>
    </p:tnLst>
  </p:timing>
</p:sld>
</file>

<file path=ppt/theme/theme1.xml><?xml version="1.0" encoding="utf-8"?>
<a:theme xmlns:a="http://schemas.openxmlformats.org/drawingml/2006/main" name="План">
  <a:themeElements>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План">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лан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План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План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План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План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План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План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Шары">
  <a:themeElements>
    <a:clrScheme name="Шары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Шары">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Шары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Шары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Шары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Шары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Шары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Шары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Шары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Шары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Шары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Затмение">
  <a:themeElements>
    <a:clrScheme name="Затмение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Затмение">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Затмение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Затмение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Затмение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Затмение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Затмение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Затмение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Затмение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Затмение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Затмение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Затмение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Палитра">
  <a:themeElements>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Палитр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литра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Палитра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Палитра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Палитра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Палитра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Профиль">
  <a:themeElements>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Профиль">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рофиль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Профиль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Профиль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Профиль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Профиль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Профиль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Профиль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Профиль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Край">
  <a:themeElements>
    <a:clrScheme name="Край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Край">
      <a:majorFont>
        <a:latin typeface="Garamond"/>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рай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Край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Край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Край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Край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Край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Край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Эхо">
  <a:themeElements>
    <a:clrScheme name="Эхо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Эхо">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Эхо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Эхо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Эхо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Эхо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Эхо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Эхо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Эхо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Эхо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Эхо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Эхо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Сеть">
  <a:themeElements>
    <a:clrScheme name="Сеть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Сеть">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еть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Сеть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Сеть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Сеть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Сеть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Сеть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Сеть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Сеть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Сеть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Сеть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Идея">
  <a:themeElements>
    <a:clrScheme name="Идея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Идея">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Идея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Идея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Идея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Идея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Идея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Идея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Идея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Идея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Водяные знаки">
  <a:themeElements>
    <a:clrScheme name="Водяные знаки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Водяные знаки">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Водяные знаки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Водяные знаки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Водяные знаки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Водяные знаки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Водяные знаки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Водяные знаки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Водяные знаки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Водяные знаки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Водяные знаки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Proposal</Template>
  <TotalTime>315</TotalTime>
  <Words>2739</Words>
  <Application>Microsoft PowerPoint</Application>
  <PresentationFormat>Экран (4:3)</PresentationFormat>
  <Paragraphs>131</Paragraphs>
  <Slides>31</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13</vt:i4>
      </vt:variant>
      <vt:variant>
        <vt:lpstr>Заголовки слайдов</vt:lpstr>
      </vt:variant>
      <vt:variant>
        <vt:i4>31</vt:i4>
      </vt:variant>
    </vt:vector>
  </HeadingPairs>
  <TitlesOfParts>
    <vt:vector size="52" baseType="lpstr">
      <vt:lpstr>Arial</vt:lpstr>
      <vt:lpstr>Wingdings</vt:lpstr>
      <vt:lpstr>Garamond</vt:lpstr>
      <vt:lpstr>Times New Roman</vt:lpstr>
      <vt:lpstr>Verdana</vt:lpstr>
      <vt:lpstr>Tahoma</vt:lpstr>
      <vt:lpstr>Arial Black</vt:lpstr>
      <vt:lpstr>Comic Sans MS</vt:lpstr>
      <vt:lpstr>План</vt:lpstr>
      <vt:lpstr>Край</vt:lpstr>
      <vt:lpstr>Эхо</vt:lpstr>
      <vt:lpstr>Сеть</vt:lpstr>
      <vt:lpstr>Слои</vt:lpstr>
      <vt:lpstr>Пиксел</vt:lpstr>
      <vt:lpstr>Капсулы</vt:lpstr>
      <vt:lpstr>Идея</vt:lpstr>
      <vt:lpstr>Водяные знаки</vt:lpstr>
      <vt:lpstr>Шары</vt:lpstr>
      <vt:lpstr>Затмение</vt:lpstr>
      <vt:lpstr>Палитра</vt:lpstr>
      <vt:lpstr>Профиль</vt:lpstr>
      <vt:lpstr>КОРПОРАТИВНАЯ СОЦИАЛЬНАЯ ОТВЕТСТВЕННОСТЬ</vt:lpstr>
      <vt:lpstr>Социально - трудовые отношения  - это сложная система отношений, возникающих между работниками, работниками и работодателями в процессе их совместной производственно-трудовой и хозяйственно-экономической деятельности, имеющих цель повышения необходимого уровня и качества трудовой жизни людей. </vt:lpstr>
      <vt:lpstr>Слайд 3</vt:lpstr>
      <vt:lpstr>Слайд 4</vt:lpstr>
      <vt:lpstr>Теоретические подходы методологии качества трудовой жизни начали формироваться в19З0-1970-e гг. </vt:lpstr>
      <vt:lpstr>1.Содержательные теории</vt:lpstr>
      <vt:lpstr>2. Процессуальные теории</vt:lpstr>
      <vt:lpstr>На Международной конференции в 1972 г., посвященной проблемам социально - трудовых отношений, было введено в оборот понятие «Качество трудовой жизни», признанное мировым сообществом. При этом отмечается, что базовым положением в концепции качества трудовой жизни является признание творческого характера личности человека. Главной задачей при разработке этой концепции авторы ставили создание таких условий труда, при которых работник мог бы полностью раскрыть свой личностный потенциал, реализовать все свои профессиональные навыки и творческие возможности, но при этом не нарушая культурные, национальные, нравственные и бытовые аспекты жизнедеятельности.</vt:lpstr>
      <vt:lpstr>Слайд 9</vt:lpstr>
      <vt:lpstr>В соответствии с Трудовым Кодексом РФ (ст. 219) работодатель, для реализации своих обязательств по созданию безопасных условий труда, соблюдения прав работников на охрану их здоровья и жизни, обязан выполнить такой комплекс мероприятий:</vt:lpstr>
      <vt:lpstr>Качество трудовой жизни работника зависит также от его эмоционально-психологического состояния. Учитывая опыт западных стран в этой области социально-трудовых отношений, многие отечественные корпорации стали организовывать психологические службы, или иметь в штате менеджеров профессионального психолога. Экспертные оценки показывают, что влияние психологического климата на эффективность работы коллектива имеет важное значение. Качество трудовой жизни является многоаспектным понятием и его невозможно определить только одним каким-либо показателем, для анализа качества трудовой жизни используются статистические данные, результаты социологических опросов и другие данные. </vt:lpstr>
      <vt:lpstr>В производственных условиях взаимодействуют два субъекта отношений: работодатель и работник.   Работодатель по отношению к работнику выстраивает такие приоритеты: эффективность труда, профессиональная адаптация, текучесть кадров, трудовая дисциплина, совпадение целей работника с целями предприятия, минимальное число конфликтов, отсутствие забастовок.                                Работнику наиболее значимы такие                               условия, как содержательность и                               удовлетворенность трудом, условия                               труда, уровень заработной платы,                               возможность профессионального роста и самореализация, психологический климат в коллективе, отсутствие стрессовых ситуаций. </vt:lpstr>
      <vt:lpstr>Основоположник теории научного менеджмента Ф.Тейлор в своей книге «Научная организация труда» определил два концептуальных момента: «достигающий работодатель» и «достигающий работник», т.е. работодатель и работник в своих предпочтениях должны двигаться навстречу друг другу, учитывать интересы друг друга. Он особо отмечал, справедливое отношение по отношению именно к каждому работнику. По мнению Ф.Тейлора, если рабочие предприятия оплачиваются по различным ставкам в соответствии со своими индивидуальными достоинствами, то в интересы высокооплачиваемых рабочих не может входить союз с низкооплачиваемыми. Безусловно, качество трудовой жизни работника складывается из таких нюансов производственной жизни как личные отношения с руководителем. Основоположник научного менеджмента отмечал, что никакую благотворительность работник не ценит так, как мелкие проявления личного доброжелательства и симпатии, устанавливающие дружелюбное чувство между ним и начальством.</vt:lpstr>
      <vt:lpstr>Социальная ответственность в системе регулирования социально-трудовых отношений.</vt:lpstr>
      <vt:lpstr>В 1998 г. была принята совместная Декларация ООН и Международной Организации Труда «Об основополагающих принципах и правах в·сфере труда». При этом определено понятие: «Достойный труд». В контексте стандартов качества было принято «Руководство по социальной ответственности» (Guidance on Social Responsibllity- стандарт ИСО 6000). Оно определяет социальную ответственность любого хозяйствующего субъекта:</vt:lpstr>
      <vt:lpstr>2. принцип прозрачности (решения и деятельность предприятия должны быть ясными в вопросах воздействия на общество и окружающую среду); </vt:lpstr>
      <vt:lpstr>5. принцип соблюдения верховенства закона (в качестве обязательного условия своей деятельности предприятие должно считать соблюдение законов и всех нормативных актов);</vt:lpstr>
      <vt:lpstr>На основании Глобального договора в области социальных отношений 1999 г. Давос (Швейцария) было сформулировано десять принципов Глобального договора ООН, которые декларируют, что предприниматели должны:</vt:lpstr>
      <vt:lpstr>В настоящее время принят международный стандарт SA 8000: «Социальная отчетность» (Social Accountability), который подготовлен на основе деклараций МОТ и определяет только требования к соблюдению бизнес-структурами права работников на труд (в том числе на охрану труда), и к менеджменту в этой области.</vt:lpstr>
      <vt:lpstr>Слайд 20</vt:lpstr>
      <vt:lpstr>Корпоративная социальная ответственность в контексте уверенного развития компании</vt:lpstr>
      <vt:lpstr>Внутренняя социальная ответственность корпорации – это деловая практика в отношении собственного персонала, всего, что касается развития человеческих ресурсов на предприятии, человеческого капитала в таких направлениях:</vt:lpstr>
      <vt:lpstr>Внешняя социальная ответственность корпорации - это деятельность, предпочтительно развиваемая следующими путями:</vt:lpstr>
      <vt:lpstr>В 2006 г. Ассоциация менеджеров России (АМР) приняла меморандум «О принципах корпоративной социальной ответственности», где дано определение о том, что в развитии принципов КСО в нашей стране нельзя отходить от международных стандартов в этой сфере. Основными принципами АМР являются:</vt:lpstr>
      <vt:lpstr>Краткая характеристика западных моделей корпоративной социальной ответственности </vt:lpstr>
      <vt:lpstr>Открытая форма корпоративной социальной ответственности - </vt:lpstr>
      <vt:lpstr>Скрытая форма корпоративной социальной ответственности –</vt:lpstr>
      <vt:lpstr>Американская модель корпоративной социальной ответственности. Традиции филантропии и добровольной помощи бизнеса другим слоям общества получило распространение в США в XIX в.</vt:lpstr>
      <vt:lpstr>Модель корпоративной социальной ответственности в континентальной Европе.</vt:lpstr>
      <vt:lpstr>Британская модель корпоративной социальной ответственности</vt:lpstr>
      <vt:lpstr>Слайд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Мариночка</dc:creator>
  <cp:lastModifiedBy>1</cp:lastModifiedBy>
  <cp:revision>30</cp:revision>
  <cp:lastPrinted>1601-01-01T00:00:00Z</cp:lastPrinted>
  <dcterms:created xsi:type="dcterms:W3CDTF">1601-01-01T00:00:00Z</dcterms:created>
  <dcterms:modified xsi:type="dcterms:W3CDTF">2014-12-05T17:41:24Z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