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slideLayouts/slideLayout117.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Override PartName="/ppt/slideLayouts/slideLayout106.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ppt/slideLayouts/slideLayout120.xml" ContentType="application/vnd.openxmlformats-officedocument.presentationml.slideLayout+xml"/>
  <Override PartName="/docProps/custom.xml" ContentType="application/vnd.openxmlformats-officedocument.custom-properties+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ppt/slideLayouts/slideLayout97.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s/slide24.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1" r:id="rId2"/>
    <p:sldMasterId id="2147483653" r:id="rId3"/>
    <p:sldMasterId id="2147483655" r:id="rId4"/>
    <p:sldMasterId id="2147483657" r:id="rId5"/>
    <p:sldMasterId id="2147483661" r:id="rId6"/>
    <p:sldMasterId id="2147483663" r:id="rId7"/>
    <p:sldMasterId id="2147483665" r:id="rId8"/>
    <p:sldMasterId id="2147483667" r:id="rId9"/>
    <p:sldMasterId id="2147483669" r:id="rId10"/>
    <p:sldMasterId id="2147483671" r:id="rId11"/>
  </p:sldMasterIdLst>
  <p:sldIdLst>
    <p:sldId id="256" r:id="rId12"/>
    <p:sldId id="257" r:id="rId13"/>
    <p:sldId id="258" r:id="rId14"/>
    <p:sldId id="259" r:id="rId15"/>
    <p:sldId id="260" r:id="rId16"/>
    <p:sldId id="261" r:id="rId17"/>
    <p:sldId id="262" r:id="rId18"/>
    <p:sldId id="263" r:id="rId19"/>
    <p:sldId id="264" r:id="rId20"/>
    <p:sldId id="265" r:id="rId21"/>
    <p:sldId id="266" r:id="rId22"/>
    <p:sldId id="267" r:id="rId23"/>
    <p:sldId id="268" r:id="rId24"/>
    <p:sldId id="269" r:id="rId25"/>
    <p:sldId id="270" r:id="rId26"/>
    <p:sldId id="271" r:id="rId27"/>
    <p:sldId id="272" r:id="rId28"/>
    <p:sldId id="273" r:id="rId29"/>
    <p:sldId id="274" r:id="rId30"/>
    <p:sldId id="275" r:id="rId31"/>
    <p:sldId id="276" r:id="rId32"/>
    <p:sldId id="277" r:id="rId33"/>
    <p:sldId id="278" r:id="rId34"/>
    <p:sldId id="279" r:id="rId35"/>
    <p:sldId id="281" r:id="rId36"/>
    <p:sldId id="282" r:id="rId37"/>
    <p:sldId id="283" r:id="rId38"/>
    <p:sldId id="284" r:id="rId39"/>
    <p:sldId id="285" r:id="rId40"/>
    <p:sldId id="286" r:id="rId41"/>
    <p:sldId id="287" r:id="rId42"/>
    <p:sldId id="288" r:id="rId4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8194" name="Picture 2" descr="titlemaster_med"/>
          <p:cNvPicPr>
            <a:picLocks noChangeAspect="1" noChangeArrowheads="1"/>
          </p:cNvPicPr>
          <p:nvPr/>
        </p:nvPicPr>
        <p:blipFill>
          <a:blip r:embed="rId2"/>
          <a:srcRect/>
          <a:stretch>
            <a:fillRect/>
          </a:stretch>
        </p:blipFill>
        <p:spPr bwMode="ltGray">
          <a:xfrm>
            <a:off x="0" y="0"/>
            <a:ext cx="9144000" cy="6862763"/>
          </a:xfrm>
          <a:prstGeom prst="rect">
            <a:avLst/>
          </a:prstGeom>
          <a:noFill/>
        </p:spPr>
      </p:pic>
      <p:sp>
        <p:nvSpPr>
          <p:cNvPr id="8195" name="Rectangle 3"/>
          <p:cNvSpPr>
            <a:spLocks noGrp="1" noChangeArrowheads="1"/>
          </p:cNvSpPr>
          <p:nvPr>
            <p:ph type="dt" sz="half" idx="2"/>
          </p:nvPr>
        </p:nvSpPr>
        <p:spPr>
          <a:xfrm>
            <a:off x="304800" y="6248400"/>
            <a:ext cx="1905000" cy="457200"/>
          </a:xfrm>
        </p:spPr>
        <p:txBody>
          <a:bodyPr/>
          <a:lstStyle>
            <a:lvl1pPr>
              <a:defRPr/>
            </a:lvl1pPr>
          </a:lstStyle>
          <a:p>
            <a:endParaRPr lang="ru-RU"/>
          </a:p>
        </p:txBody>
      </p:sp>
      <p:sp>
        <p:nvSpPr>
          <p:cNvPr id="8196" name="Rectangle 4"/>
          <p:cNvSpPr>
            <a:spLocks noGrp="1" noChangeArrowheads="1"/>
          </p:cNvSpPr>
          <p:nvPr>
            <p:ph type="ftr" sz="quarter" idx="3"/>
          </p:nvPr>
        </p:nvSpPr>
        <p:spPr/>
        <p:txBody>
          <a:bodyPr/>
          <a:lstStyle>
            <a:lvl1pPr>
              <a:defRPr/>
            </a:lvl1pPr>
          </a:lstStyle>
          <a:p>
            <a:endParaRPr lang="ru-RU"/>
          </a:p>
        </p:txBody>
      </p:sp>
      <p:sp>
        <p:nvSpPr>
          <p:cNvPr id="8197" name="Rectangle 5"/>
          <p:cNvSpPr>
            <a:spLocks noGrp="1" noChangeArrowheads="1"/>
          </p:cNvSpPr>
          <p:nvPr>
            <p:ph type="sldNum" sz="quarter" idx="4"/>
          </p:nvPr>
        </p:nvSpPr>
        <p:spPr>
          <a:xfrm>
            <a:off x="7010400" y="6248400"/>
            <a:ext cx="1905000" cy="457200"/>
          </a:xfrm>
        </p:spPr>
        <p:txBody>
          <a:bodyPr/>
          <a:lstStyle>
            <a:lvl1pPr>
              <a:defRPr/>
            </a:lvl1pPr>
          </a:lstStyle>
          <a:p>
            <a:fld id="{CFE5925A-F85D-4E97-8C72-45DE59AD777B}" type="slidenum">
              <a:rPr lang="ru-RU"/>
              <a:pPr/>
              <a:t>‹#›</a:t>
            </a:fld>
            <a:endParaRPr lang="ru-RU"/>
          </a:p>
        </p:txBody>
      </p:sp>
      <p:sp>
        <p:nvSpPr>
          <p:cNvPr id="8198" name="Rectangle 6"/>
          <p:cNvSpPr>
            <a:spLocks noGrp="1" noChangeArrowheads="1"/>
          </p:cNvSpPr>
          <p:nvPr>
            <p:ph type="subTitle" sz="quarter" idx="1"/>
          </p:nvPr>
        </p:nvSpPr>
        <p:spPr>
          <a:xfrm>
            <a:off x="2362200" y="3429000"/>
            <a:ext cx="6400800" cy="1447800"/>
          </a:xfrm>
          <a:solidFill>
            <a:schemeClr val="bg1">
              <a:alpha val="50000"/>
            </a:schemeClr>
          </a:solidFill>
          <a:ln w="76200">
            <a:solidFill>
              <a:schemeClr val="tx1"/>
            </a:solidFill>
          </a:ln>
        </p:spPr>
        <p:txBody>
          <a:bodyPr anchor="ctr"/>
          <a:lstStyle>
            <a:lvl1pPr marL="0" indent="0" algn="ctr">
              <a:buFont typeface="Wingdings" pitchFamily="2" charset="2"/>
              <a:buNone/>
              <a:defRPr/>
            </a:lvl1pPr>
          </a:lstStyle>
          <a:p>
            <a:r>
              <a:rPr lang="ru-RU"/>
              <a:t>Образец подзаголовка</a:t>
            </a:r>
          </a:p>
        </p:txBody>
      </p:sp>
      <p:sp>
        <p:nvSpPr>
          <p:cNvPr id="8199" name="Rectangle 7"/>
          <p:cNvSpPr>
            <a:spLocks noGrp="1" noChangeArrowheads="1"/>
          </p:cNvSpPr>
          <p:nvPr>
            <p:ph type="ctrTitle" sz="quarter"/>
          </p:nvPr>
        </p:nvSpPr>
        <p:spPr>
          <a:xfrm>
            <a:off x="838200" y="1371600"/>
            <a:ext cx="7620000" cy="2057400"/>
          </a:xfrm>
          <a:solidFill>
            <a:schemeClr val="bg1">
              <a:alpha val="50000"/>
            </a:schemeClr>
          </a:solidFill>
          <a:ln w="76200">
            <a:solidFill>
              <a:schemeClr val="tx1"/>
            </a:solidFill>
          </a:ln>
        </p:spPr>
        <p:txBody>
          <a:bodyPr/>
          <a:lstStyle>
            <a:lvl1pPr algn="ctr">
              <a:defRPr sz="5400">
                <a:solidFill>
                  <a:schemeClr val="tx1"/>
                </a:solidFill>
              </a:defRPr>
            </a:lvl1pPr>
          </a:lstStyle>
          <a:p>
            <a:r>
              <a:rPr lang="ru-RU"/>
              <a:t>Образец заголовка</a:t>
            </a:r>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526A8BA3-2758-411B-9FEB-90A92888CE6D}" type="slidenum">
              <a:rPr lang="ru-RU"/>
              <a:pPr/>
              <a:t>‹#›</a:t>
            </a:fld>
            <a:endParaRPr lang="ru-RU"/>
          </a:p>
        </p:txBody>
      </p:sp>
    </p:spTree>
  </p:cSld>
  <p:clrMapOvr>
    <a:masterClrMapping/>
  </p:clrMapOvr>
  <p:transition spd="slow"/>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62466" name="Group 2"/>
          <p:cNvGrpSpPr>
            <a:grpSpLocks/>
          </p:cNvGrpSpPr>
          <p:nvPr/>
        </p:nvGrpSpPr>
        <p:grpSpPr bwMode="auto">
          <a:xfrm>
            <a:off x="0" y="2438400"/>
            <a:ext cx="9009063" cy="1052513"/>
            <a:chOff x="0" y="1536"/>
            <a:chExt cx="5675" cy="663"/>
          </a:xfrm>
        </p:grpSpPr>
        <p:grpSp>
          <p:nvGrpSpPr>
            <p:cNvPr id="62467" name="Group 3"/>
            <p:cNvGrpSpPr>
              <a:grpSpLocks/>
            </p:cNvGrpSpPr>
            <p:nvPr/>
          </p:nvGrpSpPr>
          <p:grpSpPr bwMode="auto">
            <a:xfrm>
              <a:off x="183" y="1604"/>
              <a:ext cx="448" cy="299"/>
              <a:chOff x="720" y="336"/>
              <a:chExt cx="624" cy="432"/>
            </a:xfrm>
          </p:grpSpPr>
          <p:sp>
            <p:nvSpPr>
              <p:cNvPr id="62468"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endParaRPr lang="ru-RU"/>
              </a:p>
            </p:txBody>
          </p:sp>
          <p:sp>
            <p:nvSpPr>
              <p:cNvPr id="62469"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endParaRPr lang="ru-RU"/>
              </a:p>
            </p:txBody>
          </p:sp>
        </p:grpSp>
        <p:grpSp>
          <p:nvGrpSpPr>
            <p:cNvPr id="62470" name="Group 6"/>
            <p:cNvGrpSpPr>
              <a:grpSpLocks/>
            </p:cNvGrpSpPr>
            <p:nvPr/>
          </p:nvGrpSpPr>
          <p:grpSpPr bwMode="auto">
            <a:xfrm>
              <a:off x="261" y="1870"/>
              <a:ext cx="465" cy="299"/>
              <a:chOff x="912" y="2640"/>
              <a:chExt cx="672" cy="432"/>
            </a:xfrm>
          </p:grpSpPr>
          <p:sp>
            <p:nvSpPr>
              <p:cNvPr id="62471"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endParaRPr lang="ru-RU"/>
              </a:p>
            </p:txBody>
          </p:sp>
          <p:sp>
            <p:nvSpPr>
              <p:cNvPr id="62472"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endParaRPr lang="ru-RU"/>
              </a:p>
            </p:txBody>
          </p:sp>
        </p:grpSp>
        <p:sp>
          <p:nvSpPr>
            <p:cNvPr id="62473"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endParaRPr lang="ru-RU"/>
            </a:p>
          </p:txBody>
        </p:sp>
        <p:sp>
          <p:nvSpPr>
            <p:cNvPr id="62474"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endParaRPr lang="ru-RU"/>
            </a:p>
          </p:txBody>
        </p:sp>
        <p:sp>
          <p:nvSpPr>
            <p:cNvPr id="62475"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ru-RU"/>
            </a:p>
          </p:txBody>
        </p:sp>
      </p:grpSp>
      <p:sp>
        <p:nvSpPr>
          <p:cNvPr id="62476" name="Rectangle 12"/>
          <p:cNvSpPr>
            <a:spLocks noGrp="1" noChangeArrowheads="1"/>
          </p:cNvSpPr>
          <p:nvPr>
            <p:ph type="ctrTitle"/>
          </p:nvPr>
        </p:nvSpPr>
        <p:spPr>
          <a:xfrm>
            <a:off x="990600" y="1676400"/>
            <a:ext cx="7772400" cy="1462088"/>
          </a:xfrm>
        </p:spPr>
        <p:txBody>
          <a:bodyPr/>
          <a:lstStyle>
            <a:lvl1pPr>
              <a:defRPr/>
            </a:lvl1pPr>
          </a:lstStyle>
          <a:p>
            <a:r>
              <a:rPr lang="ru-RU"/>
              <a:t>Образец заголовка</a:t>
            </a:r>
          </a:p>
        </p:txBody>
      </p:sp>
      <p:sp>
        <p:nvSpPr>
          <p:cNvPr id="62477"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ru-RU"/>
              <a:t>Образец подзаголовка</a:t>
            </a:r>
          </a:p>
        </p:txBody>
      </p:sp>
      <p:sp>
        <p:nvSpPr>
          <p:cNvPr id="62478" name="Rectangle 14"/>
          <p:cNvSpPr>
            <a:spLocks noGrp="1" noChangeArrowheads="1"/>
          </p:cNvSpPr>
          <p:nvPr>
            <p:ph type="dt" sz="half" idx="2"/>
          </p:nvPr>
        </p:nvSpPr>
        <p:spPr>
          <a:xfrm>
            <a:off x="990600" y="6248400"/>
            <a:ext cx="1905000" cy="457200"/>
          </a:xfrm>
        </p:spPr>
        <p:txBody>
          <a:bodyPr/>
          <a:lstStyle>
            <a:lvl1pPr>
              <a:defRPr>
                <a:solidFill>
                  <a:schemeClr val="bg2"/>
                </a:solidFill>
              </a:defRPr>
            </a:lvl1pPr>
          </a:lstStyle>
          <a:p>
            <a:endParaRPr lang="ru-RU"/>
          </a:p>
        </p:txBody>
      </p:sp>
      <p:sp>
        <p:nvSpPr>
          <p:cNvPr id="62479" name="Rectangle 15"/>
          <p:cNvSpPr>
            <a:spLocks noGrp="1" noChangeArrowheads="1"/>
          </p:cNvSpPr>
          <p:nvPr>
            <p:ph type="ftr" sz="quarter" idx="3"/>
          </p:nvPr>
        </p:nvSpPr>
        <p:spPr>
          <a:xfrm>
            <a:off x="3429000" y="6248400"/>
            <a:ext cx="2895600" cy="457200"/>
          </a:xfrm>
        </p:spPr>
        <p:txBody>
          <a:bodyPr/>
          <a:lstStyle>
            <a:lvl1pPr>
              <a:defRPr>
                <a:solidFill>
                  <a:schemeClr val="bg2"/>
                </a:solidFill>
              </a:defRPr>
            </a:lvl1pPr>
          </a:lstStyle>
          <a:p>
            <a:endParaRPr lang="ru-RU"/>
          </a:p>
        </p:txBody>
      </p:sp>
      <p:sp>
        <p:nvSpPr>
          <p:cNvPr id="62480" name="Rectangle 16"/>
          <p:cNvSpPr>
            <a:spLocks noGrp="1" noChangeArrowheads="1"/>
          </p:cNvSpPr>
          <p:nvPr>
            <p:ph type="sldNum" sz="quarter" idx="4"/>
          </p:nvPr>
        </p:nvSpPr>
        <p:spPr>
          <a:xfrm>
            <a:off x="6858000" y="6248400"/>
            <a:ext cx="1905000" cy="457200"/>
          </a:xfrm>
        </p:spPr>
        <p:txBody>
          <a:bodyPr/>
          <a:lstStyle>
            <a:lvl1pPr>
              <a:defRPr>
                <a:solidFill>
                  <a:schemeClr val="bg2"/>
                </a:solidFill>
              </a:defRPr>
            </a:lvl1pPr>
          </a:lstStyle>
          <a:p>
            <a:fld id="{F92FEA7C-0C3F-4210-945A-429013671E4F}" type="slidenum">
              <a:rPr lang="ru-RU"/>
              <a:pPr/>
              <a:t>‹#›</a:t>
            </a:fld>
            <a:endParaRPr lang="ru-RU"/>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6C37E2D8-C363-40C3-8F77-6DAEFD85CD90}" type="slidenum">
              <a:rPr lang="ru-RU"/>
              <a:pPr/>
              <a:t>‹#›</a:t>
            </a:fld>
            <a:endParaRPr lang="ru-RU"/>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BF6F5E3-787B-49A1-8862-DF518985B639}" type="slidenum">
              <a:rPr lang="ru-RU"/>
              <a:pPr/>
              <a:t>‹#›</a:t>
            </a:fld>
            <a:endParaRPr lang="ru-RU"/>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CE249E64-1D98-494E-BBB6-7D96574E10FB}" type="slidenum">
              <a:rPr lang="ru-RU"/>
              <a:pPr/>
              <a:t>‹#›</a:t>
            </a:fld>
            <a:endParaRPr lang="ru-RU"/>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0FB1AF94-9F60-476E-BBFA-35F2E9E9420E}" type="slidenum">
              <a:rPr lang="ru-RU"/>
              <a:pPr/>
              <a:t>‹#›</a:t>
            </a:fld>
            <a:endParaRPr lang="ru-RU"/>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15F572D5-F070-41DD-A7C3-3C140B9FF57A}" type="slidenum">
              <a:rPr lang="ru-RU"/>
              <a:pPr/>
              <a:t>‹#›</a:t>
            </a:fld>
            <a:endParaRPr lang="ru-RU"/>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4DBC9E0A-3BD9-4EC2-9128-7DE3EE79B1DD}" type="slidenum">
              <a:rPr lang="ru-RU"/>
              <a:pPr/>
              <a:t>‹#›</a:t>
            </a:fld>
            <a:endParaRPr lang="ru-RU"/>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ECB8E43A-0EC3-4261-A19A-3E5AE5A82423}" type="slidenum">
              <a:rPr lang="ru-RU"/>
              <a:pPr/>
              <a:t>‹#›</a:t>
            </a:fld>
            <a:endParaRPr lang="ru-RU"/>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8A12DAFC-F98F-4B39-9A40-B92DABB0D149}" type="slidenum">
              <a:rPr lang="ru-RU"/>
              <a:pPr/>
              <a:t>‹#›</a:t>
            </a:fld>
            <a:endParaRPr lang="ru-RU"/>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AF04B300-7C78-4B7A-A90B-5F27C43A27BC}" type="slidenum">
              <a:rPr lang="ru-RU"/>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239000" y="228600"/>
            <a:ext cx="1600200" cy="58674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2438400" y="228600"/>
            <a:ext cx="4648200" cy="5867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F7FE93AC-2A30-44DF-889D-79558FB308DF}" type="slidenum">
              <a:rPr lang="ru-RU"/>
              <a:pPr/>
              <a:t>‹#›</a:t>
            </a:fld>
            <a:endParaRPr lang="ru-RU"/>
          </a:p>
        </p:txBody>
      </p:sp>
    </p:spTree>
  </p:cSld>
  <p:clrMapOvr>
    <a:masterClrMapping/>
  </p:clrMapOvr>
  <p:transition spd="slow"/>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004050" y="214313"/>
            <a:ext cx="1951038" cy="59182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150938" y="214313"/>
            <a:ext cx="5700712" cy="5918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6955D82-30B9-46A4-ACDF-A1EB36BACAAC}" type="slidenum">
              <a:rPr lang="ru-RU"/>
              <a:pPr/>
              <a:t>‹#›</a:t>
            </a:fld>
            <a:endParaRPr lang="ru-RU"/>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0658" name="Group 2"/>
          <p:cNvGrpSpPr>
            <a:grpSpLocks/>
          </p:cNvGrpSpPr>
          <p:nvPr/>
        </p:nvGrpSpPr>
        <p:grpSpPr bwMode="auto">
          <a:xfrm>
            <a:off x="-3222625" y="304800"/>
            <a:ext cx="11909425" cy="4724400"/>
            <a:chOff x="-2030" y="192"/>
            <a:chExt cx="7502" cy="2976"/>
          </a:xfrm>
        </p:grpSpPr>
        <p:sp>
          <p:nvSpPr>
            <p:cNvPr id="70659" name="Line 3"/>
            <p:cNvSpPr>
              <a:spLocks noChangeShapeType="1"/>
            </p:cNvSpPr>
            <p:nvPr/>
          </p:nvSpPr>
          <p:spPr bwMode="auto">
            <a:xfrm>
              <a:off x="912" y="1584"/>
              <a:ext cx="4560" cy="0"/>
            </a:xfrm>
            <a:prstGeom prst="line">
              <a:avLst/>
            </a:prstGeom>
            <a:noFill/>
            <a:ln w="12700">
              <a:solidFill>
                <a:schemeClr val="tx1"/>
              </a:solidFill>
              <a:round/>
              <a:headEnd/>
              <a:tailEnd/>
            </a:ln>
            <a:effectLst/>
          </p:spPr>
          <p:txBody>
            <a:bodyPr/>
            <a:lstStyle/>
            <a:p>
              <a:endParaRPr lang="ru-RU"/>
            </a:p>
          </p:txBody>
        </p:sp>
        <p:sp>
          <p:nvSpPr>
            <p:cNvPr id="70660" name="AutoShape 4"/>
            <p:cNvSpPr>
              <a:spLocks noChangeArrowheads="1"/>
            </p:cNvSpPr>
            <p:nvPr/>
          </p:nvSpPr>
          <p:spPr bwMode="auto">
            <a:xfrm>
              <a:off x="-1584" y="864"/>
              <a:ext cx="2304" cy="2304"/>
            </a:xfrm>
            <a:custGeom>
              <a:avLst/>
              <a:gdLst>
                <a:gd name="G0" fmla="+- 12083 0 0"/>
                <a:gd name="G1" fmla="+- -3200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44083" y="2368"/>
                </a:cxn>
                <a:cxn ang="0">
                  <a:pos x="64000" y="32000"/>
                </a:cxn>
                <a:cxn ang="0">
                  <a:pos x="44083" y="61631"/>
                </a:cxn>
                <a:cxn ang="0">
                  <a:pos x="44083" y="61631"/>
                </a:cxn>
                <a:cxn ang="0">
                  <a:pos x="44082" y="61631"/>
                </a:cxn>
                <a:cxn ang="0">
                  <a:pos x="44083" y="61632"/>
                </a:cxn>
                <a:cxn ang="0">
                  <a:pos x="44083" y="2368"/>
                </a:cxn>
                <a:cxn ang="0">
                  <a:pos x="44082" y="2368"/>
                </a:cxn>
                <a:cxn ang="0">
                  <a:pos x="44083" y="2368"/>
                </a:cxn>
              </a:cxnLst>
              <a:rect l="T13" t="T15" r="T17" b="T19"/>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w="9525">
              <a:noFill/>
              <a:miter lim="800000"/>
              <a:headEnd/>
              <a:tailEnd/>
            </a:ln>
          </p:spPr>
          <p:txBody>
            <a:bodyPr/>
            <a:lstStyle/>
            <a:p>
              <a:endParaRPr lang="ru-RU" sz="2400">
                <a:latin typeface="Times New Roman" pitchFamily="18" charset="0"/>
              </a:endParaRPr>
            </a:p>
          </p:txBody>
        </p:sp>
        <p:sp>
          <p:nvSpPr>
            <p:cNvPr id="70661" name="AutoShape 5"/>
            <p:cNvSpPr>
              <a:spLocks noChangeArrowheads="1"/>
            </p:cNvSpPr>
            <p:nvPr/>
          </p:nvSpPr>
          <p:spPr bwMode="auto">
            <a:xfrm>
              <a:off x="-2030" y="192"/>
              <a:ext cx="2544" cy="2544"/>
            </a:xfrm>
            <a:custGeom>
              <a:avLst/>
              <a:gdLst>
                <a:gd name="G0" fmla="+- 18994 0 0"/>
                <a:gd name="G1" fmla="+- -30013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994" y="6246"/>
                </a:cxn>
                <a:cxn ang="0">
                  <a:pos x="64000" y="32000"/>
                </a:cxn>
                <a:cxn ang="0">
                  <a:pos x="50994" y="57753"/>
                </a:cxn>
                <a:cxn ang="0">
                  <a:pos x="50994" y="57753"/>
                </a:cxn>
                <a:cxn ang="0">
                  <a:pos x="50993" y="57753"/>
                </a:cxn>
                <a:cxn ang="0">
                  <a:pos x="50994" y="57754"/>
                </a:cxn>
                <a:cxn ang="0">
                  <a:pos x="50994" y="6246"/>
                </a:cxn>
                <a:cxn ang="0">
                  <a:pos x="50993" y="6246"/>
                </a:cxn>
                <a:cxn ang="0">
                  <a:pos x="50994" y="6246"/>
                </a:cxn>
              </a:cxnLst>
              <a:rect l="T13" t="T15" r="T17" b="T19"/>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w="9525">
              <a:noFill/>
              <a:miter lim="800000"/>
              <a:headEnd/>
              <a:tailEnd/>
            </a:ln>
          </p:spPr>
          <p:txBody>
            <a:bodyPr/>
            <a:lstStyle/>
            <a:p>
              <a:endParaRPr lang="ru-RU"/>
            </a:p>
          </p:txBody>
        </p:sp>
      </p:grpSp>
      <p:sp>
        <p:nvSpPr>
          <p:cNvPr id="70662" name="Rectangle 6"/>
          <p:cNvSpPr>
            <a:spLocks noGrp="1" noChangeArrowheads="1"/>
          </p:cNvSpPr>
          <p:nvPr>
            <p:ph type="ctrTitle"/>
          </p:nvPr>
        </p:nvSpPr>
        <p:spPr>
          <a:xfrm>
            <a:off x="1443038" y="985838"/>
            <a:ext cx="7239000" cy="1444625"/>
          </a:xfrm>
        </p:spPr>
        <p:txBody>
          <a:bodyPr/>
          <a:lstStyle>
            <a:lvl1pPr>
              <a:defRPr sz="4000"/>
            </a:lvl1pPr>
          </a:lstStyle>
          <a:p>
            <a:r>
              <a:rPr lang="ru-RU"/>
              <a:t>Образец заголовка</a:t>
            </a:r>
          </a:p>
        </p:txBody>
      </p:sp>
      <p:sp>
        <p:nvSpPr>
          <p:cNvPr id="70663" name="Rectangle 7"/>
          <p:cNvSpPr>
            <a:spLocks noGrp="1" noChangeArrowheads="1"/>
          </p:cNvSpPr>
          <p:nvPr>
            <p:ph type="subTitle" idx="1"/>
          </p:nvPr>
        </p:nvSpPr>
        <p:spPr>
          <a:xfrm>
            <a:off x="1443038" y="3427413"/>
            <a:ext cx="7239000" cy="1752600"/>
          </a:xfrm>
        </p:spPr>
        <p:txBody>
          <a:bodyPr/>
          <a:lstStyle>
            <a:lvl1pPr marL="0" indent="0">
              <a:buFont typeface="Wingdings" pitchFamily="2" charset="2"/>
              <a:buNone/>
              <a:defRPr/>
            </a:lvl1pPr>
          </a:lstStyle>
          <a:p>
            <a:r>
              <a:rPr lang="ru-RU"/>
              <a:t>Образец подзаголовка</a:t>
            </a:r>
          </a:p>
        </p:txBody>
      </p:sp>
      <p:sp>
        <p:nvSpPr>
          <p:cNvPr id="70664" name="Rectangle 8"/>
          <p:cNvSpPr>
            <a:spLocks noGrp="1" noChangeArrowheads="1"/>
          </p:cNvSpPr>
          <p:nvPr>
            <p:ph type="dt" sz="half" idx="2"/>
          </p:nvPr>
        </p:nvSpPr>
        <p:spPr/>
        <p:txBody>
          <a:bodyPr/>
          <a:lstStyle>
            <a:lvl1pPr>
              <a:defRPr/>
            </a:lvl1pPr>
          </a:lstStyle>
          <a:p>
            <a:endParaRPr lang="ru-RU"/>
          </a:p>
        </p:txBody>
      </p:sp>
      <p:sp>
        <p:nvSpPr>
          <p:cNvPr id="70665" name="Rectangle 9"/>
          <p:cNvSpPr>
            <a:spLocks noGrp="1" noChangeArrowheads="1"/>
          </p:cNvSpPr>
          <p:nvPr>
            <p:ph type="ftr" sz="quarter" idx="3"/>
          </p:nvPr>
        </p:nvSpPr>
        <p:spPr/>
        <p:txBody>
          <a:bodyPr/>
          <a:lstStyle>
            <a:lvl1pPr>
              <a:defRPr/>
            </a:lvl1pPr>
          </a:lstStyle>
          <a:p>
            <a:endParaRPr lang="ru-RU"/>
          </a:p>
        </p:txBody>
      </p:sp>
      <p:sp>
        <p:nvSpPr>
          <p:cNvPr id="70666" name="Rectangle 10"/>
          <p:cNvSpPr>
            <a:spLocks noGrp="1" noChangeArrowheads="1"/>
          </p:cNvSpPr>
          <p:nvPr>
            <p:ph type="sldNum" sz="quarter" idx="4"/>
          </p:nvPr>
        </p:nvSpPr>
        <p:spPr/>
        <p:txBody>
          <a:bodyPr/>
          <a:lstStyle>
            <a:lvl1pPr>
              <a:defRPr/>
            </a:lvl1pPr>
          </a:lstStyle>
          <a:p>
            <a:fld id="{3F2190EE-9A2A-4556-A104-5141DC0DCB35}" type="slidenum">
              <a:rPr lang="ru-RU"/>
              <a:pPr/>
              <a:t>‹#›</a:t>
            </a:fld>
            <a:endParaRPr lang="ru-RU"/>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FF2CA8B2-AC08-47D5-9A66-93A21657D204}" type="slidenum">
              <a:rPr lang="ru-RU"/>
              <a:pPr/>
              <a:t>‹#›</a:t>
            </a:fld>
            <a:endParaRPr lang="ru-RU"/>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46BA7F1D-0F87-43E3-AC9A-03F48332F97C}" type="slidenum">
              <a:rPr lang="ru-RU"/>
              <a:pPr/>
              <a:t>‹#›</a:t>
            </a:fld>
            <a:endParaRPr lang="ru-RU"/>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1370013" y="1827213"/>
            <a:ext cx="35798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102225" y="1827213"/>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BB01AB76-67A7-45CA-AC82-CEAA620BD5B0}" type="slidenum">
              <a:rPr lang="ru-RU"/>
              <a:pPr/>
              <a:t>‹#›</a:t>
            </a:fld>
            <a:endParaRPr lang="ru-RU"/>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B52B3718-CD13-48CC-8F86-37588BDFBE9F}" type="slidenum">
              <a:rPr lang="ru-RU"/>
              <a:pPr/>
              <a:t>‹#›</a:t>
            </a:fld>
            <a:endParaRPr lang="ru-RU"/>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0EFB0014-A3C9-4D3B-81FD-58FE1FA6ED07}" type="slidenum">
              <a:rPr lang="ru-RU"/>
              <a:pPr/>
              <a:t>‹#›</a:t>
            </a:fld>
            <a:endParaRPr lang="ru-RU"/>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6781B8D2-9293-49D2-8113-F830B0AC35CC}" type="slidenum">
              <a:rPr lang="ru-RU"/>
              <a:pPr/>
              <a:t>‹#›</a:t>
            </a:fld>
            <a:endParaRPr lang="ru-RU"/>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68D73989-746F-4A8A-8274-62AB0DE51B1C}" type="slidenum">
              <a:rPr lang="ru-RU"/>
              <a:pPr/>
              <a:t>‹#›</a:t>
            </a:fld>
            <a:endParaRPr lang="ru-RU"/>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AD8EC755-47E3-4C15-971C-C5598144C90F}" type="slidenum">
              <a:rPr lang="ru-RU"/>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2290"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endParaRPr lang="ru-RU"/>
          </a:p>
        </p:txBody>
      </p:sp>
      <p:sp>
        <p:nvSpPr>
          <p:cNvPr id="12291" name="Rectangle 3"/>
          <p:cNvSpPr>
            <a:spLocks noGrp="1" noChangeArrowheads="1"/>
          </p:cNvSpPr>
          <p:nvPr>
            <p:ph type="ctrTitle"/>
          </p:nvPr>
        </p:nvSpPr>
        <p:spPr>
          <a:xfrm>
            <a:off x="315913" y="466725"/>
            <a:ext cx="6781800" cy="2133600"/>
          </a:xfrm>
        </p:spPr>
        <p:txBody>
          <a:bodyPr/>
          <a:lstStyle>
            <a:lvl1pPr algn="r">
              <a:defRPr sz="4800"/>
            </a:lvl1pPr>
          </a:lstStyle>
          <a:p>
            <a:r>
              <a:rPr lang="ru-RU" altLang="en-US"/>
              <a:t>Образец заголовка</a:t>
            </a:r>
          </a:p>
        </p:txBody>
      </p:sp>
      <p:sp>
        <p:nvSpPr>
          <p:cNvPr id="12292"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ru-RU" altLang="en-US"/>
              <a:t>Образец подзаголовка</a:t>
            </a:r>
          </a:p>
        </p:txBody>
      </p:sp>
      <p:sp>
        <p:nvSpPr>
          <p:cNvPr id="12293" name="Rectangle 5"/>
          <p:cNvSpPr>
            <a:spLocks noGrp="1" noChangeArrowheads="1"/>
          </p:cNvSpPr>
          <p:nvPr>
            <p:ph type="dt" sz="half" idx="2"/>
          </p:nvPr>
        </p:nvSpPr>
        <p:spPr/>
        <p:txBody>
          <a:bodyPr/>
          <a:lstStyle>
            <a:lvl1pPr>
              <a:defRPr/>
            </a:lvl1pPr>
          </a:lstStyle>
          <a:p>
            <a:endParaRPr lang="ru-RU" altLang="en-US"/>
          </a:p>
        </p:txBody>
      </p:sp>
      <p:sp>
        <p:nvSpPr>
          <p:cNvPr id="12294" name="Rectangle 6"/>
          <p:cNvSpPr>
            <a:spLocks noGrp="1" noChangeArrowheads="1"/>
          </p:cNvSpPr>
          <p:nvPr>
            <p:ph type="ftr" sz="quarter" idx="3"/>
          </p:nvPr>
        </p:nvSpPr>
        <p:spPr/>
        <p:txBody>
          <a:bodyPr/>
          <a:lstStyle>
            <a:lvl1pPr>
              <a:defRPr/>
            </a:lvl1pPr>
          </a:lstStyle>
          <a:p>
            <a:endParaRPr lang="ru-RU" altLang="en-US"/>
          </a:p>
        </p:txBody>
      </p:sp>
      <p:sp>
        <p:nvSpPr>
          <p:cNvPr id="12295" name="Rectangle 7"/>
          <p:cNvSpPr>
            <a:spLocks noGrp="1" noChangeArrowheads="1"/>
          </p:cNvSpPr>
          <p:nvPr>
            <p:ph type="sldNum" sz="quarter" idx="4"/>
          </p:nvPr>
        </p:nvSpPr>
        <p:spPr/>
        <p:txBody>
          <a:bodyPr/>
          <a:lstStyle>
            <a:lvl1pPr>
              <a:defRPr/>
            </a:lvl1pPr>
          </a:lstStyle>
          <a:p>
            <a:fld id="{61EB76FC-436F-43A7-A6A4-F3C5C4E9FB60}" type="slidenum">
              <a:rPr lang="ru-RU" altLang="en-US"/>
              <a:pPr/>
              <a:t>‹#›</a:t>
            </a:fld>
            <a:endParaRPr lang="ru-RU" altLang="en-US"/>
          </a:p>
        </p:txBody>
      </p:sp>
      <p:grpSp>
        <p:nvGrpSpPr>
          <p:cNvPr id="12296" name="Group 8"/>
          <p:cNvGrpSpPr>
            <a:grpSpLocks/>
          </p:cNvGrpSpPr>
          <p:nvPr/>
        </p:nvGrpSpPr>
        <p:grpSpPr bwMode="auto">
          <a:xfrm>
            <a:off x="7493000" y="2992438"/>
            <a:ext cx="1338263" cy="2189162"/>
            <a:chOff x="4704" y="1885"/>
            <a:chExt cx="843" cy="1379"/>
          </a:xfrm>
        </p:grpSpPr>
        <p:sp>
          <p:nvSpPr>
            <p:cNvPr id="12297" name="Oval 9"/>
            <p:cNvSpPr>
              <a:spLocks noChangeArrowheads="1"/>
            </p:cNvSpPr>
            <p:nvPr/>
          </p:nvSpPr>
          <p:spPr bwMode="auto">
            <a:xfrm>
              <a:off x="4704" y="1885"/>
              <a:ext cx="127" cy="127"/>
            </a:xfrm>
            <a:prstGeom prst="ellipse">
              <a:avLst/>
            </a:prstGeom>
            <a:solidFill>
              <a:schemeClr val="tx2"/>
            </a:solidFill>
            <a:ln w="9525">
              <a:noFill/>
              <a:round/>
              <a:headEnd/>
              <a:tailEnd/>
            </a:ln>
            <a:effectLst/>
          </p:spPr>
          <p:txBody>
            <a:bodyPr wrap="none" anchor="ctr"/>
            <a:lstStyle/>
            <a:p>
              <a:endParaRPr lang="ru-RU"/>
            </a:p>
          </p:txBody>
        </p:sp>
        <p:sp>
          <p:nvSpPr>
            <p:cNvPr id="12298" name="Oval 10"/>
            <p:cNvSpPr>
              <a:spLocks noChangeArrowheads="1"/>
            </p:cNvSpPr>
            <p:nvPr/>
          </p:nvSpPr>
          <p:spPr bwMode="auto">
            <a:xfrm>
              <a:off x="4883" y="1885"/>
              <a:ext cx="127" cy="127"/>
            </a:xfrm>
            <a:prstGeom prst="ellipse">
              <a:avLst/>
            </a:prstGeom>
            <a:solidFill>
              <a:schemeClr val="tx2"/>
            </a:solidFill>
            <a:ln w="9525">
              <a:noFill/>
              <a:round/>
              <a:headEnd/>
              <a:tailEnd/>
            </a:ln>
            <a:effectLst/>
          </p:spPr>
          <p:txBody>
            <a:bodyPr wrap="none" anchor="ctr"/>
            <a:lstStyle/>
            <a:p>
              <a:endParaRPr lang="ru-RU"/>
            </a:p>
          </p:txBody>
        </p:sp>
        <p:sp>
          <p:nvSpPr>
            <p:cNvPr id="12299" name="Oval 11"/>
            <p:cNvSpPr>
              <a:spLocks noChangeArrowheads="1"/>
            </p:cNvSpPr>
            <p:nvPr/>
          </p:nvSpPr>
          <p:spPr bwMode="auto">
            <a:xfrm>
              <a:off x="5062" y="1885"/>
              <a:ext cx="127" cy="127"/>
            </a:xfrm>
            <a:prstGeom prst="ellipse">
              <a:avLst/>
            </a:prstGeom>
            <a:solidFill>
              <a:schemeClr val="tx2"/>
            </a:solidFill>
            <a:ln w="9525">
              <a:noFill/>
              <a:round/>
              <a:headEnd/>
              <a:tailEnd/>
            </a:ln>
            <a:effectLst/>
          </p:spPr>
          <p:txBody>
            <a:bodyPr wrap="none" anchor="ctr"/>
            <a:lstStyle/>
            <a:p>
              <a:endParaRPr lang="ru-RU"/>
            </a:p>
          </p:txBody>
        </p:sp>
        <p:sp>
          <p:nvSpPr>
            <p:cNvPr id="12300" name="Oval 12"/>
            <p:cNvSpPr>
              <a:spLocks noChangeArrowheads="1"/>
            </p:cNvSpPr>
            <p:nvPr/>
          </p:nvSpPr>
          <p:spPr bwMode="auto">
            <a:xfrm>
              <a:off x="4704" y="2064"/>
              <a:ext cx="127" cy="127"/>
            </a:xfrm>
            <a:prstGeom prst="ellipse">
              <a:avLst/>
            </a:prstGeom>
            <a:solidFill>
              <a:schemeClr val="tx2"/>
            </a:solidFill>
            <a:ln w="9525">
              <a:noFill/>
              <a:round/>
              <a:headEnd/>
              <a:tailEnd/>
            </a:ln>
            <a:effectLst/>
          </p:spPr>
          <p:txBody>
            <a:bodyPr wrap="none" anchor="ctr"/>
            <a:lstStyle/>
            <a:p>
              <a:endParaRPr lang="ru-RU"/>
            </a:p>
          </p:txBody>
        </p:sp>
        <p:sp>
          <p:nvSpPr>
            <p:cNvPr id="12301" name="Oval 13"/>
            <p:cNvSpPr>
              <a:spLocks noChangeArrowheads="1"/>
            </p:cNvSpPr>
            <p:nvPr/>
          </p:nvSpPr>
          <p:spPr bwMode="auto">
            <a:xfrm>
              <a:off x="4883" y="2064"/>
              <a:ext cx="127" cy="127"/>
            </a:xfrm>
            <a:prstGeom prst="ellipse">
              <a:avLst/>
            </a:prstGeom>
            <a:solidFill>
              <a:schemeClr val="tx2"/>
            </a:solidFill>
            <a:ln w="9525">
              <a:noFill/>
              <a:round/>
              <a:headEnd/>
              <a:tailEnd/>
            </a:ln>
            <a:effectLst/>
          </p:spPr>
          <p:txBody>
            <a:bodyPr wrap="none" anchor="ctr"/>
            <a:lstStyle/>
            <a:p>
              <a:endParaRPr lang="ru-RU"/>
            </a:p>
          </p:txBody>
        </p:sp>
        <p:sp>
          <p:nvSpPr>
            <p:cNvPr id="12302" name="Oval 14"/>
            <p:cNvSpPr>
              <a:spLocks noChangeArrowheads="1"/>
            </p:cNvSpPr>
            <p:nvPr/>
          </p:nvSpPr>
          <p:spPr bwMode="auto">
            <a:xfrm>
              <a:off x="5062" y="2064"/>
              <a:ext cx="127" cy="127"/>
            </a:xfrm>
            <a:prstGeom prst="ellipse">
              <a:avLst/>
            </a:prstGeom>
            <a:solidFill>
              <a:schemeClr val="tx2"/>
            </a:solidFill>
            <a:ln w="9525">
              <a:noFill/>
              <a:round/>
              <a:headEnd/>
              <a:tailEnd/>
            </a:ln>
            <a:effectLst/>
          </p:spPr>
          <p:txBody>
            <a:bodyPr wrap="none" anchor="ctr"/>
            <a:lstStyle/>
            <a:p>
              <a:endParaRPr lang="ru-RU"/>
            </a:p>
          </p:txBody>
        </p:sp>
        <p:sp>
          <p:nvSpPr>
            <p:cNvPr id="12303" name="Oval 15"/>
            <p:cNvSpPr>
              <a:spLocks noChangeArrowheads="1"/>
            </p:cNvSpPr>
            <p:nvPr/>
          </p:nvSpPr>
          <p:spPr bwMode="auto">
            <a:xfrm>
              <a:off x="5241" y="2064"/>
              <a:ext cx="127" cy="127"/>
            </a:xfrm>
            <a:prstGeom prst="ellipse">
              <a:avLst/>
            </a:prstGeom>
            <a:solidFill>
              <a:schemeClr val="accent2"/>
            </a:solidFill>
            <a:ln w="9525">
              <a:noFill/>
              <a:round/>
              <a:headEnd/>
              <a:tailEnd/>
            </a:ln>
            <a:effectLst/>
          </p:spPr>
          <p:txBody>
            <a:bodyPr wrap="none" anchor="ctr"/>
            <a:lstStyle/>
            <a:p>
              <a:endParaRPr lang="ru-RU"/>
            </a:p>
          </p:txBody>
        </p:sp>
        <p:sp>
          <p:nvSpPr>
            <p:cNvPr id="12304" name="Oval 16"/>
            <p:cNvSpPr>
              <a:spLocks noChangeArrowheads="1"/>
            </p:cNvSpPr>
            <p:nvPr/>
          </p:nvSpPr>
          <p:spPr bwMode="auto">
            <a:xfrm>
              <a:off x="4704" y="2243"/>
              <a:ext cx="127" cy="127"/>
            </a:xfrm>
            <a:prstGeom prst="ellipse">
              <a:avLst/>
            </a:prstGeom>
            <a:solidFill>
              <a:schemeClr val="tx2"/>
            </a:solidFill>
            <a:ln w="9525">
              <a:noFill/>
              <a:round/>
              <a:headEnd/>
              <a:tailEnd/>
            </a:ln>
            <a:effectLst/>
          </p:spPr>
          <p:txBody>
            <a:bodyPr wrap="none" anchor="ctr"/>
            <a:lstStyle/>
            <a:p>
              <a:endParaRPr lang="ru-RU"/>
            </a:p>
          </p:txBody>
        </p:sp>
        <p:sp>
          <p:nvSpPr>
            <p:cNvPr id="12305" name="Oval 17"/>
            <p:cNvSpPr>
              <a:spLocks noChangeArrowheads="1"/>
            </p:cNvSpPr>
            <p:nvPr/>
          </p:nvSpPr>
          <p:spPr bwMode="auto">
            <a:xfrm>
              <a:off x="4883" y="2243"/>
              <a:ext cx="127" cy="127"/>
            </a:xfrm>
            <a:prstGeom prst="ellipse">
              <a:avLst/>
            </a:prstGeom>
            <a:solidFill>
              <a:schemeClr val="tx2"/>
            </a:solidFill>
            <a:ln w="9525">
              <a:noFill/>
              <a:round/>
              <a:headEnd/>
              <a:tailEnd/>
            </a:ln>
            <a:effectLst/>
          </p:spPr>
          <p:txBody>
            <a:bodyPr wrap="none" anchor="ctr"/>
            <a:lstStyle/>
            <a:p>
              <a:endParaRPr lang="ru-RU"/>
            </a:p>
          </p:txBody>
        </p:sp>
        <p:sp>
          <p:nvSpPr>
            <p:cNvPr id="12306" name="Oval 18"/>
            <p:cNvSpPr>
              <a:spLocks noChangeArrowheads="1"/>
            </p:cNvSpPr>
            <p:nvPr/>
          </p:nvSpPr>
          <p:spPr bwMode="auto">
            <a:xfrm>
              <a:off x="5062" y="2243"/>
              <a:ext cx="127" cy="127"/>
            </a:xfrm>
            <a:prstGeom prst="ellipse">
              <a:avLst/>
            </a:prstGeom>
            <a:solidFill>
              <a:schemeClr val="accent2"/>
            </a:solidFill>
            <a:ln w="9525">
              <a:noFill/>
              <a:round/>
              <a:headEnd/>
              <a:tailEnd/>
            </a:ln>
            <a:effectLst/>
          </p:spPr>
          <p:txBody>
            <a:bodyPr wrap="none" anchor="ctr"/>
            <a:lstStyle/>
            <a:p>
              <a:endParaRPr lang="ru-RU"/>
            </a:p>
          </p:txBody>
        </p:sp>
        <p:sp>
          <p:nvSpPr>
            <p:cNvPr id="12307" name="Oval 19"/>
            <p:cNvSpPr>
              <a:spLocks noChangeArrowheads="1"/>
            </p:cNvSpPr>
            <p:nvPr/>
          </p:nvSpPr>
          <p:spPr bwMode="auto">
            <a:xfrm>
              <a:off x="5241" y="2243"/>
              <a:ext cx="127" cy="127"/>
            </a:xfrm>
            <a:prstGeom prst="ellipse">
              <a:avLst/>
            </a:prstGeom>
            <a:solidFill>
              <a:schemeClr val="accent2"/>
            </a:solidFill>
            <a:ln w="9525">
              <a:noFill/>
              <a:round/>
              <a:headEnd/>
              <a:tailEnd/>
            </a:ln>
            <a:effectLst/>
          </p:spPr>
          <p:txBody>
            <a:bodyPr wrap="none" anchor="ctr"/>
            <a:lstStyle/>
            <a:p>
              <a:endParaRPr lang="ru-RU"/>
            </a:p>
          </p:txBody>
        </p:sp>
        <p:sp>
          <p:nvSpPr>
            <p:cNvPr id="12308" name="Oval 20"/>
            <p:cNvSpPr>
              <a:spLocks noChangeArrowheads="1"/>
            </p:cNvSpPr>
            <p:nvPr/>
          </p:nvSpPr>
          <p:spPr bwMode="auto">
            <a:xfrm>
              <a:off x="5420" y="2243"/>
              <a:ext cx="127" cy="127"/>
            </a:xfrm>
            <a:prstGeom prst="ellipse">
              <a:avLst/>
            </a:prstGeom>
            <a:solidFill>
              <a:schemeClr val="accent1"/>
            </a:solidFill>
            <a:ln w="9525">
              <a:noFill/>
              <a:round/>
              <a:headEnd/>
              <a:tailEnd/>
            </a:ln>
            <a:effectLst/>
          </p:spPr>
          <p:txBody>
            <a:bodyPr wrap="none" anchor="ctr"/>
            <a:lstStyle/>
            <a:p>
              <a:endParaRPr lang="ru-RU"/>
            </a:p>
          </p:txBody>
        </p:sp>
        <p:sp>
          <p:nvSpPr>
            <p:cNvPr id="12309" name="Oval 21"/>
            <p:cNvSpPr>
              <a:spLocks noChangeArrowheads="1"/>
            </p:cNvSpPr>
            <p:nvPr/>
          </p:nvSpPr>
          <p:spPr bwMode="auto">
            <a:xfrm>
              <a:off x="4704" y="2421"/>
              <a:ext cx="127" cy="128"/>
            </a:xfrm>
            <a:prstGeom prst="ellipse">
              <a:avLst/>
            </a:prstGeom>
            <a:solidFill>
              <a:schemeClr val="tx2"/>
            </a:solidFill>
            <a:ln w="9525">
              <a:noFill/>
              <a:round/>
              <a:headEnd/>
              <a:tailEnd/>
            </a:ln>
            <a:effectLst/>
          </p:spPr>
          <p:txBody>
            <a:bodyPr wrap="none" anchor="ctr"/>
            <a:lstStyle/>
            <a:p>
              <a:endParaRPr lang="ru-RU"/>
            </a:p>
          </p:txBody>
        </p:sp>
        <p:sp>
          <p:nvSpPr>
            <p:cNvPr id="12310" name="Oval 22"/>
            <p:cNvSpPr>
              <a:spLocks noChangeArrowheads="1"/>
            </p:cNvSpPr>
            <p:nvPr/>
          </p:nvSpPr>
          <p:spPr bwMode="auto">
            <a:xfrm>
              <a:off x="4883" y="2421"/>
              <a:ext cx="127" cy="128"/>
            </a:xfrm>
            <a:prstGeom prst="ellipse">
              <a:avLst/>
            </a:prstGeom>
            <a:solidFill>
              <a:schemeClr val="accent2"/>
            </a:solidFill>
            <a:ln w="9525">
              <a:noFill/>
              <a:round/>
              <a:headEnd/>
              <a:tailEnd/>
            </a:ln>
            <a:effectLst/>
          </p:spPr>
          <p:txBody>
            <a:bodyPr wrap="none" anchor="ctr"/>
            <a:lstStyle/>
            <a:p>
              <a:endParaRPr lang="ru-RU"/>
            </a:p>
          </p:txBody>
        </p:sp>
        <p:sp>
          <p:nvSpPr>
            <p:cNvPr id="12311" name="Oval 23"/>
            <p:cNvSpPr>
              <a:spLocks noChangeArrowheads="1"/>
            </p:cNvSpPr>
            <p:nvPr/>
          </p:nvSpPr>
          <p:spPr bwMode="auto">
            <a:xfrm>
              <a:off x="5062" y="2421"/>
              <a:ext cx="127" cy="128"/>
            </a:xfrm>
            <a:prstGeom prst="ellipse">
              <a:avLst/>
            </a:prstGeom>
            <a:solidFill>
              <a:schemeClr val="accent2"/>
            </a:solidFill>
            <a:ln w="9525">
              <a:noFill/>
              <a:round/>
              <a:headEnd/>
              <a:tailEnd/>
            </a:ln>
            <a:effectLst/>
          </p:spPr>
          <p:txBody>
            <a:bodyPr wrap="none" anchor="ctr"/>
            <a:lstStyle/>
            <a:p>
              <a:endParaRPr lang="ru-RU"/>
            </a:p>
          </p:txBody>
        </p:sp>
        <p:sp>
          <p:nvSpPr>
            <p:cNvPr id="12312" name="Oval 24"/>
            <p:cNvSpPr>
              <a:spLocks noChangeArrowheads="1"/>
            </p:cNvSpPr>
            <p:nvPr/>
          </p:nvSpPr>
          <p:spPr bwMode="auto">
            <a:xfrm>
              <a:off x="5241" y="2421"/>
              <a:ext cx="127" cy="128"/>
            </a:xfrm>
            <a:prstGeom prst="ellipse">
              <a:avLst/>
            </a:prstGeom>
            <a:solidFill>
              <a:schemeClr val="accent1"/>
            </a:solidFill>
            <a:ln w="9525">
              <a:noFill/>
              <a:round/>
              <a:headEnd/>
              <a:tailEnd/>
            </a:ln>
            <a:effectLst/>
          </p:spPr>
          <p:txBody>
            <a:bodyPr wrap="none" anchor="ctr"/>
            <a:lstStyle/>
            <a:p>
              <a:endParaRPr lang="ru-RU"/>
            </a:p>
          </p:txBody>
        </p:sp>
        <p:sp>
          <p:nvSpPr>
            <p:cNvPr id="12313" name="Oval 25"/>
            <p:cNvSpPr>
              <a:spLocks noChangeArrowheads="1"/>
            </p:cNvSpPr>
            <p:nvPr/>
          </p:nvSpPr>
          <p:spPr bwMode="auto">
            <a:xfrm>
              <a:off x="4704" y="2600"/>
              <a:ext cx="127" cy="128"/>
            </a:xfrm>
            <a:prstGeom prst="ellipse">
              <a:avLst/>
            </a:prstGeom>
            <a:solidFill>
              <a:schemeClr val="accent2"/>
            </a:solidFill>
            <a:ln w="9525">
              <a:noFill/>
              <a:round/>
              <a:headEnd/>
              <a:tailEnd/>
            </a:ln>
            <a:effectLst/>
          </p:spPr>
          <p:txBody>
            <a:bodyPr wrap="none" anchor="ctr"/>
            <a:lstStyle/>
            <a:p>
              <a:endParaRPr lang="ru-RU"/>
            </a:p>
          </p:txBody>
        </p:sp>
        <p:sp>
          <p:nvSpPr>
            <p:cNvPr id="12314" name="Oval 26"/>
            <p:cNvSpPr>
              <a:spLocks noChangeArrowheads="1"/>
            </p:cNvSpPr>
            <p:nvPr/>
          </p:nvSpPr>
          <p:spPr bwMode="auto">
            <a:xfrm>
              <a:off x="4883" y="2600"/>
              <a:ext cx="127" cy="128"/>
            </a:xfrm>
            <a:prstGeom prst="ellipse">
              <a:avLst/>
            </a:prstGeom>
            <a:solidFill>
              <a:schemeClr val="accent2"/>
            </a:solidFill>
            <a:ln w="9525">
              <a:noFill/>
              <a:round/>
              <a:headEnd/>
              <a:tailEnd/>
            </a:ln>
            <a:effectLst/>
          </p:spPr>
          <p:txBody>
            <a:bodyPr wrap="none" anchor="ctr"/>
            <a:lstStyle/>
            <a:p>
              <a:endParaRPr lang="ru-RU"/>
            </a:p>
          </p:txBody>
        </p:sp>
        <p:sp>
          <p:nvSpPr>
            <p:cNvPr id="12315" name="Oval 27"/>
            <p:cNvSpPr>
              <a:spLocks noChangeArrowheads="1"/>
            </p:cNvSpPr>
            <p:nvPr/>
          </p:nvSpPr>
          <p:spPr bwMode="auto">
            <a:xfrm>
              <a:off x="5062" y="2600"/>
              <a:ext cx="127" cy="128"/>
            </a:xfrm>
            <a:prstGeom prst="ellipse">
              <a:avLst/>
            </a:prstGeom>
            <a:solidFill>
              <a:schemeClr val="accent1"/>
            </a:solidFill>
            <a:ln w="9525">
              <a:noFill/>
              <a:round/>
              <a:headEnd/>
              <a:tailEnd/>
            </a:ln>
            <a:effectLst/>
          </p:spPr>
          <p:txBody>
            <a:bodyPr wrap="none" anchor="ctr"/>
            <a:lstStyle/>
            <a:p>
              <a:endParaRPr lang="ru-RU"/>
            </a:p>
          </p:txBody>
        </p:sp>
        <p:sp>
          <p:nvSpPr>
            <p:cNvPr id="12316" name="Oval 28"/>
            <p:cNvSpPr>
              <a:spLocks noChangeArrowheads="1"/>
            </p:cNvSpPr>
            <p:nvPr/>
          </p:nvSpPr>
          <p:spPr bwMode="auto">
            <a:xfrm>
              <a:off x="5241" y="2600"/>
              <a:ext cx="127" cy="128"/>
            </a:xfrm>
            <a:prstGeom prst="ellipse">
              <a:avLst/>
            </a:prstGeom>
            <a:solidFill>
              <a:schemeClr val="accent1"/>
            </a:solidFill>
            <a:ln w="9525">
              <a:noFill/>
              <a:round/>
              <a:headEnd/>
              <a:tailEnd/>
            </a:ln>
            <a:effectLst/>
          </p:spPr>
          <p:txBody>
            <a:bodyPr wrap="none" anchor="ctr"/>
            <a:lstStyle/>
            <a:p>
              <a:endParaRPr lang="ru-RU"/>
            </a:p>
          </p:txBody>
        </p:sp>
        <p:sp>
          <p:nvSpPr>
            <p:cNvPr id="12317" name="Oval 29"/>
            <p:cNvSpPr>
              <a:spLocks noChangeArrowheads="1"/>
            </p:cNvSpPr>
            <p:nvPr/>
          </p:nvSpPr>
          <p:spPr bwMode="auto">
            <a:xfrm>
              <a:off x="5420" y="2600"/>
              <a:ext cx="127" cy="128"/>
            </a:xfrm>
            <a:prstGeom prst="ellipse">
              <a:avLst/>
            </a:prstGeom>
            <a:solidFill>
              <a:schemeClr val="folHlink"/>
            </a:solidFill>
            <a:ln w="9525">
              <a:noFill/>
              <a:round/>
              <a:headEnd/>
              <a:tailEnd/>
            </a:ln>
            <a:effectLst/>
          </p:spPr>
          <p:txBody>
            <a:bodyPr wrap="none" anchor="ctr"/>
            <a:lstStyle/>
            <a:p>
              <a:endParaRPr lang="ru-RU"/>
            </a:p>
          </p:txBody>
        </p:sp>
        <p:sp>
          <p:nvSpPr>
            <p:cNvPr id="12318" name="Oval 30"/>
            <p:cNvSpPr>
              <a:spLocks noChangeArrowheads="1"/>
            </p:cNvSpPr>
            <p:nvPr/>
          </p:nvSpPr>
          <p:spPr bwMode="auto">
            <a:xfrm>
              <a:off x="4704" y="2779"/>
              <a:ext cx="127" cy="127"/>
            </a:xfrm>
            <a:prstGeom prst="ellipse">
              <a:avLst/>
            </a:prstGeom>
            <a:solidFill>
              <a:schemeClr val="accent2"/>
            </a:solidFill>
            <a:ln w="9525">
              <a:noFill/>
              <a:round/>
              <a:headEnd/>
              <a:tailEnd/>
            </a:ln>
            <a:effectLst/>
          </p:spPr>
          <p:txBody>
            <a:bodyPr wrap="none" anchor="ctr"/>
            <a:lstStyle/>
            <a:p>
              <a:endParaRPr lang="ru-RU"/>
            </a:p>
          </p:txBody>
        </p:sp>
        <p:sp>
          <p:nvSpPr>
            <p:cNvPr id="12319" name="Oval 31"/>
            <p:cNvSpPr>
              <a:spLocks noChangeArrowheads="1"/>
            </p:cNvSpPr>
            <p:nvPr/>
          </p:nvSpPr>
          <p:spPr bwMode="auto">
            <a:xfrm>
              <a:off x="4883" y="2779"/>
              <a:ext cx="127" cy="127"/>
            </a:xfrm>
            <a:prstGeom prst="ellipse">
              <a:avLst/>
            </a:prstGeom>
            <a:solidFill>
              <a:schemeClr val="accent1"/>
            </a:solidFill>
            <a:ln w="9525">
              <a:noFill/>
              <a:round/>
              <a:headEnd/>
              <a:tailEnd/>
            </a:ln>
            <a:effectLst/>
          </p:spPr>
          <p:txBody>
            <a:bodyPr wrap="none" anchor="ctr"/>
            <a:lstStyle/>
            <a:p>
              <a:endParaRPr lang="ru-RU"/>
            </a:p>
          </p:txBody>
        </p:sp>
        <p:sp>
          <p:nvSpPr>
            <p:cNvPr id="12320" name="Oval 32"/>
            <p:cNvSpPr>
              <a:spLocks noChangeArrowheads="1"/>
            </p:cNvSpPr>
            <p:nvPr/>
          </p:nvSpPr>
          <p:spPr bwMode="auto">
            <a:xfrm>
              <a:off x="5062" y="2779"/>
              <a:ext cx="127" cy="127"/>
            </a:xfrm>
            <a:prstGeom prst="ellipse">
              <a:avLst/>
            </a:prstGeom>
            <a:solidFill>
              <a:schemeClr val="accent1"/>
            </a:solidFill>
            <a:ln w="9525">
              <a:noFill/>
              <a:round/>
              <a:headEnd/>
              <a:tailEnd/>
            </a:ln>
            <a:effectLst/>
          </p:spPr>
          <p:txBody>
            <a:bodyPr wrap="none" anchor="ctr"/>
            <a:lstStyle/>
            <a:p>
              <a:endParaRPr lang="ru-RU"/>
            </a:p>
          </p:txBody>
        </p:sp>
        <p:sp>
          <p:nvSpPr>
            <p:cNvPr id="12321" name="Oval 33"/>
            <p:cNvSpPr>
              <a:spLocks noChangeArrowheads="1"/>
            </p:cNvSpPr>
            <p:nvPr/>
          </p:nvSpPr>
          <p:spPr bwMode="auto">
            <a:xfrm>
              <a:off x="5241" y="2779"/>
              <a:ext cx="127" cy="127"/>
            </a:xfrm>
            <a:prstGeom prst="ellipse">
              <a:avLst/>
            </a:prstGeom>
            <a:solidFill>
              <a:schemeClr val="folHlink"/>
            </a:solidFill>
            <a:ln w="9525">
              <a:noFill/>
              <a:round/>
              <a:headEnd/>
              <a:tailEnd/>
            </a:ln>
            <a:effectLst/>
          </p:spPr>
          <p:txBody>
            <a:bodyPr wrap="none" anchor="ctr"/>
            <a:lstStyle/>
            <a:p>
              <a:endParaRPr lang="ru-RU"/>
            </a:p>
          </p:txBody>
        </p:sp>
        <p:sp>
          <p:nvSpPr>
            <p:cNvPr id="12322" name="Oval 34"/>
            <p:cNvSpPr>
              <a:spLocks noChangeArrowheads="1"/>
            </p:cNvSpPr>
            <p:nvPr/>
          </p:nvSpPr>
          <p:spPr bwMode="auto">
            <a:xfrm>
              <a:off x="4704" y="2958"/>
              <a:ext cx="127" cy="127"/>
            </a:xfrm>
            <a:prstGeom prst="ellipse">
              <a:avLst/>
            </a:prstGeom>
            <a:solidFill>
              <a:schemeClr val="accent1"/>
            </a:solidFill>
            <a:ln w="9525">
              <a:noFill/>
              <a:round/>
              <a:headEnd/>
              <a:tailEnd/>
            </a:ln>
            <a:effectLst/>
          </p:spPr>
          <p:txBody>
            <a:bodyPr wrap="none" anchor="ctr"/>
            <a:lstStyle/>
            <a:p>
              <a:endParaRPr lang="ru-RU"/>
            </a:p>
          </p:txBody>
        </p:sp>
        <p:sp>
          <p:nvSpPr>
            <p:cNvPr id="12323" name="Oval 35"/>
            <p:cNvSpPr>
              <a:spLocks noChangeArrowheads="1"/>
            </p:cNvSpPr>
            <p:nvPr/>
          </p:nvSpPr>
          <p:spPr bwMode="auto">
            <a:xfrm>
              <a:off x="4883" y="2958"/>
              <a:ext cx="127" cy="127"/>
            </a:xfrm>
            <a:prstGeom prst="ellipse">
              <a:avLst/>
            </a:prstGeom>
            <a:solidFill>
              <a:schemeClr val="accent1"/>
            </a:solidFill>
            <a:ln w="9525">
              <a:noFill/>
              <a:round/>
              <a:headEnd/>
              <a:tailEnd/>
            </a:ln>
            <a:effectLst/>
          </p:spPr>
          <p:txBody>
            <a:bodyPr wrap="none" anchor="ctr"/>
            <a:lstStyle/>
            <a:p>
              <a:endParaRPr lang="ru-RU"/>
            </a:p>
          </p:txBody>
        </p:sp>
        <p:sp>
          <p:nvSpPr>
            <p:cNvPr id="12324" name="Oval 36"/>
            <p:cNvSpPr>
              <a:spLocks noChangeArrowheads="1"/>
            </p:cNvSpPr>
            <p:nvPr/>
          </p:nvSpPr>
          <p:spPr bwMode="auto">
            <a:xfrm>
              <a:off x="5062" y="2958"/>
              <a:ext cx="127" cy="127"/>
            </a:xfrm>
            <a:prstGeom prst="ellipse">
              <a:avLst/>
            </a:prstGeom>
            <a:solidFill>
              <a:schemeClr val="folHlink"/>
            </a:solidFill>
            <a:ln w="9525">
              <a:noFill/>
              <a:round/>
              <a:headEnd/>
              <a:tailEnd/>
            </a:ln>
            <a:effectLst/>
          </p:spPr>
          <p:txBody>
            <a:bodyPr wrap="none" anchor="ctr"/>
            <a:lstStyle/>
            <a:p>
              <a:endParaRPr lang="ru-RU"/>
            </a:p>
          </p:txBody>
        </p:sp>
        <p:sp>
          <p:nvSpPr>
            <p:cNvPr id="12325" name="Oval 37"/>
            <p:cNvSpPr>
              <a:spLocks noChangeArrowheads="1"/>
            </p:cNvSpPr>
            <p:nvPr/>
          </p:nvSpPr>
          <p:spPr bwMode="auto">
            <a:xfrm>
              <a:off x="5241" y="2958"/>
              <a:ext cx="127" cy="127"/>
            </a:xfrm>
            <a:prstGeom prst="ellipse">
              <a:avLst/>
            </a:prstGeom>
            <a:solidFill>
              <a:schemeClr val="folHlink"/>
            </a:solidFill>
            <a:ln w="9525">
              <a:noFill/>
              <a:round/>
              <a:headEnd/>
              <a:tailEnd/>
            </a:ln>
            <a:effectLst/>
          </p:spPr>
          <p:txBody>
            <a:bodyPr wrap="none" anchor="ctr"/>
            <a:lstStyle/>
            <a:p>
              <a:endParaRPr lang="ru-RU"/>
            </a:p>
          </p:txBody>
        </p:sp>
        <p:sp>
          <p:nvSpPr>
            <p:cNvPr id="12326" name="Oval 38"/>
            <p:cNvSpPr>
              <a:spLocks noChangeArrowheads="1"/>
            </p:cNvSpPr>
            <p:nvPr/>
          </p:nvSpPr>
          <p:spPr bwMode="auto">
            <a:xfrm>
              <a:off x="4883" y="3137"/>
              <a:ext cx="127" cy="127"/>
            </a:xfrm>
            <a:prstGeom prst="ellipse">
              <a:avLst/>
            </a:prstGeom>
            <a:solidFill>
              <a:schemeClr val="folHlink"/>
            </a:solidFill>
            <a:ln w="9525">
              <a:noFill/>
              <a:round/>
              <a:headEnd/>
              <a:tailEnd/>
            </a:ln>
            <a:effectLst/>
          </p:spPr>
          <p:txBody>
            <a:bodyPr wrap="none" anchor="ctr"/>
            <a:lstStyle/>
            <a:p>
              <a:endParaRPr lang="ru-RU"/>
            </a:p>
          </p:txBody>
        </p:sp>
        <p:sp>
          <p:nvSpPr>
            <p:cNvPr id="12327" name="Oval 39"/>
            <p:cNvSpPr>
              <a:spLocks noChangeArrowheads="1"/>
            </p:cNvSpPr>
            <p:nvPr/>
          </p:nvSpPr>
          <p:spPr bwMode="auto">
            <a:xfrm>
              <a:off x="5241" y="3137"/>
              <a:ext cx="127" cy="127"/>
            </a:xfrm>
            <a:prstGeom prst="ellipse">
              <a:avLst/>
            </a:prstGeom>
            <a:solidFill>
              <a:schemeClr val="folHlink"/>
            </a:solidFill>
            <a:ln w="9525">
              <a:noFill/>
              <a:round/>
              <a:headEnd/>
              <a:tailEnd/>
            </a:ln>
            <a:effectLst/>
          </p:spPr>
          <p:txBody>
            <a:bodyPr wrap="none" anchor="ctr"/>
            <a:lstStyle/>
            <a:p>
              <a:endParaRPr lang="ru-RU"/>
            </a:p>
          </p:txBody>
        </p:sp>
      </p:grpSp>
      <p:sp>
        <p:nvSpPr>
          <p:cNvPr id="12328"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endParaRPr lang="ru-RU"/>
          </a:p>
        </p:txBody>
      </p:sp>
    </p:spTree>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12830971-50B3-4665-8617-41C316566AB6}" type="slidenum">
              <a:rPr lang="ru-RU"/>
              <a:pPr/>
              <a:t>‹#›</a:t>
            </a:fld>
            <a:endParaRPr lang="ru-RU"/>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6413" y="301625"/>
            <a:ext cx="1827212" cy="564038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370013" y="301625"/>
            <a:ext cx="5334000" cy="564038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A4580299-AC8E-429A-92FF-CA7B5460FA37}" type="slidenum">
              <a:rPr lang="ru-RU"/>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ltLang="en-US"/>
          </a:p>
        </p:txBody>
      </p:sp>
      <p:sp>
        <p:nvSpPr>
          <p:cNvPr id="5" name="Нижний колонтитул 4"/>
          <p:cNvSpPr>
            <a:spLocks noGrp="1"/>
          </p:cNvSpPr>
          <p:nvPr>
            <p:ph type="ftr" sz="quarter" idx="11"/>
          </p:nvPr>
        </p:nvSpPr>
        <p:spPr/>
        <p:txBody>
          <a:bodyPr/>
          <a:lstStyle>
            <a:lvl1pPr>
              <a:defRPr/>
            </a:lvl1pPr>
          </a:lstStyle>
          <a:p>
            <a:endParaRPr lang="ru-RU" altLang="en-US"/>
          </a:p>
        </p:txBody>
      </p:sp>
      <p:sp>
        <p:nvSpPr>
          <p:cNvPr id="6" name="Номер слайда 5"/>
          <p:cNvSpPr>
            <a:spLocks noGrp="1"/>
          </p:cNvSpPr>
          <p:nvPr>
            <p:ph type="sldNum" sz="quarter" idx="12"/>
          </p:nvPr>
        </p:nvSpPr>
        <p:spPr/>
        <p:txBody>
          <a:bodyPr/>
          <a:lstStyle>
            <a:lvl1pPr>
              <a:defRPr/>
            </a:lvl1pPr>
          </a:lstStyle>
          <a:p>
            <a:fld id="{99AF67B2-6B62-4BDA-81D2-D0F673C95C6A}" type="slidenum">
              <a:rPr lang="ru-RU" altLang="en-US"/>
              <a:pPr/>
              <a:t>‹#›</a:t>
            </a:fld>
            <a:endParaRPr lang="ru-RU"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ltLang="en-US"/>
          </a:p>
        </p:txBody>
      </p:sp>
      <p:sp>
        <p:nvSpPr>
          <p:cNvPr id="5" name="Нижний колонтитул 4"/>
          <p:cNvSpPr>
            <a:spLocks noGrp="1"/>
          </p:cNvSpPr>
          <p:nvPr>
            <p:ph type="ftr" sz="quarter" idx="11"/>
          </p:nvPr>
        </p:nvSpPr>
        <p:spPr/>
        <p:txBody>
          <a:bodyPr/>
          <a:lstStyle>
            <a:lvl1pPr>
              <a:defRPr/>
            </a:lvl1pPr>
          </a:lstStyle>
          <a:p>
            <a:endParaRPr lang="ru-RU" altLang="en-US"/>
          </a:p>
        </p:txBody>
      </p:sp>
      <p:sp>
        <p:nvSpPr>
          <p:cNvPr id="6" name="Номер слайда 5"/>
          <p:cNvSpPr>
            <a:spLocks noGrp="1"/>
          </p:cNvSpPr>
          <p:nvPr>
            <p:ph type="sldNum" sz="quarter" idx="12"/>
          </p:nvPr>
        </p:nvSpPr>
        <p:spPr/>
        <p:txBody>
          <a:bodyPr/>
          <a:lstStyle>
            <a:lvl1pPr>
              <a:defRPr/>
            </a:lvl1pPr>
          </a:lstStyle>
          <a:p>
            <a:fld id="{B73BF156-AF03-42C2-B5FA-3DB3A3F82BE3}" type="slidenum">
              <a:rPr lang="ru-RU" altLang="en-US"/>
              <a:pPr/>
              <a:t>‹#›</a:t>
            </a:fld>
            <a:endParaRPr lang="ru-RU"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ltLang="en-US"/>
          </a:p>
        </p:txBody>
      </p:sp>
      <p:sp>
        <p:nvSpPr>
          <p:cNvPr id="6" name="Нижний колонтитул 5"/>
          <p:cNvSpPr>
            <a:spLocks noGrp="1"/>
          </p:cNvSpPr>
          <p:nvPr>
            <p:ph type="ftr" sz="quarter" idx="11"/>
          </p:nvPr>
        </p:nvSpPr>
        <p:spPr/>
        <p:txBody>
          <a:bodyPr/>
          <a:lstStyle>
            <a:lvl1pPr>
              <a:defRPr/>
            </a:lvl1pPr>
          </a:lstStyle>
          <a:p>
            <a:endParaRPr lang="ru-RU" altLang="en-US"/>
          </a:p>
        </p:txBody>
      </p:sp>
      <p:sp>
        <p:nvSpPr>
          <p:cNvPr id="7" name="Номер слайда 6"/>
          <p:cNvSpPr>
            <a:spLocks noGrp="1"/>
          </p:cNvSpPr>
          <p:nvPr>
            <p:ph type="sldNum" sz="quarter" idx="12"/>
          </p:nvPr>
        </p:nvSpPr>
        <p:spPr/>
        <p:txBody>
          <a:bodyPr/>
          <a:lstStyle>
            <a:lvl1pPr>
              <a:defRPr/>
            </a:lvl1pPr>
          </a:lstStyle>
          <a:p>
            <a:fld id="{C6ED3F83-8295-44C4-80A7-45D398F65303}" type="slidenum">
              <a:rPr lang="ru-RU" altLang="en-US"/>
              <a:pPr/>
              <a:t>‹#›</a:t>
            </a:fld>
            <a:endParaRPr lang="ru-RU"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ltLang="en-US"/>
          </a:p>
        </p:txBody>
      </p:sp>
      <p:sp>
        <p:nvSpPr>
          <p:cNvPr id="8" name="Нижний колонтитул 7"/>
          <p:cNvSpPr>
            <a:spLocks noGrp="1"/>
          </p:cNvSpPr>
          <p:nvPr>
            <p:ph type="ftr" sz="quarter" idx="11"/>
          </p:nvPr>
        </p:nvSpPr>
        <p:spPr/>
        <p:txBody>
          <a:bodyPr/>
          <a:lstStyle>
            <a:lvl1pPr>
              <a:defRPr/>
            </a:lvl1pPr>
          </a:lstStyle>
          <a:p>
            <a:endParaRPr lang="ru-RU" altLang="en-US"/>
          </a:p>
        </p:txBody>
      </p:sp>
      <p:sp>
        <p:nvSpPr>
          <p:cNvPr id="9" name="Номер слайда 8"/>
          <p:cNvSpPr>
            <a:spLocks noGrp="1"/>
          </p:cNvSpPr>
          <p:nvPr>
            <p:ph type="sldNum" sz="quarter" idx="12"/>
          </p:nvPr>
        </p:nvSpPr>
        <p:spPr/>
        <p:txBody>
          <a:bodyPr/>
          <a:lstStyle>
            <a:lvl1pPr>
              <a:defRPr/>
            </a:lvl1pPr>
          </a:lstStyle>
          <a:p>
            <a:fld id="{626D1D17-A174-4B09-BBC0-BBFFA442A468}" type="slidenum">
              <a:rPr lang="ru-RU" altLang="en-US"/>
              <a:pPr/>
              <a:t>‹#›</a:t>
            </a:fld>
            <a:endParaRPr lang="ru-RU"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ltLang="en-US"/>
          </a:p>
        </p:txBody>
      </p:sp>
      <p:sp>
        <p:nvSpPr>
          <p:cNvPr id="4" name="Нижний колонтитул 3"/>
          <p:cNvSpPr>
            <a:spLocks noGrp="1"/>
          </p:cNvSpPr>
          <p:nvPr>
            <p:ph type="ftr" sz="quarter" idx="11"/>
          </p:nvPr>
        </p:nvSpPr>
        <p:spPr/>
        <p:txBody>
          <a:bodyPr/>
          <a:lstStyle>
            <a:lvl1pPr>
              <a:defRPr/>
            </a:lvl1pPr>
          </a:lstStyle>
          <a:p>
            <a:endParaRPr lang="ru-RU" altLang="en-US"/>
          </a:p>
        </p:txBody>
      </p:sp>
      <p:sp>
        <p:nvSpPr>
          <p:cNvPr id="5" name="Номер слайда 4"/>
          <p:cNvSpPr>
            <a:spLocks noGrp="1"/>
          </p:cNvSpPr>
          <p:nvPr>
            <p:ph type="sldNum" sz="quarter" idx="12"/>
          </p:nvPr>
        </p:nvSpPr>
        <p:spPr/>
        <p:txBody>
          <a:bodyPr/>
          <a:lstStyle>
            <a:lvl1pPr>
              <a:defRPr/>
            </a:lvl1pPr>
          </a:lstStyle>
          <a:p>
            <a:fld id="{88EC78B9-7085-4F0E-8D7C-F079E4F587DB}" type="slidenum">
              <a:rPr lang="ru-RU" altLang="en-US"/>
              <a:pPr/>
              <a:t>‹#›</a:t>
            </a:fld>
            <a:endParaRPr lang="ru-RU"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ltLang="en-US"/>
          </a:p>
        </p:txBody>
      </p:sp>
      <p:sp>
        <p:nvSpPr>
          <p:cNvPr id="3" name="Нижний колонтитул 2"/>
          <p:cNvSpPr>
            <a:spLocks noGrp="1"/>
          </p:cNvSpPr>
          <p:nvPr>
            <p:ph type="ftr" sz="quarter" idx="11"/>
          </p:nvPr>
        </p:nvSpPr>
        <p:spPr/>
        <p:txBody>
          <a:bodyPr/>
          <a:lstStyle>
            <a:lvl1pPr>
              <a:defRPr/>
            </a:lvl1pPr>
          </a:lstStyle>
          <a:p>
            <a:endParaRPr lang="ru-RU" altLang="en-US"/>
          </a:p>
        </p:txBody>
      </p:sp>
      <p:sp>
        <p:nvSpPr>
          <p:cNvPr id="4" name="Номер слайда 3"/>
          <p:cNvSpPr>
            <a:spLocks noGrp="1"/>
          </p:cNvSpPr>
          <p:nvPr>
            <p:ph type="sldNum" sz="quarter" idx="12"/>
          </p:nvPr>
        </p:nvSpPr>
        <p:spPr/>
        <p:txBody>
          <a:bodyPr/>
          <a:lstStyle>
            <a:lvl1pPr>
              <a:defRPr/>
            </a:lvl1pPr>
          </a:lstStyle>
          <a:p>
            <a:fld id="{C89FDD8B-4ED9-4CA1-ABC9-0DA0F706E33A}" type="slidenum">
              <a:rPr lang="ru-RU" altLang="en-US"/>
              <a:pPr/>
              <a:t>‹#›</a:t>
            </a:fld>
            <a:endParaRPr lang="ru-RU"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ltLang="en-US"/>
          </a:p>
        </p:txBody>
      </p:sp>
      <p:sp>
        <p:nvSpPr>
          <p:cNvPr id="6" name="Нижний колонтитул 5"/>
          <p:cNvSpPr>
            <a:spLocks noGrp="1"/>
          </p:cNvSpPr>
          <p:nvPr>
            <p:ph type="ftr" sz="quarter" idx="11"/>
          </p:nvPr>
        </p:nvSpPr>
        <p:spPr/>
        <p:txBody>
          <a:bodyPr/>
          <a:lstStyle>
            <a:lvl1pPr>
              <a:defRPr/>
            </a:lvl1pPr>
          </a:lstStyle>
          <a:p>
            <a:endParaRPr lang="ru-RU" altLang="en-US"/>
          </a:p>
        </p:txBody>
      </p:sp>
      <p:sp>
        <p:nvSpPr>
          <p:cNvPr id="7" name="Номер слайда 6"/>
          <p:cNvSpPr>
            <a:spLocks noGrp="1"/>
          </p:cNvSpPr>
          <p:nvPr>
            <p:ph type="sldNum" sz="quarter" idx="12"/>
          </p:nvPr>
        </p:nvSpPr>
        <p:spPr/>
        <p:txBody>
          <a:bodyPr/>
          <a:lstStyle>
            <a:lvl1pPr>
              <a:defRPr/>
            </a:lvl1pPr>
          </a:lstStyle>
          <a:p>
            <a:fld id="{F87F3C0D-9731-462E-A781-7088B69868D3}" type="slidenum">
              <a:rPr lang="ru-RU" altLang="en-US"/>
              <a:pPr/>
              <a:t>‹#›</a:t>
            </a:fld>
            <a:endParaRPr lang="ru-RU"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0DBDEEFA-F355-4E56-BC1A-4D4F5665BC7E}" type="slidenum">
              <a:rPr lang="ru-RU"/>
              <a:pPr/>
              <a:t>‹#›</a:t>
            </a:fld>
            <a:endParaRPr lang="ru-RU"/>
          </a:p>
        </p:txBody>
      </p:sp>
    </p:spTree>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ltLang="en-US"/>
          </a:p>
        </p:txBody>
      </p:sp>
      <p:sp>
        <p:nvSpPr>
          <p:cNvPr id="6" name="Нижний колонтитул 5"/>
          <p:cNvSpPr>
            <a:spLocks noGrp="1"/>
          </p:cNvSpPr>
          <p:nvPr>
            <p:ph type="ftr" sz="quarter" idx="11"/>
          </p:nvPr>
        </p:nvSpPr>
        <p:spPr/>
        <p:txBody>
          <a:bodyPr/>
          <a:lstStyle>
            <a:lvl1pPr>
              <a:defRPr/>
            </a:lvl1pPr>
          </a:lstStyle>
          <a:p>
            <a:endParaRPr lang="ru-RU" altLang="en-US"/>
          </a:p>
        </p:txBody>
      </p:sp>
      <p:sp>
        <p:nvSpPr>
          <p:cNvPr id="7" name="Номер слайда 6"/>
          <p:cNvSpPr>
            <a:spLocks noGrp="1"/>
          </p:cNvSpPr>
          <p:nvPr>
            <p:ph type="sldNum" sz="quarter" idx="12"/>
          </p:nvPr>
        </p:nvSpPr>
        <p:spPr/>
        <p:txBody>
          <a:bodyPr/>
          <a:lstStyle>
            <a:lvl1pPr>
              <a:defRPr/>
            </a:lvl1pPr>
          </a:lstStyle>
          <a:p>
            <a:fld id="{700A5959-CD21-44A9-AA62-360E908835A4}" type="slidenum">
              <a:rPr lang="ru-RU" altLang="en-US"/>
              <a:pPr/>
              <a:t>‹#›</a:t>
            </a:fld>
            <a:endParaRPr lang="ru-RU"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ltLang="en-US"/>
          </a:p>
        </p:txBody>
      </p:sp>
      <p:sp>
        <p:nvSpPr>
          <p:cNvPr id="5" name="Нижний колонтитул 4"/>
          <p:cNvSpPr>
            <a:spLocks noGrp="1"/>
          </p:cNvSpPr>
          <p:nvPr>
            <p:ph type="ftr" sz="quarter" idx="11"/>
          </p:nvPr>
        </p:nvSpPr>
        <p:spPr/>
        <p:txBody>
          <a:bodyPr/>
          <a:lstStyle>
            <a:lvl1pPr>
              <a:defRPr/>
            </a:lvl1pPr>
          </a:lstStyle>
          <a:p>
            <a:endParaRPr lang="ru-RU" altLang="en-US"/>
          </a:p>
        </p:txBody>
      </p:sp>
      <p:sp>
        <p:nvSpPr>
          <p:cNvPr id="6" name="Номер слайда 5"/>
          <p:cNvSpPr>
            <a:spLocks noGrp="1"/>
          </p:cNvSpPr>
          <p:nvPr>
            <p:ph type="sldNum" sz="quarter" idx="12"/>
          </p:nvPr>
        </p:nvSpPr>
        <p:spPr/>
        <p:txBody>
          <a:bodyPr/>
          <a:lstStyle>
            <a:lvl1pPr>
              <a:defRPr/>
            </a:lvl1pPr>
          </a:lstStyle>
          <a:p>
            <a:fld id="{AA2E2196-D455-4999-8B31-428E8457761C}" type="slidenum">
              <a:rPr lang="ru-RU" altLang="en-US"/>
              <a:pPr/>
              <a:t>‹#›</a:t>
            </a:fld>
            <a:endParaRPr lang="ru-RU"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122238"/>
            <a:ext cx="2057400" cy="6008687"/>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22238"/>
            <a:ext cx="6019800" cy="600868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ltLang="en-US"/>
          </a:p>
        </p:txBody>
      </p:sp>
      <p:sp>
        <p:nvSpPr>
          <p:cNvPr id="5" name="Нижний колонтитул 4"/>
          <p:cNvSpPr>
            <a:spLocks noGrp="1"/>
          </p:cNvSpPr>
          <p:nvPr>
            <p:ph type="ftr" sz="quarter" idx="11"/>
          </p:nvPr>
        </p:nvSpPr>
        <p:spPr/>
        <p:txBody>
          <a:bodyPr/>
          <a:lstStyle>
            <a:lvl1pPr>
              <a:defRPr/>
            </a:lvl1pPr>
          </a:lstStyle>
          <a:p>
            <a:endParaRPr lang="ru-RU" altLang="en-US"/>
          </a:p>
        </p:txBody>
      </p:sp>
      <p:sp>
        <p:nvSpPr>
          <p:cNvPr id="6" name="Номер слайда 5"/>
          <p:cNvSpPr>
            <a:spLocks noGrp="1"/>
          </p:cNvSpPr>
          <p:nvPr>
            <p:ph type="sldNum" sz="quarter" idx="12"/>
          </p:nvPr>
        </p:nvSpPr>
        <p:spPr/>
        <p:txBody>
          <a:bodyPr/>
          <a:lstStyle>
            <a:lvl1pPr>
              <a:defRPr/>
            </a:lvl1pPr>
          </a:lstStyle>
          <a:p>
            <a:fld id="{EED50A4D-7494-4780-BD9D-F4050EE41D98}" type="slidenum">
              <a:rPr lang="ru-RU" altLang="en-US"/>
              <a:pPr/>
              <a:t>‹#›</a:t>
            </a:fld>
            <a:endParaRPr lang="ru-RU"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914400" y="1524000"/>
            <a:ext cx="7623175" cy="1752600"/>
          </a:xfrm>
        </p:spPr>
        <p:txBody>
          <a:bodyPr/>
          <a:lstStyle>
            <a:lvl1pPr>
              <a:defRPr sz="5000"/>
            </a:lvl1pPr>
          </a:lstStyle>
          <a:p>
            <a:r>
              <a:rPr lang="ru-RU" altLang="en-US"/>
              <a:t>Образец заголовка</a:t>
            </a:r>
          </a:p>
        </p:txBody>
      </p:sp>
      <p:sp>
        <p:nvSpPr>
          <p:cNvPr id="18435"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ru-RU" altLang="en-US"/>
              <a:t>Образец подзаголовка</a:t>
            </a:r>
          </a:p>
        </p:txBody>
      </p:sp>
      <p:sp>
        <p:nvSpPr>
          <p:cNvPr id="18436" name="Rectangle 4"/>
          <p:cNvSpPr>
            <a:spLocks noGrp="1" noChangeArrowheads="1"/>
          </p:cNvSpPr>
          <p:nvPr>
            <p:ph type="dt" sz="half" idx="2"/>
          </p:nvPr>
        </p:nvSpPr>
        <p:spPr/>
        <p:txBody>
          <a:bodyPr/>
          <a:lstStyle>
            <a:lvl1pPr>
              <a:defRPr/>
            </a:lvl1pPr>
          </a:lstStyle>
          <a:p>
            <a:endParaRPr lang="ru-RU" altLang="en-US"/>
          </a:p>
        </p:txBody>
      </p:sp>
      <p:sp>
        <p:nvSpPr>
          <p:cNvPr id="18437" name="Rectangle 5"/>
          <p:cNvSpPr>
            <a:spLocks noGrp="1" noChangeArrowheads="1"/>
          </p:cNvSpPr>
          <p:nvPr>
            <p:ph type="ftr" sz="quarter" idx="3"/>
          </p:nvPr>
        </p:nvSpPr>
        <p:spPr>
          <a:xfrm>
            <a:off x="3124200" y="6243638"/>
            <a:ext cx="2895600" cy="457200"/>
          </a:xfrm>
        </p:spPr>
        <p:txBody>
          <a:bodyPr/>
          <a:lstStyle>
            <a:lvl1pPr>
              <a:defRPr/>
            </a:lvl1pPr>
          </a:lstStyle>
          <a:p>
            <a:endParaRPr lang="ru-RU" altLang="en-US"/>
          </a:p>
        </p:txBody>
      </p:sp>
      <p:sp>
        <p:nvSpPr>
          <p:cNvPr id="18438" name="Rectangle 6"/>
          <p:cNvSpPr>
            <a:spLocks noGrp="1" noChangeArrowheads="1"/>
          </p:cNvSpPr>
          <p:nvPr>
            <p:ph type="sldNum" sz="quarter" idx="4"/>
          </p:nvPr>
        </p:nvSpPr>
        <p:spPr/>
        <p:txBody>
          <a:bodyPr/>
          <a:lstStyle>
            <a:lvl1pPr>
              <a:defRPr/>
            </a:lvl1pPr>
          </a:lstStyle>
          <a:p>
            <a:fld id="{0DA6A479-E101-4C77-A2BE-87DC0D1CDA09}" type="slidenum">
              <a:rPr lang="ru-RU" altLang="en-US"/>
              <a:pPr/>
              <a:t>‹#›</a:t>
            </a:fld>
            <a:endParaRPr lang="ru-RU" altLang="en-US"/>
          </a:p>
        </p:txBody>
      </p:sp>
      <p:sp>
        <p:nvSpPr>
          <p:cNvPr id="18439"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ru-RU"/>
          </a:p>
        </p:txBody>
      </p:sp>
      <p:sp>
        <p:nvSpPr>
          <p:cNvPr id="18440"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endParaRPr lang="ru-RU"/>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ltLang="en-US"/>
          </a:p>
        </p:txBody>
      </p:sp>
      <p:sp>
        <p:nvSpPr>
          <p:cNvPr id="5" name="Нижний колонтитул 4"/>
          <p:cNvSpPr>
            <a:spLocks noGrp="1"/>
          </p:cNvSpPr>
          <p:nvPr>
            <p:ph type="ftr" sz="quarter" idx="11"/>
          </p:nvPr>
        </p:nvSpPr>
        <p:spPr/>
        <p:txBody>
          <a:bodyPr/>
          <a:lstStyle>
            <a:lvl1pPr>
              <a:defRPr/>
            </a:lvl1pPr>
          </a:lstStyle>
          <a:p>
            <a:endParaRPr lang="ru-RU" altLang="en-US"/>
          </a:p>
        </p:txBody>
      </p:sp>
      <p:sp>
        <p:nvSpPr>
          <p:cNvPr id="6" name="Номер слайда 5"/>
          <p:cNvSpPr>
            <a:spLocks noGrp="1"/>
          </p:cNvSpPr>
          <p:nvPr>
            <p:ph type="sldNum" sz="quarter" idx="12"/>
          </p:nvPr>
        </p:nvSpPr>
        <p:spPr/>
        <p:txBody>
          <a:bodyPr/>
          <a:lstStyle>
            <a:lvl1pPr>
              <a:defRPr/>
            </a:lvl1pPr>
          </a:lstStyle>
          <a:p>
            <a:fld id="{F66788EB-822F-41A2-91DD-F436A76E5ECC}" type="slidenum">
              <a:rPr lang="ru-RU" altLang="en-US"/>
              <a:pPr/>
              <a:t>‹#›</a:t>
            </a:fld>
            <a:endParaRPr lang="ru-RU"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ltLang="en-US"/>
          </a:p>
        </p:txBody>
      </p:sp>
      <p:sp>
        <p:nvSpPr>
          <p:cNvPr id="5" name="Нижний колонтитул 4"/>
          <p:cNvSpPr>
            <a:spLocks noGrp="1"/>
          </p:cNvSpPr>
          <p:nvPr>
            <p:ph type="ftr" sz="quarter" idx="11"/>
          </p:nvPr>
        </p:nvSpPr>
        <p:spPr/>
        <p:txBody>
          <a:bodyPr/>
          <a:lstStyle>
            <a:lvl1pPr>
              <a:defRPr/>
            </a:lvl1pPr>
          </a:lstStyle>
          <a:p>
            <a:endParaRPr lang="ru-RU" altLang="en-US"/>
          </a:p>
        </p:txBody>
      </p:sp>
      <p:sp>
        <p:nvSpPr>
          <p:cNvPr id="6" name="Номер слайда 5"/>
          <p:cNvSpPr>
            <a:spLocks noGrp="1"/>
          </p:cNvSpPr>
          <p:nvPr>
            <p:ph type="sldNum" sz="quarter" idx="12"/>
          </p:nvPr>
        </p:nvSpPr>
        <p:spPr/>
        <p:txBody>
          <a:bodyPr/>
          <a:lstStyle>
            <a:lvl1pPr>
              <a:defRPr/>
            </a:lvl1pPr>
          </a:lstStyle>
          <a:p>
            <a:fld id="{90B0F54D-FA03-442F-9592-DD182BB15E2C}" type="slidenum">
              <a:rPr lang="ru-RU" altLang="en-US"/>
              <a:pPr/>
              <a:t>‹#›</a:t>
            </a:fld>
            <a:endParaRPr lang="ru-RU"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ltLang="en-US"/>
          </a:p>
        </p:txBody>
      </p:sp>
      <p:sp>
        <p:nvSpPr>
          <p:cNvPr id="6" name="Нижний колонтитул 5"/>
          <p:cNvSpPr>
            <a:spLocks noGrp="1"/>
          </p:cNvSpPr>
          <p:nvPr>
            <p:ph type="ftr" sz="quarter" idx="11"/>
          </p:nvPr>
        </p:nvSpPr>
        <p:spPr/>
        <p:txBody>
          <a:bodyPr/>
          <a:lstStyle>
            <a:lvl1pPr>
              <a:defRPr/>
            </a:lvl1pPr>
          </a:lstStyle>
          <a:p>
            <a:endParaRPr lang="ru-RU" altLang="en-US"/>
          </a:p>
        </p:txBody>
      </p:sp>
      <p:sp>
        <p:nvSpPr>
          <p:cNvPr id="7" name="Номер слайда 6"/>
          <p:cNvSpPr>
            <a:spLocks noGrp="1"/>
          </p:cNvSpPr>
          <p:nvPr>
            <p:ph type="sldNum" sz="quarter" idx="12"/>
          </p:nvPr>
        </p:nvSpPr>
        <p:spPr/>
        <p:txBody>
          <a:bodyPr/>
          <a:lstStyle>
            <a:lvl1pPr>
              <a:defRPr/>
            </a:lvl1pPr>
          </a:lstStyle>
          <a:p>
            <a:fld id="{09F369C2-32DD-48AF-A9CB-31781654F0B1}" type="slidenum">
              <a:rPr lang="ru-RU" altLang="en-US"/>
              <a:pPr/>
              <a:t>‹#›</a:t>
            </a:fld>
            <a:endParaRPr lang="ru-RU"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ltLang="en-US"/>
          </a:p>
        </p:txBody>
      </p:sp>
      <p:sp>
        <p:nvSpPr>
          <p:cNvPr id="8" name="Нижний колонтитул 7"/>
          <p:cNvSpPr>
            <a:spLocks noGrp="1"/>
          </p:cNvSpPr>
          <p:nvPr>
            <p:ph type="ftr" sz="quarter" idx="11"/>
          </p:nvPr>
        </p:nvSpPr>
        <p:spPr/>
        <p:txBody>
          <a:bodyPr/>
          <a:lstStyle>
            <a:lvl1pPr>
              <a:defRPr/>
            </a:lvl1pPr>
          </a:lstStyle>
          <a:p>
            <a:endParaRPr lang="ru-RU" altLang="en-US"/>
          </a:p>
        </p:txBody>
      </p:sp>
      <p:sp>
        <p:nvSpPr>
          <p:cNvPr id="9" name="Номер слайда 8"/>
          <p:cNvSpPr>
            <a:spLocks noGrp="1"/>
          </p:cNvSpPr>
          <p:nvPr>
            <p:ph type="sldNum" sz="quarter" idx="12"/>
          </p:nvPr>
        </p:nvSpPr>
        <p:spPr/>
        <p:txBody>
          <a:bodyPr/>
          <a:lstStyle>
            <a:lvl1pPr>
              <a:defRPr/>
            </a:lvl1pPr>
          </a:lstStyle>
          <a:p>
            <a:fld id="{484B01B6-69CD-45FF-9C84-3829BF3069BD}" type="slidenum">
              <a:rPr lang="ru-RU" altLang="en-US"/>
              <a:pPr/>
              <a:t>‹#›</a:t>
            </a:fld>
            <a:endParaRPr lang="ru-RU"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ltLang="en-US"/>
          </a:p>
        </p:txBody>
      </p:sp>
      <p:sp>
        <p:nvSpPr>
          <p:cNvPr id="4" name="Нижний колонтитул 3"/>
          <p:cNvSpPr>
            <a:spLocks noGrp="1"/>
          </p:cNvSpPr>
          <p:nvPr>
            <p:ph type="ftr" sz="quarter" idx="11"/>
          </p:nvPr>
        </p:nvSpPr>
        <p:spPr/>
        <p:txBody>
          <a:bodyPr/>
          <a:lstStyle>
            <a:lvl1pPr>
              <a:defRPr/>
            </a:lvl1pPr>
          </a:lstStyle>
          <a:p>
            <a:endParaRPr lang="ru-RU" altLang="en-US"/>
          </a:p>
        </p:txBody>
      </p:sp>
      <p:sp>
        <p:nvSpPr>
          <p:cNvPr id="5" name="Номер слайда 4"/>
          <p:cNvSpPr>
            <a:spLocks noGrp="1"/>
          </p:cNvSpPr>
          <p:nvPr>
            <p:ph type="sldNum" sz="quarter" idx="12"/>
          </p:nvPr>
        </p:nvSpPr>
        <p:spPr/>
        <p:txBody>
          <a:bodyPr/>
          <a:lstStyle>
            <a:lvl1pPr>
              <a:defRPr/>
            </a:lvl1pPr>
          </a:lstStyle>
          <a:p>
            <a:fld id="{382F2D35-3248-4992-AC78-658B139ED272}" type="slidenum">
              <a:rPr lang="ru-RU" altLang="en-US"/>
              <a:pPr/>
              <a:t>‹#›</a:t>
            </a:fld>
            <a:endParaRPr lang="ru-RU"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ltLang="en-US"/>
          </a:p>
        </p:txBody>
      </p:sp>
      <p:sp>
        <p:nvSpPr>
          <p:cNvPr id="3" name="Нижний колонтитул 2"/>
          <p:cNvSpPr>
            <a:spLocks noGrp="1"/>
          </p:cNvSpPr>
          <p:nvPr>
            <p:ph type="ftr" sz="quarter" idx="11"/>
          </p:nvPr>
        </p:nvSpPr>
        <p:spPr/>
        <p:txBody>
          <a:bodyPr/>
          <a:lstStyle>
            <a:lvl1pPr>
              <a:defRPr/>
            </a:lvl1pPr>
          </a:lstStyle>
          <a:p>
            <a:endParaRPr lang="ru-RU" altLang="en-US"/>
          </a:p>
        </p:txBody>
      </p:sp>
      <p:sp>
        <p:nvSpPr>
          <p:cNvPr id="4" name="Номер слайда 3"/>
          <p:cNvSpPr>
            <a:spLocks noGrp="1"/>
          </p:cNvSpPr>
          <p:nvPr>
            <p:ph type="sldNum" sz="quarter" idx="12"/>
          </p:nvPr>
        </p:nvSpPr>
        <p:spPr/>
        <p:txBody>
          <a:bodyPr/>
          <a:lstStyle>
            <a:lvl1pPr>
              <a:defRPr/>
            </a:lvl1pPr>
          </a:lstStyle>
          <a:p>
            <a:fld id="{ACD27355-F00E-41FB-928B-6D8A2266BEE6}" type="slidenum">
              <a:rPr lang="ru-RU" altLang="en-US"/>
              <a:pPr/>
              <a:t>‹#›</a:t>
            </a:fld>
            <a:endParaRPr lang="ru-RU"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13B7EA7C-DFB9-4266-A855-10311DA5B7C4}" type="slidenum">
              <a:rPr lang="ru-RU"/>
              <a:pPr/>
              <a:t>‹#›</a:t>
            </a:fld>
            <a:endParaRPr lang="ru-RU"/>
          </a:p>
        </p:txBody>
      </p:sp>
    </p:spTree>
  </p:cSld>
  <p:clrMapOvr>
    <a:masterClrMapping/>
  </p:clrMapOvr>
  <p:transition spd="slow"/>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ltLang="en-US"/>
          </a:p>
        </p:txBody>
      </p:sp>
      <p:sp>
        <p:nvSpPr>
          <p:cNvPr id="6" name="Нижний колонтитул 5"/>
          <p:cNvSpPr>
            <a:spLocks noGrp="1"/>
          </p:cNvSpPr>
          <p:nvPr>
            <p:ph type="ftr" sz="quarter" idx="11"/>
          </p:nvPr>
        </p:nvSpPr>
        <p:spPr/>
        <p:txBody>
          <a:bodyPr/>
          <a:lstStyle>
            <a:lvl1pPr>
              <a:defRPr/>
            </a:lvl1pPr>
          </a:lstStyle>
          <a:p>
            <a:endParaRPr lang="ru-RU" altLang="en-US"/>
          </a:p>
        </p:txBody>
      </p:sp>
      <p:sp>
        <p:nvSpPr>
          <p:cNvPr id="7" name="Номер слайда 6"/>
          <p:cNvSpPr>
            <a:spLocks noGrp="1"/>
          </p:cNvSpPr>
          <p:nvPr>
            <p:ph type="sldNum" sz="quarter" idx="12"/>
          </p:nvPr>
        </p:nvSpPr>
        <p:spPr/>
        <p:txBody>
          <a:bodyPr/>
          <a:lstStyle>
            <a:lvl1pPr>
              <a:defRPr/>
            </a:lvl1pPr>
          </a:lstStyle>
          <a:p>
            <a:fld id="{7703783E-926C-4F6A-B10A-7CB6A6BA96B8}" type="slidenum">
              <a:rPr lang="ru-RU" altLang="en-US"/>
              <a:pPr/>
              <a:t>‹#›</a:t>
            </a:fld>
            <a:endParaRPr lang="ru-RU"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ltLang="en-US"/>
          </a:p>
        </p:txBody>
      </p:sp>
      <p:sp>
        <p:nvSpPr>
          <p:cNvPr id="6" name="Нижний колонтитул 5"/>
          <p:cNvSpPr>
            <a:spLocks noGrp="1"/>
          </p:cNvSpPr>
          <p:nvPr>
            <p:ph type="ftr" sz="quarter" idx="11"/>
          </p:nvPr>
        </p:nvSpPr>
        <p:spPr/>
        <p:txBody>
          <a:bodyPr/>
          <a:lstStyle>
            <a:lvl1pPr>
              <a:defRPr/>
            </a:lvl1pPr>
          </a:lstStyle>
          <a:p>
            <a:endParaRPr lang="ru-RU" altLang="en-US"/>
          </a:p>
        </p:txBody>
      </p:sp>
      <p:sp>
        <p:nvSpPr>
          <p:cNvPr id="7" name="Номер слайда 6"/>
          <p:cNvSpPr>
            <a:spLocks noGrp="1"/>
          </p:cNvSpPr>
          <p:nvPr>
            <p:ph type="sldNum" sz="quarter" idx="12"/>
          </p:nvPr>
        </p:nvSpPr>
        <p:spPr/>
        <p:txBody>
          <a:bodyPr/>
          <a:lstStyle>
            <a:lvl1pPr>
              <a:defRPr/>
            </a:lvl1pPr>
          </a:lstStyle>
          <a:p>
            <a:fld id="{85950ADE-C0F6-476A-AF89-3CD10EED426D}" type="slidenum">
              <a:rPr lang="ru-RU" altLang="en-US"/>
              <a:pPr/>
              <a:t>‹#›</a:t>
            </a:fld>
            <a:endParaRPr lang="ru-RU"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ltLang="en-US"/>
          </a:p>
        </p:txBody>
      </p:sp>
      <p:sp>
        <p:nvSpPr>
          <p:cNvPr id="5" name="Нижний колонтитул 4"/>
          <p:cNvSpPr>
            <a:spLocks noGrp="1"/>
          </p:cNvSpPr>
          <p:nvPr>
            <p:ph type="ftr" sz="quarter" idx="11"/>
          </p:nvPr>
        </p:nvSpPr>
        <p:spPr/>
        <p:txBody>
          <a:bodyPr/>
          <a:lstStyle>
            <a:lvl1pPr>
              <a:defRPr/>
            </a:lvl1pPr>
          </a:lstStyle>
          <a:p>
            <a:endParaRPr lang="ru-RU" altLang="en-US"/>
          </a:p>
        </p:txBody>
      </p:sp>
      <p:sp>
        <p:nvSpPr>
          <p:cNvPr id="6" name="Номер слайда 5"/>
          <p:cNvSpPr>
            <a:spLocks noGrp="1"/>
          </p:cNvSpPr>
          <p:nvPr>
            <p:ph type="sldNum" sz="quarter" idx="12"/>
          </p:nvPr>
        </p:nvSpPr>
        <p:spPr/>
        <p:txBody>
          <a:bodyPr/>
          <a:lstStyle>
            <a:lvl1pPr>
              <a:defRPr/>
            </a:lvl1pPr>
          </a:lstStyle>
          <a:p>
            <a:fld id="{8A9BCBF0-83A2-4365-8A2D-E565A710FF34}" type="slidenum">
              <a:rPr lang="ru-RU" altLang="en-US"/>
              <a:pPr/>
              <a:t>‹#›</a:t>
            </a:fld>
            <a:endParaRPr lang="ru-RU"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7813"/>
            <a:ext cx="2057400" cy="585311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7813"/>
            <a:ext cx="6019800" cy="585311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ltLang="en-US"/>
          </a:p>
        </p:txBody>
      </p:sp>
      <p:sp>
        <p:nvSpPr>
          <p:cNvPr id="5" name="Нижний колонтитул 4"/>
          <p:cNvSpPr>
            <a:spLocks noGrp="1"/>
          </p:cNvSpPr>
          <p:nvPr>
            <p:ph type="ftr" sz="quarter" idx="11"/>
          </p:nvPr>
        </p:nvSpPr>
        <p:spPr/>
        <p:txBody>
          <a:bodyPr/>
          <a:lstStyle>
            <a:lvl1pPr>
              <a:defRPr/>
            </a:lvl1pPr>
          </a:lstStyle>
          <a:p>
            <a:endParaRPr lang="ru-RU" altLang="en-US"/>
          </a:p>
        </p:txBody>
      </p:sp>
      <p:sp>
        <p:nvSpPr>
          <p:cNvPr id="6" name="Номер слайда 5"/>
          <p:cNvSpPr>
            <a:spLocks noGrp="1"/>
          </p:cNvSpPr>
          <p:nvPr>
            <p:ph type="sldNum" sz="quarter" idx="12"/>
          </p:nvPr>
        </p:nvSpPr>
        <p:spPr/>
        <p:txBody>
          <a:bodyPr/>
          <a:lstStyle>
            <a:lvl1pPr>
              <a:defRPr/>
            </a:lvl1pPr>
          </a:lstStyle>
          <a:p>
            <a:fld id="{B760F8EC-9B2D-4B41-9BF3-14CD6BFC2ECE}" type="slidenum">
              <a:rPr lang="ru-RU" altLang="en-US"/>
              <a:pPr/>
              <a:t>‹#›</a:t>
            </a:fld>
            <a:endParaRPr lang="ru-RU"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1506" name="Rectangle 2"/>
          <p:cNvSpPr>
            <a:spLocks noGrp="1" noChangeArrowheads="1"/>
          </p:cNvSpPr>
          <p:nvPr>
            <p:ph type="subTitle" idx="1"/>
          </p:nvPr>
        </p:nvSpPr>
        <p:spPr>
          <a:xfrm>
            <a:off x="2286000" y="3581400"/>
            <a:ext cx="5638800" cy="1905000"/>
          </a:xfrm>
        </p:spPr>
        <p:txBody>
          <a:bodyPr/>
          <a:lstStyle>
            <a:lvl1pPr marL="0" indent="0">
              <a:buFont typeface="Wingdings" pitchFamily="2" charset="2"/>
              <a:buNone/>
              <a:defRPr/>
            </a:lvl1pPr>
          </a:lstStyle>
          <a:p>
            <a:r>
              <a:rPr lang="ru-RU"/>
              <a:t>Образец подзаголовка</a:t>
            </a:r>
          </a:p>
        </p:txBody>
      </p:sp>
      <p:sp>
        <p:nvSpPr>
          <p:cNvPr id="21507" name="Rectangle 3"/>
          <p:cNvSpPr>
            <a:spLocks noGrp="1" noChangeArrowheads="1"/>
          </p:cNvSpPr>
          <p:nvPr>
            <p:ph type="dt" sz="half" idx="2"/>
          </p:nvPr>
        </p:nvSpPr>
        <p:spPr>
          <a:xfrm>
            <a:off x="685800" y="6248400"/>
            <a:ext cx="1905000" cy="457200"/>
          </a:xfrm>
        </p:spPr>
        <p:txBody>
          <a:bodyPr/>
          <a:lstStyle>
            <a:lvl1pPr>
              <a:defRPr/>
            </a:lvl1pPr>
          </a:lstStyle>
          <a:p>
            <a:endParaRPr lang="ru-RU"/>
          </a:p>
        </p:txBody>
      </p:sp>
      <p:sp>
        <p:nvSpPr>
          <p:cNvPr id="21508" name="Rectangle 4"/>
          <p:cNvSpPr>
            <a:spLocks noGrp="1" noChangeArrowheads="1"/>
          </p:cNvSpPr>
          <p:nvPr>
            <p:ph type="ftr" sz="quarter" idx="3"/>
          </p:nvPr>
        </p:nvSpPr>
        <p:spPr>
          <a:xfrm>
            <a:off x="3124200" y="6248400"/>
            <a:ext cx="2895600" cy="457200"/>
          </a:xfrm>
        </p:spPr>
        <p:txBody>
          <a:bodyPr/>
          <a:lstStyle>
            <a:lvl1pPr>
              <a:defRPr/>
            </a:lvl1pPr>
          </a:lstStyle>
          <a:p>
            <a:endParaRPr lang="ru-RU"/>
          </a:p>
        </p:txBody>
      </p:sp>
      <p:sp>
        <p:nvSpPr>
          <p:cNvPr id="21509" name="Rectangle 5"/>
          <p:cNvSpPr>
            <a:spLocks noGrp="1" noChangeArrowheads="1"/>
          </p:cNvSpPr>
          <p:nvPr>
            <p:ph type="sldNum" sz="quarter" idx="4"/>
          </p:nvPr>
        </p:nvSpPr>
        <p:spPr>
          <a:xfrm>
            <a:off x="6553200" y="6248400"/>
            <a:ext cx="1905000" cy="457200"/>
          </a:xfrm>
        </p:spPr>
        <p:txBody>
          <a:bodyPr/>
          <a:lstStyle>
            <a:lvl1pPr>
              <a:defRPr/>
            </a:lvl1pPr>
          </a:lstStyle>
          <a:p>
            <a:fld id="{4E976F82-7376-4D37-8DA2-D0C349898B12}" type="slidenum">
              <a:rPr lang="ru-RU"/>
              <a:pPr/>
              <a:t>‹#›</a:t>
            </a:fld>
            <a:endParaRPr lang="ru-RU"/>
          </a:p>
        </p:txBody>
      </p:sp>
      <p:grpSp>
        <p:nvGrpSpPr>
          <p:cNvPr id="21510" name="Group 6"/>
          <p:cNvGrpSpPr>
            <a:grpSpLocks/>
          </p:cNvGrpSpPr>
          <p:nvPr/>
        </p:nvGrpSpPr>
        <p:grpSpPr bwMode="auto">
          <a:xfrm>
            <a:off x="0" y="914400"/>
            <a:ext cx="8686800" cy="2514600"/>
            <a:chOff x="0" y="576"/>
            <a:chExt cx="5472" cy="1584"/>
          </a:xfrm>
        </p:grpSpPr>
        <p:sp>
          <p:nvSpPr>
            <p:cNvPr id="21511" name="Oval 7"/>
            <p:cNvSpPr>
              <a:spLocks noChangeArrowheads="1"/>
            </p:cNvSpPr>
            <p:nvPr/>
          </p:nvSpPr>
          <p:spPr bwMode="auto">
            <a:xfrm>
              <a:off x="144" y="576"/>
              <a:ext cx="1584" cy="1584"/>
            </a:xfrm>
            <a:prstGeom prst="ellipse">
              <a:avLst/>
            </a:prstGeom>
            <a:noFill/>
            <a:ln w="12700">
              <a:solidFill>
                <a:schemeClr val="accent1"/>
              </a:solidFill>
              <a:round/>
              <a:headEnd/>
              <a:tailEnd/>
            </a:ln>
            <a:effectLst/>
          </p:spPr>
          <p:txBody>
            <a:bodyPr wrap="none" anchor="ctr"/>
            <a:lstStyle/>
            <a:p>
              <a:pPr algn="ctr"/>
              <a:endParaRPr lang="ru-RU"/>
            </a:p>
          </p:txBody>
        </p:sp>
        <p:sp>
          <p:nvSpPr>
            <p:cNvPr id="21512" name="Rectangle 8"/>
            <p:cNvSpPr>
              <a:spLocks noChangeArrowheads="1"/>
            </p:cNvSpPr>
            <p:nvPr/>
          </p:nvSpPr>
          <p:spPr bwMode="hidden">
            <a:xfrm>
              <a:off x="0" y="1056"/>
              <a:ext cx="2976" cy="720"/>
            </a:xfrm>
            <a:prstGeom prst="rect">
              <a:avLst/>
            </a:prstGeom>
            <a:solidFill>
              <a:schemeClr val="accent2"/>
            </a:solidFill>
            <a:ln w="9525">
              <a:noFill/>
              <a:miter lim="800000"/>
              <a:headEnd/>
              <a:tailEnd/>
            </a:ln>
            <a:effectLst/>
          </p:spPr>
          <p:txBody>
            <a:bodyPr wrap="none" anchor="ctr"/>
            <a:lstStyle/>
            <a:p>
              <a:pPr algn="ctr"/>
              <a:endParaRPr lang="ru-RU" sz="2400">
                <a:latin typeface="Times New Roman" pitchFamily="18" charset="0"/>
              </a:endParaRPr>
            </a:p>
          </p:txBody>
        </p:sp>
        <p:sp>
          <p:nvSpPr>
            <p:cNvPr id="21513" name="Rectangle 9"/>
            <p:cNvSpPr>
              <a:spLocks noChangeArrowheads="1"/>
            </p:cNvSpPr>
            <p:nvPr/>
          </p:nvSpPr>
          <p:spPr bwMode="hidden">
            <a:xfrm>
              <a:off x="2496" y="1056"/>
              <a:ext cx="2976" cy="720"/>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endParaRPr lang="ru-RU" sz="2400">
                <a:latin typeface="Times New Roman" pitchFamily="18" charset="0"/>
              </a:endParaRPr>
            </a:p>
          </p:txBody>
        </p:sp>
        <p:sp>
          <p:nvSpPr>
            <p:cNvPr id="21514" name="Freeform 10"/>
            <p:cNvSpPr>
              <a:spLocks noChangeArrowheads="1"/>
            </p:cNvSpPr>
            <p:nvPr/>
          </p:nvSpPr>
          <p:spPr bwMode="auto">
            <a:xfrm>
              <a:off x="384" y="960"/>
              <a:ext cx="144" cy="913"/>
            </a:xfrm>
            <a:custGeom>
              <a:avLst/>
              <a:gdLst/>
              <a:ahLst/>
              <a:cxnLst>
                <a:cxn ang="0">
                  <a:pos x="1000" y="1000"/>
                </a:cxn>
                <a:cxn ang="0">
                  <a:pos x="0" y="1000"/>
                </a:cxn>
                <a:cxn ang="0">
                  <a:pos x="0" y="0"/>
                </a:cxn>
                <a:cxn ang="0">
                  <a:pos x="1000" y="0"/>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p:spPr>
          <p:txBody>
            <a:bodyPr/>
            <a:lstStyle/>
            <a:p>
              <a:endParaRPr lang="ru-RU"/>
            </a:p>
          </p:txBody>
        </p:sp>
        <p:sp>
          <p:nvSpPr>
            <p:cNvPr id="21515" name="Freeform 11"/>
            <p:cNvSpPr>
              <a:spLocks noChangeArrowheads="1"/>
            </p:cNvSpPr>
            <p:nvPr/>
          </p:nvSpPr>
          <p:spPr bwMode="auto">
            <a:xfrm>
              <a:off x="4944" y="762"/>
              <a:ext cx="165" cy="864"/>
            </a:xfrm>
            <a:custGeom>
              <a:avLst/>
              <a:gdLst/>
              <a:ahLst/>
              <a:cxnLst>
                <a:cxn ang="0">
                  <a:pos x="0" y="0"/>
                </a:cxn>
                <a:cxn ang="0">
                  <a:pos x="1000" y="0"/>
                </a:cxn>
                <a:cxn ang="0">
                  <a:pos x="1000" y="1000"/>
                </a:cxn>
                <a:cxn ang="0">
                  <a:pos x="0" y="1000"/>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p:spPr>
          <p:txBody>
            <a:bodyPr/>
            <a:lstStyle/>
            <a:p>
              <a:endParaRPr lang="ru-RU"/>
            </a:p>
          </p:txBody>
        </p:sp>
      </p:grpSp>
      <p:sp>
        <p:nvSpPr>
          <p:cNvPr id="21516" name="Rectangle 12"/>
          <p:cNvSpPr>
            <a:spLocks noGrp="1" noChangeArrowheads="1"/>
          </p:cNvSpPr>
          <p:nvPr>
            <p:ph type="ctrTitle"/>
          </p:nvPr>
        </p:nvSpPr>
        <p:spPr>
          <a:xfrm>
            <a:off x="838200" y="1443038"/>
            <a:ext cx="7086600" cy="1600200"/>
          </a:xfrm>
        </p:spPr>
        <p:txBody>
          <a:bodyPr anchor="ctr"/>
          <a:lstStyle>
            <a:lvl1pPr>
              <a:defRPr/>
            </a:lvl1pPr>
          </a:lstStyle>
          <a:p>
            <a:r>
              <a:rPr lang="ru-RU"/>
              <a:t>Образец заголовка</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346DC305-78E3-4202-9A03-EE56B36F4B9D}" type="slidenum">
              <a:rPr lang="ru-RU"/>
              <a:pPr/>
              <a:t>‹#›</a:t>
            </a:fld>
            <a:endParaRPr lang="ru-R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ACC32ED2-5BE6-43EC-9439-8B3338BBABD0}" type="slidenum">
              <a:rPr lang="ru-RU"/>
              <a:pPr/>
              <a:t>‹#›</a:t>
            </a:fld>
            <a:endParaRPr lang="ru-RU"/>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949325" y="1981200"/>
            <a:ext cx="37544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856163" y="1981200"/>
            <a:ext cx="37544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076760CE-DEC1-4D1D-AEDD-95218A43C4AA}" type="slidenum">
              <a:rPr lang="ru-RU"/>
              <a:pPr/>
              <a:t>‹#›</a:t>
            </a:fld>
            <a:endParaRPr lang="ru-RU"/>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E07F8FD0-F467-4418-B71E-9C0DE1E3C63B}" type="slidenum">
              <a:rPr lang="ru-RU"/>
              <a:pPr/>
              <a:t>‹#›</a:t>
            </a:fld>
            <a:endParaRPr lang="ru-RU"/>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1657805F-CDD2-42BC-9E69-382417A299DB}" type="slidenum">
              <a:rPr lang="ru-RU"/>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2438400" y="1600200"/>
            <a:ext cx="31242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715000" y="1600200"/>
            <a:ext cx="31242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98BDC07E-0B61-4137-9E38-F9FD29922F72}" type="slidenum">
              <a:rPr lang="ru-RU"/>
              <a:pPr/>
              <a:t>‹#›</a:t>
            </a:fld>
            <a:endParaRPr lang="ru-RU"/>
          </a:p>
        </p:txBody>
      </p:sp>
    </p:spTree>
  </p:cSld>
  <p:clrMapOvr>
    <a:masterClrMapping/>
  </p:clrMapOvr>
  <p:transition spd="slow"/>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74655C50-1597-4BEF-BE64-9BB7EC6DFC40}" type="slidenum">
              <a:rPr lang="ru-RU"/>
              <a:pPr/>
              <a:t>‹#›</a:t>
            </a:fld>
            <a:endParaRPr lang="ru-RU"/>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FDA8A4E1-3AEB-45D1-9C79-19EC277AF5E4}" type="slidenum">
              <a:rPr lang="ru-RU"/>
              <a:pPr/>
              <a:t>‹#›</a:t>
            </a:fld>
            <a:endParaRPr lang="ru-RU"/>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0EAE896A-5729-4EB2-A037-9F0F9727814B}" type="slidenum">
              <a:rPr lang="ru-RU"/>
              <a:pPr/>
              <a:t>‹#›</a:t>
            </a:fld>
            <a:endParaRPr lang="ru-RU"/>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AFA1A005-4D60-4864-A6C7-853C143BF926}" type="slidenum">
              <a:rPr lang="ru-RU"/>
              <a:pPr/>
              <a:t>‹#›</a:t>
            </a:fld>
            <a:endParaRPr lang="ru-RU"/>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91313" y="96838"/>
            <a:ext cx="1919287" cy="599916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931863" y="96838"/>
            <a:ext cx="5607050" cy="59991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D56B443E-7E56-4D86-A28B-AD99242F64A9}" type="slidenum">
              <a:rPr lang="ru-RU"/>
              <a:pPr/>
              <a:t>‹#›</a:t>
            </a:fld>
            <a:endParaRPr lang="ru-RU"/>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685800" y="990600"/>
            <a:ext cx="7772400" cy="1371600"/>
          </a:xfrm>
        </p:spPr>
        <p:txBody>
          <a:bodyPr/>
          <a:lstStyle>
            <a:lvl1pPr>
              <a:defRPr sz="4000"/>
            </a:lvl1pPr>
          </a:lstStyle>
          <a:p>
            <a:r>
              <a:rPr lang="ru-RU"/>
              <a:t>Образец заголовка</a:t>
            </a:r>
          </a:p>
        </p:txBody>
      </p:sp>
      <p:sp>
        <p:nvSpPr>
          <p:cNvPr id="24579"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ru-RU"/>
              <a:t>Образец подзаголовка</a:t>
            </a:r>
          </a:p>
        </p:txBody>
      </p:sp>
      <p:sp>
        <p:nvSpPr>
          <p:cNvPr id="24580" name="Rectangle 4"/>
          <p:cNvSpPr>
            <a:spLocks noGrp="1" noChangeArrowheads="1"/>
          </p:cNvSpPr>
          <p:nvPr>
            <p:ph type="dt" sz="half" idx="2"/>
          </p:nvPr>
        </p:nvSpPr>
        <p:spPr>
          <a:xfrm>
            <a:off x="685800" y="6248400"/>
            <a:ext cx="1905000" cy="457200"/>
          </a:xfrm>
        </p:spPr>
        <p:txBody>
          <a:bodyPr/>
          <a:lstStyle>
            <a:lvl1pPr>
              <a:defRPr/>
            </a:lvl1pPr>
          </a:lstStyle>
          <a:p>
            <a:endParaRPr lang="ru-RU"/>
          </a:p>
        </p:txBody>
      </p:sp>
      <p:sp>
        <p:nvSpPr>
          <p:cNvPr id="24581" name="Rectangle 5"/>
          <p:cNvSpPr>
            <a:spLocks noGrp="1" noChangeArrowheads="1"/>
          </p:cNvSpPr>
          <p:nvPr>
            <p:ph type="ftr" sz="quarter" idx="3"/>
          </p:nvPr>
        </p:nvSpPr>
        <p:spPr>
          <a:xfrm>
            <a:off x="3124200" y="6248400"/>
            <a:ext cx="2895600" cy="457200"/>
          </a:xfrm>
        </p:spPr>
        <p:txBody>
          <a:bodyPr/>
          <a:lstStyle>
            <a:lvl1pPr>
              <a:defRPr/>
            </a:lvl1pPr>
          </a:lstStyle>
          <a:p>
            <a:endParaRPr lang="ru-RU"/>
          </a:p>
        </p:txBody>
      </p:sp>
      <p:sp>
        <p:nvSpPr>
          <p:cNvPr id="24582" name="Rectangle 6"/>
          <p:cNvSpPr>
            <a:spLocks noGrp="1" noChangeArrowheads="1"/>
          </p:cNvSpPr>
          <p:nvPr>
            <p:ph type="sldNum" sz="quarter" idx="4"/>
          </p:nvPr>
        </p:nvSpPr>
        <p:spPr>
          <a:xfrm>
            <a:off x="6553200" y="6248400"/>
            <a:ext cx="1905000" cy="457200"/>
          </a:xfrm>
        </p:spPr>
        <p:txBody>
          <a:bodyPr/>
          <a:lstStyle>
            <a:lvl1pPr>
              <a:defRPr/>
            </a:lvl1pPr>
          </a:lstStyle>
          <a:p>
            <a:fld id="{DE3844F4-7AA6-42AF-A3EF-4DD1AF162F84}" type="slidenum">
              <a:rPr lang="ru-RU"/>
              <a:pPr/>
              <a:t>‹#›</a:t>
            </a:fld>
            <a:endParaRPr lang="ru-RU"/>
          </a:p>
        </p:txBody>
      </p:sp>
      <p:sp>
        <p:nvSpPr>
          <p:cNvPr id="24583"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ru-RU" sz="2400">
              <a:latin typeface="Times New Roman" pitchFamily="18" charset="0"/>
            </a:endParaRPr>
          </a:p>
        </p:txBody>
      </p:sp>
    </p:spTree>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355BDFA8-B961-436B-BDE2-F43207188B34}" type="slidenum">
              <a:rPr lang="ru-RU"/>
              <a:pPr/>
              <a:t>‹#›</a:t>
            </a:fld>
            <a:endParaRPr lang="ru-RU"/>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E033C48C-E0B0-4DFB-85E7-71650C736ADD}" type="slidenum">
              <a:rPr lang="ru-RU"/>
              <a:pPr/>
              <a:t>‹#›</a:t>
            </a:fld>
            <a:endParaRPr lang="ru-RU"/>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F6A8A8F7-9633-424F-AE3C-E8E8B415D69C}" type="slidenum">
              <a:rPr lang="ru-RU"/>
              <a:pPr/>
              <a:t>‹#›</a:t>
            </a:fld>
            <a:endParaRPr lang="ru-RU"/>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8623D14C-AE97-42B1-A776-8D4D377B9CD2}" type="slidenum">
              <a:rPr lang="ru-RU"/>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D8FA5910-EF32-4667-8837-5FC4CAD93D94}" type="slidenum">
              <a:rPr lang="ru-RU"/>
              <a:pPr/>
              <a:t>‹#›</a:t>
            </a:fld>
            <a:endParaRPr lang="ru-RU"/>
          </a:p>
        </p:txBody>
      </p:sp>
    </p:spTree>
  </p:cSld>
  <p:clrMapOvr>
    <a:masterClrMapping/>
  </p:clrMapOvr>
  <p:transition spd="slow"/>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29A359B5-55DA-488F-B9B1-A0D80DD327A2}" type="slidenum">
              <a:rPr lang="ru-RU"/>
              <a:pPr/>
              <a:t>‹#›</a:t>
            </a:fld>
            <a:endParaRPr lang="ru-RU"/>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2B216859-8E56-45AF-A6D2-E8AB618D08A0}" type="slidenum">
              <a:rPr lang="ru-RU"/>
              <a:pPr/>
              <a:t>‹#›</a:t>
            </a:fld>
            <a:endParaRPr lang="ru-RU"/>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8123C252-A0D8-4327-851D-1149290C147D}" type="slidenum">
              <a:rPr lang="ru-RU"/>
              <a:pPr/>
              <a:t>‹#›</a:t>
            </a:fld>
            <a:endParaRPr lang="ru-RU"/>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D4FB98D7-F490-4E59-B1F4-F4239723E949}" type="slidenum">
              <a:rPr lang="ru-RU"/>
              <a:pPr/>
              <a:t>‹#›</a:t>
            </a:fld>
            <a:endParaRPr lang="ru-RU"/>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917D4041-3EED-44FB-A4D7-7B7604AC584B}" type="slidenum">
              <a:rPr lang="ru-RU"/>
              <a:pPr/>
              <a:t>‹#›</a:t>
            </a:fld>
            <a:endParaRPr lang="ru-RU"/>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73838" y="304800"/>
            <a:ext cx="2001837" cy="57150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566738" y="304800"/>
            <a:ext cx="5854700" cy="57150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E922951A-6A6C-4341-AE3D-544BBE79EDD4}" type="slidenum">
              <a:rPr lang="ru-RU"/>
              <a:pPr/>
              <a:t>‹#›</a:t>
            </a:fld>
            <a:endParaRPr lang="ru-RU"/>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37890" name="AutoShape 2"/>
          <p:cNvSpPr>
            <a:spLocks noChangeArrowheads="1"/>
          </p:cNvSpPr>
          <p:nvPr/>
        </p:nvSpPr>
        <p:spPr bwMode="auto">
          <a:xfrm>
            <a:off x="228600" y="381000"/>
            <a:ext cx="8686800" cy="5638800"/>
          </a:xfrm>
          <a:prstGeom prst="roundRect">
            <a:avLst>
              <a:gd name="adj" fmla="val 7912"/>
            </a:avLst>
          </a:prstGeom>
          <a:solidFill>
            <a:schemeClr val="folHlink"/>
          </a:solidFill>
          <a:ln w="9525">
            <a:noFill/>
            <a:round/>
            <a:headEnd/>
            <a:tailEnd/>
          </a:ln>
          <a:effectLst/>
        </p:spPr>
        <p:txBody>
          <a:bodyPr wrap="none" anchor="ctr"/>
          <a:lstStyle/>
          <a:p>
            <a:pPr algn="ctr"/>
            <a:endParaRPr lang="ru-RU" sz="2400">
              <a:latin typeface="Times New Roman" pitchFamily="18" charset="0"/>
            </a:endParaRPr>
          </a:p>
        </p:txBody>
      </p:sp>
      <p:sp>
        <p:nvSpPr>
          <p:cNvPr id="37891" name="AutoShape 3"/>
          <p:cNvSpPr>
            <a:spLocks noChangeArrowheads="1"/>
          </p:cNvSpPr>
          <p:nvPr/>
        </p:nvSpPr>
        <p:spPr bwMode="white">
          <a:xfrm>
            <a:off x="327025" y="488950"/>
            <a:ext cx="8435975" cy="4768850"/>
          </a:xfrm>
          <a:prstGeom prst="roundRect">
            <a:avLst>
              <a:gd name="adj" fmla="val 7310"/>
            </a:avLst>
          </a:prstGeom>
          <a:solidFill>
            <a:schemeClr val="bg1"/>
          </a:solidFill>
          <a:ln w="9525">
            <a:noFill/>
            <a:round/>
            <a:headEnd/>
            <a:tailEnd/>
          </a:ln>
          <a:effectLst/>
        </p:spPr>
        <p:txBody>
          <a:bodyPr wrap="none" anchor="ctr"/>
          <a:lstStyle/>
          <a:p>
            <a:pPr algn="ctr"/>
            <a:endParaRPr lang="ru-RU" sz="2400">
              <a:latin typeface="Times New Roman" pitchFamily="18" charset="0"/>
            </a:endParaRPr>
          </a:p>
        </p:txBody>
      </p:sp>
      <p:sp>
        <p:nvSpPr>
          <p:cNvPr id="37892" name="AutoShape 4"/>
          <p:cNvSpPr>
            <a:spLocks noChangeArrowheads="1"/>
          </p:cNvSpPr>
          <p:nvPr/>
        </p:nvSpPr>
        <p:spPr bwMode="blackWhite">
          <a:xfrm>
            <a:off x="1371600" y="3338513"/>
            <a:ext cx="6400800" cy="2286000"/>
          </a:xfrm>
          <a:prstGeom prst="roundRect">
            <a:avLst>
              <a:gd name="adj" fmla="val 16667"/>
            </a:avLst>
          </a:prstGeom>
          <a:solidFill>
            <a:schemeClr val="bg1"/>
          </a:solidFill>
          <a:ln w="50800">
            <a:solidFill>
              <a:schemeClr val="bg2"/>
            </a:solidFill>
            <a:round/>
            <a:headEnd/>
            <a:tailEnd/>
          </a:ln>
          <a:effectLst/>
        </p:spPr>
        <p:txBody>
          <a:bodyPr wrap="none" anchor="ctr"/>
          <a:lstStyle/>
          <a:p>
            <a:pPr algn="ctr"/>
            <a:endParaRPr lang="ru-RU"/>
          </a:p>
        </p:txBody>
      </p:sp>
      <p:sp>
        <p:nvSpPr>
          <p:cNvPr id="37893" name="Rectangle 5"/>
          <p:cNvSpPr>
            <a:spLocks noGrp="1" noChangeArrowheads="1"/>
          </p:cNvSpPr>
          <p:nvPr>
            <p:ph type="ctrTitle"/>
          </p:nvPr>
        </p:nvSpPr>
        <p:spPr>
          <a:xfrm>
            <a:off x="685800" y="857250"/>
            <a:ext cx="7772400" cy="2266950"/>
          </a:xfrm>
        </p:spPr>
        <p:txBody>
          <a:bodyPr anchor="ctr" anchorCtr="1"/>
          <a:lstStyle>
            <a:lvl1pPr algn="ctr">
              <a:defRPr sz="4100" i="1"/>
            </a:lvl1pPr>
          </a:lstStyle>
          <a:p>
            <a:r>
              <a:rPr lang="ru-RU"/>
              <a:t>Образец заголовка</a:t>
            </a:r>
          </a:p>
        </p:txBody>
      </p:sp>
      <p:sp>
        <p:nvSpPr>
          <p:cNvPr id="37894" name="Rectangle 6"/>
          <p:cNvSpPr>
            <a:spLocks noGrp="1" noChangeArrowheads="1"/>
          </p:cNvSpPr>
          <p:nvPr>
            <p:ph type="subTitle" idx="1"/>
          </p:nvPr>
        </p:nvSpPr>
        <p:spPr>
          <a:xfrm>
            <a:off x="1752600" y="3567113"/>
            <a:ext cx="5410200" cy="1905000"/>
          </a:xfrm>
        </p:spPr>
        <p:txBody>
          <a:bodyPr anchor="ctr"/>
          <a:lstStyle>
            <a:lvl1pPr marL="0" indent="0" algn="ctr">
              <a:buFont typeface="Wingdings" pitchFamily="2" charset="2"/>
              <a:buNone/>
              <a:defRPr sz="3300"/>
            </a:lvl1pPr>
          </a:lstStyle>
          <a:p>
            <a:r>
              <a:rPr lang="ru-RU"/>
              <a:t>Образец подзаголовка</a:t>
            </a:r>
          </a:p>
        </p:txBody>
      </p:sp>
      <p:sp>
        <p:nvSpPr>
          <p:cNvPr id="37895" name="Rectangle 7"/>
          <p:cNvSpPr>
            <a:spLocks noGrp="1" noChangeArrowheads="1"/>
          </p:cNvSpPr>
          <p:nvPr>
            <p:ph type="dt" sz="half" idx="2"/>
          </p:nvPr>
        </p:nvSpPr>
        <p:spPr/>
        <p:txBody>
          <a:bodyPr/>
          <a:lstStyle>
            <a:lvl1pPr>
              <a:defRPr/>
            </a:lvl1pPr>
          </a:lstStyle>
          <a:p>
            <a:endParaRPr lang="ru-RU"/>
          </a:p>
        </p:txBody>
      </p:sp>
      <p:sp>
        <p:nvSpPr>
          <p:cNvPr id="37896" name="Rectangle 8"/>
          <p:cNvSpPr>
            <a:spLocks noGrp="1" noChangeArrowheads="1"/>
          </p:cNvSpPr>
          <p:nvPr>
            <p:ph type="ftr" sz="quarter" idx="3"/>
          </p:nvPr>
        </p:nvSpPr>
        <p:spPr>
          <a:xfrm>
            <a:off x="3352800" y="6391275"/>
            <a:ext cx="2895600" cy="457200"/>
          </a:xfrm>
        </p:spPr>
        <p:txBody>
          <a:bodyPr/>
          <a:lstStyle>
            <a:lvl1pPr>
              <a:defRPr/>
            </a:lvl1pPr>
          </a:lstStyle>
          <a:p>
            <a:endParaRPr lang="ru-RU"/>
          </a:p>
        </p:txBody>
      </p:sp>
      <p:sp>
        <p:nvSpPr>
          <p:cNvPr id="37897" name="Rectangle 9"/>
          <p:cNvSpPr>
            <a:spLocks noGrp="1" noChangeArrowheads="1"/>
          </p:cNvSpPr>
          <p:nvPr>
            <p:ph type="sldNum" sz="quarter" idx="4"/>
          </p:nvPr>
        </p:nvSpPr>
        <p:spPr>
          <a:xfrm>
            <a:off x="6858000" y="6391275"/>
            <a:ext cx="1600200" cy="457200"/>
          </a:xfrm>
        </p:spPr>
        <p:txBody>
          <a:bodyPr/>
          <a:lstStyle>
            <a:lvl1pPr>
              <a:defRPr/>
            </a:lvl1pPr>
          </a:lstStyle>
          <a:p>
            <a:fld id="{6522E7EA-6453-4861-BE71-ECD1B122848B}" type="slidenum">
              <a:rPr lang="ru-RU"/>
              <a:pPr/>
              <a:t>‹#›</a:t>
            </a:fld>
            <a:endParaRPr lang="ru-RU"/>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1A5B468-588A-44EB-96F1-944865A377CD}" type="slidenum">
              <a:rPr lang="ru-RU"/>
              <a:pPr/>
              <a:t>‹#›</a:t>
            </a:fld>
            <a:endParaRPr lang="ru-RU"/>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0C2AACE3-C395-4279-B2D6-91D5978FF902}" type="slidenum">
              <a:rPr lang="ru-RU"/>
              <a:pPr/>
              <a:t>‹#›</a:t>
            </a:fld>
            <a:endParaRPr lang="ru-RU"/>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762000" y="1905000"/>
            <a:ext cx="37719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86300" y="1905000"/>
            <a:ext cx="37719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2791396E-2BF7-4C3D-B2D4-0CA710337EAE}" type="slidenum">
              <a:rPr lang="ru-RU"/>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F8DC54AF-D28E-44C6-94B8-C1B125D814B2}" type="slidenum">
              <a:rPr lang="ru-RU"/>
              <a:pPr/>
              <a:t>‹#›</a:t>
            </a:fld>
            <a:endParaRPr lang="ru-RU"/>
          </a:p>
        </p:txBody>
      </p:sp>
    </p:spTree>
  </p:cSld>
  <p:clrMapOvr>
    <a:masterClrMapping/>
  </p:clrMapOvr>
  <p:transition spd="slow"/>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DE2471A5-C2AA-4B32-BB07-B9BCE5B4173A}" type="slidenum">
              <a:rPr lang="ru-RU"/>
              <a:pPr/>
              <a:t>‹#›</a:t>
            </a:fld>
            <a:endParaRPr lang="ru-RU"/>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CFB252A0-EFE7-4CBD-89F0-D7F515628E35}" type="slidenum">
              <a:rPr lang="ru-RU"/>
              <a:pPr/>
              <a:t>‹#›</a:t>
            </a:fld>
            <a:endParaRPr lang="ru-RU"/>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EFA11705-399C-44CA-8A31-8B23D2201C61}" type="slidenum">
              <a:rPr lang="ru-RU"/>
              <a:pPr/>
              <a:t>‹#›</a:t>
            </a:fld>
            <a:endParaRPr lang="ru-RU"/>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945C18E9-62F4-43A6-9E59-950BC451E9A4}" type="slidenum">
              <a:rPr lang="ru-RU"/>
              <a:pPr/>
              <a:t>‹#›</a:t>
            </a:fld>
            <a:endParaRPr lang="ru-RU"/>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2CEA4B97-D21A-40D0-90BC-B5340163267D}" type="slidenum">
              <a:rPr lang="ru-RU"/>
              <a:pPr/>
              <a:t>‹#›</a:t>
            </a:fld>
            <a:endParaRPr lang="ru-RU"/>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41B67D84-9F13-4242-B273-8A0D3D3AAE5C}" type="slidenum">
              <a:rPr lang="ru-RU"/>
              <a:pPr/>
              <a:t>‹#›</a:t>
            </a:fld>
            <a:endParaRPr lang="ru-RU"/>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34150" y="533400"/>
            <a:ext cx="1924050" cy="54102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762000" y="533400"/>
            <a:ext cx="5619750" cy="5410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F3157AB0-C6B5-42CD-825D-EBB1194DB013}" type="slidenum">
              <a:rPr lang="ru-RU"/>
              <a:pPr/>
              <a:t>‹#›</a:t>
            </a:fld>
            <a:endParaRPr lang="ru-RU"/>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3010" name="Group 2"/>
          <p:cNvGrpSpPr>
            <a:grpSpLocks/>
          </p:cNvGrpSpPr>
          <p:nvPr/>
        </p:nvGrpSpPr>
        <p:grpSpPr bwMode="auto">
          <a:xfrm>
            <a:off x="0" y="927100"/>
            <a:ext cx="8991600" cy="4495800"/>
            <a:chOff x="0" y="584"/>
            <a:chExt cx="5664" cy="2832"/>
          </a:xfrm>
        </p:grpSpPr>
        <p:sp>
          <p:nvSpPr>
            <p:cNvPr id="43011" name="AutoShape 3"/>
            <p:cNvSpPr>
              <a:spLocks noChangeArrowheads="1"/>
            </p:cNvSpPr>
            <p:nvPr userDrawn="1"/>
          </p:nvSpPr>
          <p:spPr bwMode="auto">
            <a:xfrm>
              <a:off x="432" y="1304"/>
              <a:ext cx="4656" cy="2112"/>
            </a:xfrm>
            <a:prstGeom prst="roundRect">
              <a:avLst>
                <a:gd name="adj" fmla="val 16667"/>
              </a:avLst>
            </a:prstGeom>
            <a:noFill/>
            <a:ln w="50800">
              <a:solidFill>
                <a:schemeClr val="bg2"/>
              </a:solidFill>
              <a:round/>
              <a:headEnd/>
              <a:tailEnd/>
            </a:ln>
            <a:effectLst/>
          </p:spPr>
          <p:txBody>
            <a:bodyPr wrap="none" anchor="ctr"/>
            <a:lstStyle/>
            <a:p>
              <a:pPr algn="ctr"/>
              <a:endParaRPr lang="ru-RU" sz="2400">
                <a:latin typeface="Times New Roman" pitchFamily="18" charset="0"/>
              </a:endParaRPr>
            </a:p>
          </p:txBody>
        </p:sp>
        <p:sp>
          <p:nvSpPr>
            <p:cNvPr id="43012" name="Rectangle 4"/>
            <p:cNvSpPr>
              <a:spLocks noChangeArrowheads="1"/>
            </p:cNvSpPr>
            <p:nvPr userDrawn="1"/>
          </p:nvSpPr>
          <p:spPr bwMode="blackWhite">
            <a:xfrm>
              <a:off x="144" y="584"/>
              <a:ext cx="4512" cy="624"/>
            </a:xfrm>
            <a:prstGeom prst="rect">
              <a:avLst/>
            </a:prstGeom>
            <a:solidFill>
              <a:schemeClr val="bg1"/>
            </a:solidFill>
            <a:ln w="57150">
              <a:solidFill>
                <a:schemeClr val="bg2"/>
              </a:solidFill>
              <a:miter lim="800000"/>
              <a:headEnd/>
              <a:tailEnd/>
            </a:ln>
            <a:effectLst/>
          </p:spPr>
          <p:txBody>
            <a:bodyPr wrap="none" anchor="ctr"/>
            <a:lstStyle/>
            <a:p>
              <a:pPr algn="ctr"/>
              <a:endParaRPr lang="ru-RU" sz="2400">
                <a:latin typeface="Times New Roman" pitchFamily="18" charset="0"/>
              </a:endParaRPr>
            </a:p>
          </p:txBody>
        </p:sp>
        <p:sp>
          <p:nvSpPr>
            <p:cNvPr id="43013" name="AutoShape 5"/>
            <p:cNvSpPr>
              <a:spLocks noChangeArrowheads="1"/>
            </p:cNvSpPr>
            <p:nvPr userDrawn="1"/>
          </p:nvSpPr>
          <p:spPr bwMode="blackWhite">
            <a:xfrm>
              <a:off x="0" y="872"/>
              <a:ext cx="5664" cy="1152"/>
            </a:xfrm>
            <a:custGeom>
              <a:avLst/>
              <a:gdLst>
                <a:gd name="G0" fmla="+- 1000 0 0"/>
                <a:gd name="G1" fmla="+- 1000 0 0"/>
                <a:gd name="G2" fmla="+- G0 0 G1"/>
                <a:gd name="G3" fmla="*/ G1 1 2"/>
                <a:gd name="G4" fmla="+- G0 0 G3"/>
                <a:gd name="T0" fmla="*/ 0 w 1000"/>
                <a:gd name="T1" fmla="*/ 0 h 1000"/>
                <a:gd name="T2" fmla="*/ G4 w 1000"/>
                <a:gd name="T3" fmla="*/ G1 h 1000"/>
              </a:gdLst>
              <a:ahLst/>
              <a:cxnLst>
                <a:cxn ang="0">
                  <a:pos x="0" y="0"/>
                </a:cxn>
                <a:cxn ang="0">
                  <a:pos x="4416" y="0"/>
                </a:cxn>
                <a:cxn ang="0">
                  <a:pos x="4917" y="500"/>
                </a:cxn>
                <a:cxn ang="0">
                  <a:pos x="4417" y="1000"/>
                </a:cxn>
                <a:cxn ang="0">
                  <a:pos x="0" y="1000"/>
                </a:cxn>
              </a:cxnLst>
              <a:rect l="T0" t="T1" r="T2" b="T3"/>
              <a:pathLst>
                <a:path w="4917" h="1000">
                  <a:moveTo>
                    <a:pt x="0" y="0"/>
                  </a:moveTo>
                  <a:lnTo>
                    <a:pt x="4416" y="0"/>
                  </a:lnTo>
                  <a:cubicBezTo>
                    <a:pt x="4693" y="0"/>
                    <a:pt x="4917" y="223"/>
                    <a:pt x="4917" y="500"/>
                  </a:cubicBezTo>
                  <a:cubicBezTo>
                    <a:pt x="4917" y="776"/>
                    <a:pt x="4693" y="999"/>
                    <a:pt x="4417" y="1000"/>
                  </a:cubicBezTo>
                  <a:lnTo>
                    <a:pt x="0" y="1000"/>
                  </a:lnTo>
                  <a:close/>
                </a:path>
              </a:pathLst>
            </a:custGeom>
            <a:solidFill>
              <a:schemeClr val="folHlink"/>
            </a:solidFill>
            <a:ln w="9525">
              <a:noFill/>
              <a:miter lim="800000"/>
              <a:headEnd/>
              <a:tailEnd/>
            </a:ln>
          </p:spPr>
          <p:txBody>
            <a:bodyPr/>
            <a:lstStyle/>
            <a:p>
              <a:endParaRPr lang="ru-RU" sz="2400">
                <a:latin typeface="Times New Roman" pitchFamily="18" charset="0"/>
              </a:endParaRPr>
            </a:p>
          </p:txBody>
        </p:sp>
        <p:sp>
          <p:nvSpPr>
            <p:cNvPr id="43014" name="Line 6"/>
            <p:cNvSpPr>
              <a:spLocks noChangeShapeType="1"/>
            </p:cNvSpPr>
            <p:nvPr userDrawn="1"/>
          </p:nvSpPr>
          <p:spPr bwMode="auto">
            <a:xfrm>
              <a:off x="0" y="1928"/>
              <a:ext cx="5232" cy="0"/>
            </a:xfrm>
            <a:prstGeom prst="line">
              <a:avLst/>
            </a:prstGeom>
            <a:noFill/>
            <a:ln w="50800">
              <a:solidFill>
                <a:schemeClr val="bg1"/>
              </a:solidFill>
              <a:round/>
              <a:headEnd/>
              <a:tailEnd/>
            </a:ln>
            <a:effectLst/>
          </p:spPr>
          <p:txBody>
            <a:bodyPr/>
            <a:lstStyle/>
            <a:p>
              <a:endParaRPr lang="ru-RU"/>
            </a:p>
          </p:txBody>
        </p:sp>
      </p:grpSp>
      <p:sp>
        <p:nvSpPr>
          <p:cNvPr id="43015" name="Rectangle 7"/>
          <p:cNvSpPr>
            <a:spLocks noGrp="1" noChangeArrowheads="1"/>
          </p:cNvSpPr>
          <p:nvPr>
            <p:ph type="ctrTitle"/>
          </p:nvPr>
        </p:nvSpPr>
        <p:spPr>
          <a:xfrm>
            <a:off x="228600" y="1427163"/>
            <a:ext cx="8077200" cy="1609725"/>
          </a:xfrm>
        </p:spPr>
        <p:txBody>
          <a:bodyPr/>
          <a:lstStyle>
            <a:lvl1pPr>
              <a:defRPr sz="4600"/>
            </a:lvl1pPr>
          </a:lstStyle>
          <a:p>
            <a:r>
              <a:rPr lang="ru-RU"/>
              <a:t>Образец заголовка</a:t>
            </a:r>
          </a:p>
        </p:txBody>
      </p:sp>
      <p:sp>
        <p:nvSpPr>
          <p:cNvPr id="43016" name="Rectangle 8"/>
          <p:cNvSpPr>
            <a:spLocks noGrp="1" noChangeArrowheads="1"/>
          </p:cNvSpPr>
          <p:nvPr>
            <p:ph type="subTitle" idx="1"/>
          </p:nvPr>
        </p:nvSpPr>
        <p:spPr>
          <a:xfrm>
            <a:off x="1066800" y="3441700"/>
            <a:ext cx="6629400" cy="1676400"/>
          </a:xfrm>
        </p:spPr>
        <p:txBody>
          <a:bodyPr/>
          <a:lstStyle>
            <a:lvl1pPr marL="0" indent="0">
              <a:buFont typeface="Wingdings" pitchFamily="2" charset="2"/>
              <a:buNone/>
              <a:defRPr/>
            </a:lvl1pPr>
          </a:lstStyle>
          <a:p>
            <a:r>
              <a:rPr lang="ru-RU"/>
              <a:t>Образец подзаголовка</a:t>
            </a:r>
          </a:p>
        </p:txBody>
      </p:sp>
      <p:sp>
        <p:nvSpPr>
          <p:cNvPr id="43017" name="Rectangle 9"/>
          <p:cNvSpPr>
            <a:spLocks noGrp="1" noChangeArrowheads="1"/>
          </p:cNvSpPr>
          <p:nvPr>
            <p:ph type="dt" sz="half" idx="2"/>
          </p:nvPr>
        </p:nvSpPr>
        <p:spPr>
          <a:xfrm>
            <a:off x="457200" y="6248400"/>
            <a:ext cx="2133600" cy="471488"/>
          </a:xfrm>
        </p:spPr>
        <p:txBody>
          <a:bodyPr/>
          <a:lstStyle>
            <a:lvl1pPr>
              <a:defRPr/>
            </a:lvl1pPr>
          </a:lstStyle>
          <a:p>
            <a:endParaRPr lang="ru-RU"/>
          </a:p>
        </p:txBody>
      </p:sp>
      <p:sp>
        <p:nvSpPr>
          <p:cNvPr id="43018" name="Rectangle 10"/>
          <p:cNvSpPr>
            <a:spLocks noGrp="1" noChangeArrowheads="1"/>
          </p:cNvSpPr>
          <p:nvPr>
            <p:ph type="ftr" sz="quarter" idx="3"/>
          </p:nvPr>
        </p:nvSpPr>
        <p:spPr>
          <a:xfrm>
            <a:off x="3124200" y="6253163"/>
            <a:ext cx="2895600" cy="457200"/>
          </a:xfrm>
        </p:spPr>
        <p:txBody>
          <a:bodyPr/>
          <a:lstStyle>
            <a:lvl1pPr>
              <a:defRPr/>
            </a:lvl1pPr>
          </a:lstStyle>
          <a:p>
            <a:endParaRPr lang="ru-RU"/>
          </a:p>
        </p:txBody>
      </p:sp>
      <p:sp>
        <p:nvSpPr>
          <p:cNvPr id="43019" name="Rectangle 11"/>
          <p:cNvSpPr>
            <a:spLocks noGrp="1" noChangeArrowheads="1"/>
          </p:cNvSpPr>
          <p:nvPr>
            <p:ph type="sldNum" sz="quarter" idx="4"/>
          </p:nvPr>
        </p:nvSpPr>
        <p:spPr>
          <a:xfrm>
            <a:off x="6553200" y="6248400"/>
            <a:ext cx="2133600" cy="471488"/>
          </a:xfrm>
        </p:spPr>
        <p:txBody>
          <a:bodyPr/>
          <a:lstStyle>
            <a:lvl1pPr>
              <a:defRPr/>
            </a:lvl1pPr>
          </a:lstStyle>
          <a:p>
            <a:fld id="{13F5F40C-AAD6-4869-975E-1A6B1B2E3934}" type="slidenum">
              <a:rPr lang="ru-RU"/>
              <a:pPr/>
              <a:t>‹#›</a:t>
            </a:fld>
            <a:endParaRPr lang="ru-RU"/>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D63F61F3-6E52-4E2A-9017-108856297B70}" type="slidenum">
              <a:rPr lang="ru-RU"/>
              <a:pPr/>
              <a:t>‹#›</a:t>
            </a:fld>
            <a:endParaRPr lang="ru-RU"/>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159C0792-2750-4772-95A9-EE1EE392D0D6}" type="slidenum">
              <a:rPr lang="ru-RU"/>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7B185C3C-62AD-4149-B216-A6EF092BF680}" type="slidenum">
              <a:rPr lang="ru-RU"/>
              <a:pPr/>
              <a:t>‹#›</a:t>
            </a:fld>
            <a:endParaRPr lang="ru-RU"/>
          </a:p>
        </p:txBody>
      </p:sp>
    </p:spTree>
  </p:cSld>
  <p:clrMapOvr>
    <a:masterClrMapping/>
  </p:clrMapOvr>
  <p:transition spd="slow"/>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096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FC28B99A-21DF-42FD-9E10-B3C1B58EE65F}" type="slidenum">
              <a:rPr lang="ru-RU"/>
              <a:pPr/>
              <a:t>‹#›</a:t>
            </a:fld>
            <a:endParaRPr lang="ru-RU"/>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FC9BFDB0-574F-4750-9124-E018559457BE}" type="slidenum">
              <a:rPr lang="ru-RU"/>
              <a:pPr/>
              <a:t>‹#›</a:t>
            </a:fld>
            <a:endParaRPr lang="ru-RU"/>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FC47384B-4EA5-4357-B038-20C67F95AAED}" type="slidenum">
              <a:rPr lang="ru-RU"/>
              <a:pPr/>
              <a:t>‹#›</a:t>
            </a:fld>
            <a:endParaRPr lang="ru-RU"/>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354393C7-12A5-4E92-92A9-C706D9ACBC8B}" type="slidenum">
              <a:rPr lang="ru-RU"/>
              <a:pPr/>
              <a:t>‹#›</a:t>
            </a:fld>
            <a:endParaRPr lang="ru-RU"/>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197CB62B-37AE-4B82-8F33-F6D61C82BAAF}" type="slidenum">
              <a:rPr lang="ru-RU"/>
              <a:pPr/>
              <a:t>‹#›</a:t>
            </a:fld>
            <a:endParaRPr lang="ru-RU"/>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6871A214-772A-45F1-9565-545A3E4F96AC}" type="slidenum">
              <a:rPr lang="ru-RU"/>
              <a:pPr/>
              <a:t>‹#›</a:t>
            </a:fld>
            <a:endParaRPr lang="ru-RU"/>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A73707D7-9C53-486A-AED5-64BF9D2E460B}" type="slidenum">
              <a:rPr lang="ru-RU"/>
              <a:pPr/>
              <a:t>‹#›</a:t>
            </a:fld>
            <a:endParaRPr lang="ru-RU"/>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450013" y="228600"/>
            <a:ext cx="2084387" cy="57912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95263" y="228600"/>
            <a:ext cx="6102350" cy="5791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B85A2617-9AAF-4EC3-9E6F-760731010463}" type="slidenum">
              <a:rPr lang="ru-RU"/>
              <a:pPr/>
              <a:t>‹#›</a:t>
            </a:fld>
            <a:endParaRPr lang="ru-RU"/>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54274" name="Group 2"/>
          <p:cNvGrpSpPr>
            <a:grpSpLocks/>
          </p:cNvGrpSpPr>
          <p:nvPr/>
        </p:nvGrpSpPr>
        <p:grpSpPr bwMode="auto">
          <a:xfrm>
            <a:off x="0" y="0"/>
            <a:ext cx="8763000" cy="5943600"/>
            <a:chOff x="0" y="0"/>
            <a:chExt cx="5520" cy="3744"/>
          </a:xfrm>
        </p:grpSpPr>
        <p:sp>
          <p:nvSpPr>
            <p:cNvPr id="54275" name="Rectangle 3"/>
            <p:cNvSpPr>
              <a:spLocks noChangeArrowheads="1"/>
            </p:cNvSpPr>
            <p:nvPr/>
          </p:nvSpPr>
          <p:spPr bwMode="auto">
            <a:xfrm>
              <a:off x="0" y="0"/>
              <a:ext cx="1104" cy="3072"/>
            </a:xfrm>
            <a:prstGeom prst="rect">
              <a:avLst/>
            </a:prstGeom>
            <a:solidFill>
              <a:schemeClr val="accent1"/>
            </a:solidFill>
            <a:ln w="9525">
              <a:noFill/>
              <a:miter lim="800000"/>
              <a:headEnd/>
              <a:tailEnd/>
            </a:ln>
            <a:effectLst/>
          </p:spPr>
          <p:txBody>
            <a:bodyPr wrap="none" anchor="ctr"/>
            <a:lstStyle/>
            <a:p>
              <a:pPr algn="ctr"/>
              <a:endParaRPr lang="ru-RU" sz="2400">
                <a:latin typeface="Times New Roman" pitchFamily="18" charset="0"/>
              </a:endParaRPr>
            </a:p>
          </p:txBody>
        </p:sp>
        <p:grpSp>
          <p:nvGrpSpPr>
            <p:cNvPr id="54276" name="Group 4"/>
            <p:cNvGrpSpPr>
              <a:grpSpLocks/>
            </p:cNvGrpSpPr>
            <p:nvPr userDrawn="1"/>
          </p:nvGrpSpPr>
          <p:grpSpPr bwMode="auto">
            <a:xfrm>
              <a:off x="0" y="2208"/>
              <a:ext cx="5520" cy="1536"/>
              <a:chOff x="0" y="2208"/>
              <a:chExt cx="5520" cy="1536"/>
            </a:xfrm>
          </p:grpSpPr>
          <p:sp>
            <p:nvSpPr>
              <p:cNvPr id="54277" name="Rectangle 5"/>
              <p:cNvSpPr>
                <a:spLocks noChangeArrowheads="1"/>
              </p:cNvSpPr>
              <p:nvPr/>
            </p:nvSpPr>
            <p:spPr bwMode="ltGray">
              <a:xfrm>
                <a:off x="624" y="2208"/>
                <a:ext cx="4896" cy="1536"/>
              </a:xfrm>
              <a:prstGeom prst="rect">
                <a:avLst/>
              </a:prstGeom>
              <a:solidFill>
                <a:schemeClr val="bg2"/>
              </a:solidFill>
              <a:ln w="9525">
                <a:noFill/>
                <a:miter lim="800000"/>
                <a:headEnd/>
                <a:tailEnd/>
              </a:ln>
              <a:effectLst/>
            </p:spPr>
            <p:txBody>
              <a:bodyPr wrap="none" anchor="ctr"/>
              <a:lstStyle/>
              <a:p>
                <a:pPr algn="ctr"/>
                <a:endParaRPr lang="ru-RU" sz="2400">
                  <a:latin typeface="Times New Roman" pitchFamily="18" charset="0"/>
                </a:endParaRPr>
              </a:p>
            </p:txBody>
          </p:sp>
          <p:sp>
            <p:nvSpPr>
              <p:cNvPr id="54278" name="Rectangle 6"/>
              <p:cNvSpPr>
                <a:spLocks noChangeArrowheads="1"/>
              </p:cNvSpPr>
              <p:nvPr/>
            </p:nvSpPr>
            <p:spPr bwMode="white">
              <a:xfrm>
                <a:off x="654" y="2352"/>
                <a:ext cx="4818" cy="1347"/>
              </a:xfrm>
              <a:prstGeom prst="rect">
                <a:avLst/>
              </a:prstGeom>
              <a:solidFill>
                <a:schemeClr val="bg1"/>
              </a:solidFill>
              <a:ln w="9525">
                <a:noFill/>
                <a:miter lim="800000"/>
                <a:headEnd/>
                <a:tailEnd/>
              </a:ln>
              <a:effectLst/>
            </p:spPr>
            <p:txBody>
              <a:bodyPr wrap="none" anchor="ctr"/>
              <a:lstStyle/>
              <a:p>
                <a:pPr algn="ctr"/>
                <a:endParaRPr lang="ru-RU" sz="2400">
                  <a:latin typeface="Times New Roman" pitchFamily="18" charset="0"/>
                </a:endParaRPr>
              </a:p>
            </p:txBody>
          </p:sp>
          <p:sp>
            <p:nvSpPr>
              <p:cNvPr id="54279" name="Line 7"/>
              <p:cNvSpPr>
                <a:spLocks noChangeShapeType="1"/>
              </p:cNvSpPr>
              <p:nvPr/>
            </p:nvSpPr>
            <p:spPr bwMode="auto">
              <a:xfrm>
                <a:off x="0" y="3072"/>
                <a:ext cx="624" cy="0"/>
              </a:xfrm>
              <a:prstGeom prst="line">
                <a:avLst/>
              </a:prstGeom>
              <a:noFill/>
              <a:ln w="50800">
                <a:solidFill>
                  <a:schemeClr val="bg2"/>
                </a:solidFill>
                <a:round/>
                <a:headEnd/>
                <a:tailEnd/>
              </a:ln>
              <a:effectLst/>
            </p:spPr>
            <p:txBody>
              <a:bodyPr/>
              <a:lstStyle/>
              <a:p>
                <a:endParaRPr lang="ru-RU"/>
              </a:p>
            </p:txBody>
          </p:sp>
        </p:grpSp>
        <p:grpSp>
          <p:nvGrpSpPr>
            <p:cNvPr id="54280" name="Group 8"/>
            <p:cNvGrpSpPr>
              <a:grpSpLocks/>
            </p:cNvGrpSpPr>
            <p:nvPr userDrawn="1"/>
          </p:nvGrpSpPr>
          <p:grpSpPr bwMode="auto">
            <a:xfrm>
              <a:off x="400" y="336"/>
              <a:ext cx="5088" cy="192"/>
              <a:chOff x="400" y="336"/>
              <a:chExt cx="5088" cy="192"/>
            </a:xfrm>
          </p:grpSpPr>
          <p:sp>
            <p:nvSpPr>
              <p:cNvPr id="54281" name="Rectangle 9"/>
              <p:cNvSpPr>
                <a:spLocks noChangeArrowheads="1"/>
              </p:cNvSpPr>
              <p:nvPr/>
            </p:nvSpPr>
            <p:spPr bwMode="auto">
              <a:xfrm>
                <a:off x="3952" y="336"/>
                <a:ext cx="1536" cy="192"/>
              </a:xfrm>
              <a:prstGeom prst="rect">
                <a:avLst/>
              </a:prstGeom>
              <a:solidFill>
                <a:schemeClr val="folHlink"/>
              </a:solidFill>
              <a:ln w="9525">
                <a:noFill/>
                <a:miter lim="800000"/>
                <a:headEnd/>
                <a:tailEnd/>
              </a:ln>
              <a:effectLst/>
            </p:spPr>
            <p:txBody>
              <a:bodyPr wrap="none" anchor="ctr"/>
              <a:lstStyle/>
              <a:p>
                <a:pPr algn="ctr"/>
                <a:endParaRPr lang="ru-RU" sz="2400">
                  <a:latin typeface="Times New Roman" pitchFamily="18" charset="0"/>
                </a:endParaRPr>
              </a:p>
            </p:txBody>
          </p:sp>
          <p:sp>
            <p:nvSpPr>
              <p:cNvPr id="54282" name="Line 10"/>
              <p:cNvSpPr>
                <a:spLocks noChangeShapeType="1"/>
              </p:cNvSpPr>
              <p:nvPr/>
            </p:nvSpPr>
            <p:spPr bwMode="auto">
              <a:xfrm>
                <a:off x="400" y="432"/>
                <a:ext cx="5088" cy="0"/>
              </a:xfrm>
              <a:prstGeom prst="line">
                <a:avLst/>
              </a:prstGeom>
              <a:noFill/>
              <a:ln w="44450">
                <a:solidFill>
                  <a:schemeClr val="bg2"/>
                </a:solidFill>
                <a:round/>
                <a:headEnd/>
                <a:tailEnd/>
              </a:ln>
              <a:effectLst/>
            </p:spPr>
            <p:txBody>
              <a:bodyPr/>
              <a:lstStyle/>
              <a:p>
                <a:endParaRPr lang="ru-RU"/>
              </a:p>
            </p:txBody>
          </p:sp>
        </p:grpSp>
      </p:grpSp>
      <p:sp>
        <p:nvSpPr>
          <p:cNvPr id="54283" name="Rectangle 11"/>
          <p:cNvSpPr>
            <a:spLocks noGrp="1" noChangeArrowheads="1"/>
          </p:cNvSpPr>
          <p:nvPr>
            <p:ph type="ctrTitle"/>
          </p:nvPr>
        </p:nvSpPr>
        <p:spPr>
          <a:xfrm>
            <a:off x="2057400" y="1143000"/>
            <a:ext cx="6629400" cy="2209800"/>
          </a:xfrm>
        </p:spPr>
        <p:txBody>
          <a:bodyPr/>
          <a:lstStyle>
            <a:lvl1pPr>
              <a:defRPr sz="4800"/>
            </a:lvl1pPr>
          </a:lstStyle>
          <a:p>
            <a:r>
              <a:rPr lang="ru-RU"/>
              <a:t>Образец заголовка</a:t>
            </a:r>
          </a:p>
        </p:txBody>
      </p:sp>
      <p:sp>
        <p:nvSpPr>
          <p:cNvPr id="54284" name="Rectangle 12"/>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r>
              <a:rPr lang="ru-RU"/>
              <a:t>Образец подзаголовка</a:t>
            </a:r>
          </a:p>
        </p:txBody>
      </p:sp>
      <p:sp>
        <p:nvSpPr>
          <p:cNvPr id="54285" name="Rectangle 13"/>
          <p:cNvSpPr>
            <a:spLocks noGrp="1" noChangeArrowheads="1"/>
          </p:cNvSpPr>
          <p:nvPr>
            <p:ph type="dt" sz="half" idx="2"/>
          </p:nvPr>
        </p:nvSpPr>
        <p:spPr>
          <a:xfrm>
            <a:off x="912813" y="6251575"/>
            <a:ext cx="1905000" cy="457200"/>
          </a:xfrm>
        </p:spPr>
        <p:txBody>
          <a:bodyPr/>
          <a:lstStyle>
            <a:lvl1pPr>
              <a:defRPr/>
            </a:lvl1pPr>
          </a:lstStyle>
          <a:p>
            <a:endParaRPr lang="ru-RU"/>
          </a:p>
        </p:txBody>
      </p:sp>
      <p:sp>
        <p:nvSpPr>
          <p:cNvPr id="54286" name="Rectangle 14"/>
          <p:cNvSpPr>
            <a:spLocks noGrp="1" noChangeArrowheads="1"/>
          </p:cNvSpPr>
          <p:nvPr>
            <p:ph type="ftr" sz="quarter" idx="3"/>
          </p:nvPr>
        </p:nvSpPr>
        <p:spPr>
          <a:xfrm>
            <a:off x="3354388" y="6248400"/>
            <a:ext cx="2895600" cy="457200"/>
          </a:xfrm>
        </p:spPr>
        <p:txBody>
          <a:bodyPr/>
          <a:lstStyle>
            <a:lvl1pPr>
              <a:defRPr/>
            </a:lvl1pPr>
          </a:lstStyle>
          <a:p>
            <a:endParaRPr lang="ru-RU"/>
          </a:p>
        </p:txBody>
      </p:sp>
      <p:sp>
        <p:nvSpPr>
          <p:cNvPr id="54287" name="Rectangle 15"/>
          <p:cNvSpPr>
            <a:spLocks noGrp="1" noChangeArrowheads="1"/>
          </p:cNvSpPr>
          <p:nvPr>
            <p:ph type="sldNum" sz="quarter" idx="4"/>
          </p:nvPr>
        </p:nvSpPr>
        <p:spPr/>
        <p:txBody>
          <a:bodyPr/>
          <a:lstStyle>
            <a:lvl1pPr>
              <a:defRPr/>
            </a:lvl1pPr>
          </a:lstStyle>
          <a:p>
            <a:fld id="{5C5C39AC-D828-4F0C-9988-B7D574E57E95}" type="slidenum">
              <a:rPr lang="ru-RU"/>
              <a:pPr/>
              <a:t>‹#›</a:t>
            </a:fld>
            <a:endParaRPr lang="ru-RU"/>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ADEEB1BF-4212-4461-A0E1-BDEBC5735B3D}" type="slidenum">
              <a:rPr lang="ru-RU"/>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14BDA92F-8D54-422D-8181-170DE00A706F}" type="slidenum">
              <a:rPr lang="ru-RU"/>
              <a:pPr/>
              <a:t>‹#›</a:t>
            </a:fld>
            <a:endParaRPr lang="ru-RU"/>
          </a:p>
        </p:txBody>
      </p:sp>
    </p:spTree>
  </p:cSld>
  <p:clrMapOvr>
    <a:masterClrMapping/>
  </p:clrMapOvr>
  <p:transition spd="slow"/>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5A1ECC42-CD2A-456E-AC18-BE4B807282EC}" type="slidenum">
              <a:rPr lang="ru-RU"/>
              <a:pPr/>
              <a:t>‹#›</a:t>
            </a:fld>
            <a:endParaRPr lang="ru-RU"/>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59334BAC-F006-42EE-A942-9BD37ECA6965}" type="slidenum">
              <a:rPr lang="ru-RU"/>
              <a:pPr/>
              <a:t>‹#›</a:t>
            </a:fld>
            <a:endParaRPr lang="ru-RU"/>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23FF63FC-6F79-4A9A-8C28-7574F679C4D4}" type="slidenum">
              <a:rPr lang="ru-RU"/>
              <a:pPr/>
              <a:t>‹#›</a:t>
            </a:fld>
            <a:endParaRPr lang="ru-RU"/>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601830D8-BD8F-450B-8EB7-D61C81B87E62}" type="slidenum">
              <a:rPr lang="ru-RU"/>
              <a:pPr/>
              <a:t>‹#›</a:t>
            </a:fld>
            <a:endParaRPr lang="ru-RU"/>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3EAC6E52-F2E9-42A0-95EC-F1AAED6DAEC4}" type="slidenum">
              <a:rPr lang="ru-RU"/>
              <a:pPr/>
              <a:t>‹#›</a:t>
            </a:fld>
            <a:endParaRPr lang="ru-RU"/>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98639D71-48A7-4A11-B83C-5A5EC0E51554}" type="slidenum">
              <a:rPr lang="ru-RU"/>
              <a:pPr/>
              <a:t>‹#›</a:t>
            </a:fld>
            <a:endParaRPr lang="ru-RU"/>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7AAF16B2-2092-4FDC-806B-B60E9F97E908}" type="slidenum">
              <a:rPr lang="ru-RU"/>
              <a:pPr/>
              <a:t>‹#›</a:t>
            </a:fld>
            <a:endParaRPr lang="ru-RU"/>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CA09328F-07C9-4163-9CFA-5036C247129C}" type="slidenum">
              <a:rPr lang="ru-RU"/>
              <a:pPr/>
              <a:t>‹#›</a:t>
            </a:fld>
            <a:endParaRPr lang="ru-RU"/>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43700" y="277813"/>
            <a:ext cx="1943100" cy="585311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914400" y="277813"/>
            <a:ext cx="5676900" cy="585311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EF943D84-4380-40BD-A407-ADE846B49CB0}" type="slidenum">
              <a:rPr lang="ru-RU"/>
              <a:pPr/>
              <a:t>‹#›</a:t>
            </a:fld>
            <a:endParaRPr lang="ru-RU"/>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a:xfrm>
            <a:off x="2133600" y="1371600"/>
            <a:ext cx="6477000" cy="1752600"/>
          </a:xfrm>
        </p:spPr>
        <p:txBody>
          <a:bodyPr/>
          <a:lstStyle>
            <a:lvl1pPr>
              <a:defRPr sz="5400"/>
            </a:lvl1pPr>
          </a:lstStyle>
          <a:p>
            <a:r>
              <a:rPr lang="ru-RU"/>
              <a:t>Образец заголовка</a:t>
            </a:r>
          </a:p>
        </p:txBody>
      </p:sp>
      <p:sp>
        <p:nvSpPr>
          <p:cNvPr id="58371" name="Rectangle 3"/>
          <p:cNvSpPr>
            <a:spLocks noGrp="1" noChangeArrowheads="1"/>
          </p:cNvSpPr>
          <p:nvPr>
            <p:ph type="subTitle" idx="1"/>
          </p:nvPr>
        </p:nvSpPr>
        <p:spPr>
          <a:xfrm>
            <a:off x="2133600" y="3733800"/>
            <a:ext cx="6477000" cy="1981200"/>
          </a:xfrm>
        </p:spPr>
        <p:txBody>
          <a:bodyPr/>
          <a:lstStyle>
            <a:lvl1pPr marL="0" indent="0">
              <a:buFont typeface="Wingdings" pitchFamily="2" charset="2"/>
              <a:buNone/>
              <a:defRPr/>
            </a:lvl1pPr>
          </a:lstStyle>
          <a:p>
            <a:r>
              <a:rPr lang="ru-RU"/>
              <a:t>Образец подзаголовка</a:t>
            </a:r>
          </a:p>
        </p:txBody>
      </p:sp>
      <p:sp>
        <p:nvSpPr>
          <p:cNvPr id="58372" name="Rectangle 4"/>
          <p:cNvSpPr>
            <a:spLocks noGrp="1" noChangeArrowheads="1"/>
          </p:cNvSpPr>
          <p:nvPr>
            <p:ph type="dt" sz="half" idx="2"/>
          </p:nvPr>
        </p:nvSpPr>
        <p:spPr>
          <a:xfrm>
            <a:off x="7086600" y="6248400"/>
            <a:ext cx="1524000" cy="457200"/>
          </a:xfrm>
        </p:spPr>
        <p:txBody>
          <a:bodyPr/>
          <a:lstStyle>
            <a:lvl1pPr>
              <a:defRPr/>
            </a:lvl1pPr>
          </a:lstStyle>
          <a:p>
            <a:endParaRPr lang="ru-RU"/>
          </a:p>
        </p:txBody>
      </p:sp>
      <p:sp>
        <p:nvSpPr>
          <p:cNvPr id="58373" name="Rectangle 5"/>
          <p:cNvSpPr>
            <a:spLocks noGrp="1" noChangeArrowheads="1"/>
          </p:cNvSpPr>
          <p:nvPr>
            <p:ph type="ftr" sz="quarter" idx="3"/>
          </p:nvPr>
        </p:nvSpPr>
        <p:spPr>
          <a:xfrm>
            <a:off x="3810000" y="6248400"/>
            <a:ext cx="2895600" cy="457200"/>
          </a:xfrm>
        </p:spPr>
        <p:txBody>
          <a:bodyPr/>
          <a:lstStyle>
            <a:lvl1pPr>
              <a:defRPr/>
            </a:lvl1pPr>
          </a:lstStyle>
          <a:p>
            <a:endParaRPr lang="ru-RU"/>
          </a:p>
        </p:txBody>
      </p:sp>
      <p:sp>
        <p:nvSpPr>
          <p:cNvPr id="58374" name="Rectangle 6"/>
          <p:cNvSpPr>
            <a:spLocks noGrp="1" noChangeArrowheads="1"/>
          </p:cNvSpPr>
          <p:nvPr>
            <p:ph type="sldNum" sz="quarter" idx="4"/>
          </p:nvPr>
        </p:nvSpPr>
        <p:spPr>
          <a:xfrm>
            <a:off x="2209800" y="6248400"/>
            <a:ext cx="1219200" cy="457200"/>
          </a:xfrm>
        </p:spPr>
        <p:txBody>
          <a:bodyPr/>
          <a:lstStyle>
            <a:lvl1pPr>
              <a:defRPr/>
            </a:lvl1pPr>
          </a:lstStyle>
          <a:p>
            <a:fld id="{DE3CE55D-DDD8-493B-A5AF-D9D5503C7AD4}" type="slidenum">
              <a:rPr lang="ru-RU"/>
              <a:pPr/>
              <a:t>‹#›</a:t>
            </a:fld>
            <a:endParaRPr lang="ru-RU"/>
          </a:p>
        </p:txBody>
      </p:sp>
      <p:sp>
        <p:nvSpPr>
          <p:cNvPr id="58375" name="Line 7"/>
          <p:cNvSpPr>
            <a:spLocks noChangeShapeType="1"/>
          </p:cNvSpPr>
          <p:nvPr/>
        </p:nvSpPr>
        <p:spPr bwMode="auto">
          <a:xfrm>
            <a:off x="1905000" y="1219200"/>
            <a:ext cx="0" cy="2057400"/>
          </a:xfrm>
          <a:prstGeom prst="line">
            <a:avLst/>
          </a:prstGeom>
          <a:noFill/>
          <a:ln w="34925">
            <a:solidFill>
              <a:schemeClr val="tx2"/>
            </a:solidFill>
            <a:round/>
            <a:headEnd/>
            <a:tailEnd/>
          </a:ln>
          <a:effectLst/>
        </p:spPr>
        <p:txBody>
          <a:bodyPr/>
          <a:lstStyle/>
          <a:p>
            <a:endParaRPr lang="ru-RU"/>
          </a:p>
        </p:txBody>
      </p:sp>
      <p:sp>
        <p:nvSpPr>
          <p:cNvPr id="58376" name="Oval 8"/>
          <p:cNvSpPr>
            <a:spLocks noChangeArrowheads="1"/>
          </p:cNvSpPr>
          <p:nvPr/>
        </p:nvSpPr>
        <p:spPr bwMode="auto">
          <a:xfrm>
            <a:off x="163513" y="2103438"/>
            <a:ext cx="347662" cy="347662"/>
          </a:xfrm>
          <a:prstGeom prst="ellipse">
            <a:avLst/>
          </a:prstGeom>
          <a:solidFill>
            <a:schemeClr val="tx1"/>
          </a:solidFill>
          <a:ln w="9525">
            <a:noFill/>
            <a:round/>
            <a:headEnd/>
            <a:tailEnd/>
          </a:ln>
          <a:effectLst/>
        </p:spPr>
        <p:txBody>
          <a:bodyPr wrap="none" anchor="ctr"/>
          <a:lstStyle/>
          <a:p>
            <a:pPr algn="ctr"/>
            <a:endParaRPr lang="ru-RU" sz="2400">
              <a:latin typeface="Times New Roman" pitchFamily="18" charset="0"/>
            </a:endParaRPr>
          </a:p>
        </p:txBody>
      </p:sp>
      <p:sp>
        <p:nvSpPr>
          <p:cNvPr id="58377" name="Oval 9"/>
          <p:cNvSpPr>
            <a:spLocks noChangeArrowheads="1"/>
          </p:cNvSpPr>
          <p:nvPr/>
        </p:nvSpPr>
        <p:spPr bwMode="auto">
          <a:xfrm>
            <a:off x="739775" y="2105025"/>
            <a:ext cx="349250" cy="347663"/>
          </a:xfrm>
          <a:prstGeom prst="ellipse">
            <a:avLst/>
          </a:prstGeom>
          <a:solidFill>
            <a:schemeClr val="accent1"/>
          </a:solidFill>
          <a:ln w="9525">
            <a:noFill/>
            <a:round/>
            <a:headEnd/>
            <a:tailEnd/>
          </a:ln>
          <a:effectLst/>
        </p:spPr>
        <p:txBody>
          <a:bodyPr wrap="none" anchor="ctr"/>
          <a:lstStyle/>
          <a:p>
            <a:pPr algn="ctr"/>
            <a:endParaRPr lang="ru-RU" sz="2400">
              <a:latin typeface="Times New Roman" pitchFamily="18" charset="0"/>
            </a:endParaRPr>
          </a:p>
        </p:txBody>
      </p:sp>
      <p:sp>
        <p:nvSpPr>
          <p:cNvPr id="58378" name="Oval 10"/>
          <p:cNvSpPr>
            <a:spLocks noChangeArrowheads="1"/>
          </p:cNvSpPr>
          <p:nvPr/>
        </p:nvSpPr>
        <p:spPr bwMode="auto">
          <a:xfrm>
            <a:off x="1317625" y="2105025"/>
            <a:ext cx="347663" cy="347663"/>
          </a:xfrm>
          <a:prstGeom prst="ellipse">
            <a:avLst/>
          </a:prstGeom>
          <a:solidFill>
            <a:schemeClr val="accent2"/>
          </a:solidFill>
          <a:ln w="9525">
            <a:noFill/>
            <a:round/>
            <a:headEnd/>
            <a:tailEnd/>
          </a:ln>
          <a:effectLst/>
        </p:spPr>
        <p:txBody>
          <a:bodyPr wrap="none" anchor="ctr"/>
          <a:lstStyle/>
          <a:p>
            <a:pPr algn="ctr"/>
            <a:endParaRPr lang="ru-RU" sz="2400">
              <a:latin typeface="Times New Roman" pitchFamily="18"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C3E3587A-E574-4EE3-A143-9968DA28517A}" type="slidenum">
              <a:rPr lang="ru-RU"/>
              <a:pPr/>
              <a:t>‹#›</a:t>
            </a:fld>
            <a:endParaRPr lang="ru-RU"/>
          </a:p>
        </p:txBody>
      </p:sp>
    </p:spTree>
  </p:cSld>
  <p:clrMapOvr>
    <a:masterClrMapping/>
  </p:clrMapOvr>
  <p:transition spd="slow"/>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0E0D3D13-11BD-45E6-BA77-348C41DC9D42}" type="slidenum">
              <a:rPr lang="ru-RU"/>
              <a:pPr/>
              <a:t>‹#›</a:t>
            </a:fld>
            <a:endParaRPr lang="ru-RU"/>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471092AD-C46F-44BB-B56D-5AC4D7B48581}" type="slidenum">
              <a:rPr lang="ru-RU"/>
              <a:pPr/>
              <a:t>‹#›</a:t>
            </a:fld>
            <a:endParaRPr lang="ru-RU"/>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1524000" y="19050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105400" y="19050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979402EF-FE4C-4C85-A349-1B96E3547319}" type="slidenum">
              <a:rPr lang="ru-RU"/>
              <a:pPr/>
              <a:t>‹#›</a:t>
            </a:fld>
            <a:endParaRPr lang="ru-RU"/>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A222FA50-8AD7-4726-9C76-EB01E665A144}" type="slidenum">
              <a:rPr lang="ru-RU"/>
              <a:pPr/>
              <a:t>‹#›</a:t>
            </a:fld>
            <a:endParaRPr lang="ru-RU"/>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3FF5EC3D-86C0-4C46-9BF6-BDC6F877D27B}" type="slidenum">
              <a:rPr lang="ru-RU"/>
              <a:pPr/>
              <a:t>‹#›</a:t>
            </a:fld>
            <a:endParaRPr lang="ru-RU"/>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A2F063A4-56A8-4E38-AD82-D9BAE80BE80E}" type="slidenum">
              <a:rPr lang="ru-RU"/>
              <a:pPr/>
              <a:t>‹#›</a:t>
            </a:fld>
            <a:endParaRPr lang="ru-RU"/>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04DC6603-A6B8-4CB0-9782-7DBBBFECC1A9}" type="slidenum">
              <a:rPr lang="ru-RU"/>
              <a:pPr/>
              <a:t>‹#›</a:t>
            </a:fld>
            <a:endParaRPr lang="ru-RU"/>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E08C0442-3C7F-4503-BC8B-435A3027AEA6}" type="slidenum">
              <a:rPr lang="ru-RU"/>
              <a:pPr/>
              <a:t>‹#›</a:t>
            </a:fld>
            <a:endParaRPr lang="ru-RU"/>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55737D61-6375-4923-939F-4040D93A3CA4}" type="slidenum">
              <a:rPr lang="ru-RU"/>
              <a:pPr/>
              <a:t>‹#›</a:t>
            </a:fld>
            <a:endParaRPr lang="ru-RU"/>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90500"/>
            <a:ext cx="1752600" cy="58293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524000" y="190500"/>
            <a:ext cx="5105400" cy="58293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295E5BDF-D9C5-4DE4-A7A4-C8D65FD4429E}" type="slidenum">
              <a:rPr lang="ru-RU"/>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70" name="Group 2"/>
          <p:cNvGrpSpPr>
            <a:grpSpLocks/>
          </p:cNvGrpSpPr>
          <p:nvPr/>
        </p:nvGrpSpPr>
        <p:grpSpPr bwMode="auto">
          <a:xfrm>
            <a:off x="0" y="0"/>
            <a:ext cx="2667000" cy="6858000"/>
            <a:chOff x="0" y="0"/>
            <a:chExt cx="1680" cy="4320"/>
          </a:xfrm>
        </p:grpSpPr>
        <p:sp>
          <p:nvSpPr>
            <p:cNvPr id="7171" name="Rectangle 3"/>
            <p:cNvSpPr>
              <a:spLocks noChangeArrowheads="1"/>
            </p:cNvSpPr>
            <p:nvPr/>
          </p:nvSpPr>
          <p:spPr bwMode="hidden">
            <a:xfrm>
              <a:off x="1248" y="0"/>
              <a:ext cx="432" cy="4320"/>
            </a:xfrm>
            <a:prstGeom prst="rect">
              <a:avLst/>
            </a:prstGeom>
            <a:gradFill rotWithShape="0">
              <a:gsLst>
                <a:gs pos="0">
                  <a:schemeClr val="bg1">
                    <a:gamma/>
                    <a:shade val="45490"/>
                    <a:invGamma/>
                  </a:schemeClr>
                </a:gs>
                <a:gs pos="100000">
                  <a:schemeClr val="bg1"/>
                </a:gs>
              </a:gsLst>
              <a:lin ang="0" scaled="1"/>
            </a:gradFill>
            <a:ln w="9525">
              <a:noFill/>
              <a:miter lim="800000"/>
              <a:headEnd/>
              <a:tailEnd/>
            </a:ln>
            <a:effectLst/>
          </p:spPr>
          <p:txBody>
            <a:bodyPr wrap="none" anchor="ctr"/>
            <a:lstStyle/>
            <a:p>
              <a:pPr algn="ctr"/>
              <a:endParaRPr lang="ru-RU"/>
            </a:p>
          </p:txBody>
        </p:sp>
        <p:pic>
          <p:nvPicPr>
            <p:cNvPr id="7172" name="Picture 4" descr="slidemaster_med3"/>
            <p:cNvPicPr>
              <a:picLocks noChangeAspect="1" noChangeArrowheads="1"/>
            </p:cNvPicPr>
            <p:nvPr/>
          </p:nvPicPr>
          <p:blipFill>
            <a:blip r:embed="rId13"/>
            <a:srcRect/>
            <a:stretch>
              <a:fillRect/>
            </a:stretch>
          </p:blipFill>
          <p:spPr bwMode="ltGray">
            <a:xfrm>
              <a:off x="0" y="0"/>
              <a:ext cx="1348" cy="4320"/>
            </a:xfrm>
            <a:prstGeom prst="rect">
              <a:avLst/>
            </a:prstGeom>
            <a:noFill/>
          </p:spPr>
        </p:pic>
      </p:grpSp>
      <p:sp>
        <p:nvSpPr>
          <p:cNvPr id="7173" name="Rectangle 5"/>
          <p:cNvSpPr>
            <a:spLocks noGrp="1" noChangeArrowheads="1"/>
          </p:cNvSpPr>
          <p:nvPr>
            <p:ph type="title"/>
          </p:nvPr>
        </p:nvSpPr>
        <p:spPr bwMode="auto">
          <a:xfrm>
            <a:off x="2438400" y="228600"/>
            <a:ext cx="6400800" cy="121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7174" name="Rectangle 6"/>
          <p:cNvSpPr>
            <a:spLocks noGrp="1" noChangeArrowheads="1"/>
          </p:cNvSpPr>
          <p:nvPr>
            <p:ph type="body" idx="1"/>
          </p:nvPr>
        </p:nvSpPr>
        <p:spPr bwMode="auto">
          <a:xfrm>
            <a:off x="2438400" y="1600200"/>
            <a:ext cx="64008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7175" name="Rectangle 7"/>
          <p:cNvSpPr>
            <a:spLocks noGrp="1" noChangeArrowheads="1"/>
          </p:cNvSpPr>
          <p:nvPr>
            <p:ph type="dt" sz="half" idx="2"/>
          </p:nvPr>
        </p:nvSpPr>
        <p:spPr bwMode="auto">
          <a:xfrm>
            <a:off x="152400" y="6248400"/>
            <a:ext cx="19018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C0C0C0"/>
                  </a:outerShdw>
                </a:effectLst>
              </a:defRPr>
            </a:lvl1pPr>
          </a:lstStyle>
          <a:p>
            <a:endParaRPr lang="ru-RU"/>
          </a:p>
        </p:txBody>
      </p:sp>
      <p:sp>
        <p:nvSpPr>
          <p:cNvPr id="7176"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C0C0C0"/>
                  </a:outerShdw>
                </a:effectLst>
              </a:defRPr>
            </a:lvl1pPr>
          </a:lstStyle>
          <a:p>
            <a:endParaRPr lang="ru-RU"/>
          </a:p>
        </p:txBody>
      </p:sp>
      <p:sp>
        <p:nvSpPr>
          <p:cNvPr id="7177" name="Rectangle 9"/>
          <p:cNvSpPr>
            <a:spLocks noGrp="1" noChangeArrowheads="1"/>
          </p:cNvSpPr>
          <p:nvPr>
            <p:ph type="sldNum" sz="quarter" idx="4"/>
          </p:nvPr>
        </p:nvSpPr>
        <p:spPr bwMode="auto">
          <a:xfrm>
            <a:off x="6934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C0C0C0"/>
                  </a:outerShdw>
                </a:effectLst>
              </a:defRPr>
            </a:lvl1pPr>
          </a:lstStyle>
          <a:p>
            <a:fld id="{62A53C45-FE9B-43FE-B56A-05D0155C0C03}"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650"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ransition spd="slow"/>
  <p:txStyles>
    <p:titleStyle>
      <a:lvl1pPr algn="l" rtl="0" fontAlgn="base">
        <a:spcBef>
          <a:spcPct val="0"/>
        </a:spcBef>
        <a:spcAft>
          <a:spcPct val="0"/>
        </a:spcAft>
        <a:defRPr sz="3600">
          <a:solidFill>
            <a:schemeClr val="tx2"/>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2pPr>
      <a:lvl3pPr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3pPr>
      <a:lvl4pPr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4pPr>
      <a:lvl5pPr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5pPr>
      <a:lvl6pPr marL="4572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6pPr>
      <a:lvl7pPr marL="9144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7pPr>
      <a:lvl8pPr marL="13716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8pPr>
      <a:lvl9pPr marL="18288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9pPr>
    </p:titleStyle>
    <p:bodyStyle>
      <a:lvl1pPr marL="342900" indent="-342900" algn="l" rtl="0" fontAlgn="base">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fontAlgn="base">
        <a:spcBef>
          <a:spcPct val="20000"/>
        </a:spcBef>
        <a:spcAft>
          <a:spcPct val="0"/>
        </a:spcAft>
        <a:buClr>
          <a:schemeClr val="folHlink"/>
        </a:buClr>
        <a:buSzPct val="70000"/>
        <a:buFont typeface="Wingdings" pitchFamily="2" charset="2"/>
        <a:buChar char="l"/>
        <a:defRPr sz="2800">
          <a:solidFill>
            <a:schemeClr val="tx1"/>
          </a:solidFill>
          <a:effectLst>
            <a:outerShdw blurRad="38100" dist="38100" dir="2700000" algn="tl">
              <a:srgbClr val="C0C0C0"/>
            </a:outerShdw>
          </a:effectLst>
          <a:latin typeface="+mn-lt"/>
        </a:defRPr>
      </a:lvl2pPr>
      <a:lvl3pPr marL="1143000" indent="-228600" algn="l" rtl="0" fontAlgn="base">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C0C0C0"/>
            </a:outerShdw>
          </a:effectLst>
          <a:latin typeface="+mn-lt"/>
        </a:defRPr>
      </a:lvl3pPr>
      <a:lvl4pPr marL="1600200" indent="-228600" algn="l" rtl="0" fontAlgn="base">
        <a:spcBef>
          <a:spcPct val="20000"/>
        </a:spcBef>
        <a:spcAft>
          <a:spcPct val="0"/>
        </a:spcAft>
        <a:buClr>
          <a:schemeClr val="folHlink"/>
        </a:buClr>
        <a:buSzPct val="70000"/>
        <a:buFont typeface="Wingdings" pitchFamily="2" charset="2"/>
        <a:buChar char="l"/>
        <a:defRPr sz="2000">
          <a:solidFill>
            <a:schemeClr val="tx1"/>
          </a:solidFill>
          <a:effectLst>
            <a:outerShdw blurRad="38100" dist="38100" dir="2700000" algn="tl">
              <a:srgbClr val="C0C0C0"/>
            </a:outerShdw>
          </a:effectLst>
          <a:latin typeface="+mn-lt"/>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a:endParaRPr kumimoji="1" lang="ru-RU" sz="2400">
              <a:latin typeface="Tahoma" pitchFamily="34" charset="0"/>
            </a:endParaRPr>
          </a:p>
        </p:txBody>
      </p:sp>
      <p:sp>
        <p:nvSpPr>
          <p:cNvPr id="61443"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endParaRPr kumimoji="1" lang="ru-RU" sz="2400">
              <a:latin typeface="Tahoma" pitchFamily="34" charset="0"/>
            </a:endParaRPr>
          </a:p>
        </p:txBody>
      </p:sp>
      <p:sp>
        <p:nvSpPr>
          <p:cNvPr id="61444"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a:endParaRPr kumimoji="1" lang="ru-RU" sz="2400">
              <a:latin typeface="Tahoma" pitchFamily="34" charset="0"/>
            </a:endParaRPr>
          </a:p>
        </p:txBody>
      </p:sp>
      <p:sp>
        <p:nvSpPr>
          <p:cNvPr id="61445"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endParaRPr kumimoji="1" lang="ru-RU" sz="2400">
              <a:latin typeface="Tahoma" pitchFamily="34" charset="0"/>
            </a:endParaRPr>
          </a:p>
        </p:txBody>
      </p:sp>
      <p:sp>
        <p:nvSpPr>
          <p:cNvPr id="61446"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endParaRPr kumimoji="1" lang="ru-RU" sz="2400">
              <a:latin typeface="Tahoma" pitchFamily="34" charset="0"/>
            </a:endParaRPr>
          </a:p>
        </p:txBody>
      </p:sp>
      <p:sp>
        <p:nvSpPr>
          <p:cNvPr id="61447"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a:endParaRPr kumimoji="1" lang="ru-RU" sz="2400">
              <a:latin typeface="Tahoma" pitchFamily="34" charset="0"/>
            </a:endParaRPr>
          </a:p>
        </p:txBody>
      </p:sp>
      <p:sp>
        <p:nvSpPr>
          <p:cNvPr id="61448"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endParaRPr kumimoji="1" lang="ru-RU" sz="2400">
              <a:latin typeface="Tahoma" pitchFamily="34" charset="0"/>
            </a:endParaRPr>
          </a:p>
        </p:txBody>
      </p:sp>
      <p:sp>
        <p:nvSpPr>
          <p:cNvPr id="61449" name="Rectangle 9"/>
          <p:cNvSpPr>
            <a:spLocks noGrp="1" noChangeArrowheads="1"/>
          </p:cNvSpPr>
          <p:nvPr>
            <p:ph type="title"/>
          </p:nvPr>
        </p:nvSpPr>
        <p:spPr bwMode="auto">
          <a:xfrm>
            <a:off x="1150938" y="214313"/>
            <a:ext cx="7793037" cy="14620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ru-RU" smtClean="0"/>
              <a:t>Образец заголовка</a:t>
            </a:r>
          </a:p>
        </p:txBody>
      </p:sp>
      <p:sp>
        <p:nvSpPr>
          <p:cNvPr id="61450"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61451"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mn-lt"/>
              </a:defRPr>
            </a:lvl1pPr>
          </a:lstStyle>
          <a:p>
            <a:endParaRPr lang="ru-RU"/>
          </a:p>
        </p:txBody>
      </p:sp>
      <p:sp>
        <p:nvSpPr>
          <p:cNvPr id="61452"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mn-lt"/>
              </a:defRPr>
            </a:lvl1pPr>
          </a:lstStyle>
          <a:p>
            <a:endParaRPr lang="ru-RU"/>
          </a:p>
        </p:txBody>
      </p:sp>
      <p:sp>
        <p:nvSpPr>
          <p:cNvPr id="61453"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mn-lt"/>
              </a:defRPr>
            </a:lvl1pPr>
          </a:lstStyle>
          <a:p>
            <a:fld id="{C55FBACC-3533-4830-B5DE-F2503FB4B44A}"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670"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defRPr>
      </a:lvl2pPr>
      <a:lvl3pPr algn="l" rtl="0" fontAlgn="base">
        <a:spcBef>
          <a:spcPct val="0"/>
        </a:spcBef>
        <a:spcAft>
          <a:spcPct val="0"/>
        </a:spcAft>
        <a:defRPr sz="4400">
          <a:solidFill>
            <a:schemeClr val="tx2"/>
          </a:solidFill>
          <a:latin typeface="Tahoma" pitchFamily="34" charset="0"/>
        </a:defRPr>
      </a:lvl3pPr>
      <a:lvl4pPr algn="l" rtl="0" fontAlgn="base">
        <a:spcBef>
          <a:spcPct val="0"/>
        </a:spcBef>
        <a:spcAft>
          <a:spcPct val="0"/>
        </a:spcAft>
        <a:defRPr sz="4400">
          <a:solidFill>
            <a:schemeClr val="tx2"/>
          </a:solidFill>
          <a:latin typeface="Tahoma" pitchFamily="34" charset="0"/>
        </a:defRPr>
      </a:lvl4pPr>
      <a:lvl5pPr algn="l" rtl="0" fontAlgn="base">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9634" name="Group 2"/>
          <p:cNvGrpSpPr>
            <a:grpSpLocks/>
          </p:cNvGrpSpPr>
          <p:nvPr/>
        </p:nvGrpSpPr>
        <p:grpSpPr bwMode="auto">
          <a:xfrm>
            <a:off x="-3238500" y="0"/>
            <a:ext cx="11925300" cy="3810000"/>
            <a:chOff x="-2040" y="0"/>
            <a:chExt cx="7512" cy="2400"/>
          </a:xfrm>
        </p:grpSpPr>
        <p:sp>
          <p:nvSpPr>
            <p:cNvPr id="69635" name="AutoShape 3"/>
            <p:cNvSpPr>
              <a:spLocks noChangeArrowheads="1"/>
            </p:cNvSpPr>
            <p:nvPr/>
          </p:nvSpPr>
          <p:spPr bwMode="auto">
            <a:xfrm>
              <a:off x="-2040" y="432"/>
              <a:ext cx="2592" cy="1968"/>
            </a:xfrm>
            <a:custGeom>
              <a:avLst/>
              <a:gdLst>
                <a:gd name="G0" fmla="+- 18296 0 0"/>
                <a:gd name="G1" fmla="+- -30880 0 0"/>
                <a:gd name="G2" fmla="+- 31512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296" y="5746"/>
                </a:cxn>
                <a:cxn ang="0">
                  <a:pos x="64000" y="32000"/>
                </a:cxn>
                <a:cxn ang="0">
                  <a:pos x="50296" y="58253"/>
                </a:cxn>
                <a:cxn ang="0">
                  <a:pos x="50296" y="58253"/>
                </a:cxn>
                <a:cxn ang="0">
                  <a:pos x="50295" y="58253"/>
                </a:cxn>
                <a:cxn ang="0">
                  <a:pos x="50296" y="58254"/>
                </a:cxn>
                <a:cxn ang="0">
                  <a:pos x="50296" y="5746"/>
                </a:cxn>
                <a:cxn ang="0">
                  <a:pos x="50295" y="5746"/>
                </a:cxn>
                <a:cxn ang="0">
                  <a:pos x="50296" y="5746"/>
                </a:cxn>
              </a:cxnLst>
              <a:rect l="T13" t="T15" r="T17" b="T19"/>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w="9525">
              <a:noFill/>
              <a:miter lim="800000"/>
              <a:headEnd/>
              <a:tailEnd/>
            </a:ln>
          </p:spPr>
          <p:txBody>
            <a:bodyPr/>
            <a:lstStyle/>
            <a:p>
              <a:endParaRPr lang="ru-RU" sz="2400">
                <a:latin typeface="Times New Roman" pitchFamily="18" charset="0"/>
              </a:endParaRPr>
            </a:p>
          </p:txBody>
        </p:sp>
        <p:sp>
          <p:nvSpPr>
            <p:cNvPr id="69636" name="AutoShape 4"/>
            <p:cNvSpPr>
              <a:spLocks noChangeArrowheads="1"/>
            </p:cNvSpPr>
            <p:nvPr/>
          </p:nvSpPr>
          <p:spPr bwMode="auto">
            <a:xfrm>
              <a:off x="-1528" y="0"/>
              <a:ext cx="1949" cy="1987"/>
            </a:xfrm>
            <a:custGeom>
              <a:avLst/>
              <a:gdLst>
                <a:gd name="G0" fmla="+- 18077 0 0"/>
                <a:gd name="G1" fmla="+- -3088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077" y="5595"/>
                </a:cxn>
                <a:cxn ang="0">
                  <a:pos x="64000" y="32000"/>
                </a:cxn>
                <a:cxn ang="0">
                  <a:pos x="50077" y="58404"/>
                </a:cxn>
                <a:cxn ang="0">
                  <a:pos x="50077" y="58404"/>
                </a:cxn>
                <a:cxn ang="0">
                  <a:pos x="50076" y="58404"/>
                </a:cxn>
                <a:cxn ang="0">
                  <a:pos x="50077" y="58405"/>
                </a:cxn>
                <a:cxn ang="0">
                  <a:pos x="50077" y="5595"/>
                </a:cxn>
                <a:cxn ang="0">
                  <a:pos x="50076" y="5595"/>
                </a:cxn>
                <a:cxn ang="0">
                  <a:pos x="50077" y="5595"/>
                </a:cxn>
              </a:cxnLst>
              <a:rect l="T13" t="T15" r="T17" b="T19"/>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w="9525">
              <a:noFill/>
              <a:miter lim="800000"/>
              <a:headEnd/>
              <a:tailEnd/>
            </a:ln>
          </p:spPr>
          <p:txBody>
            <a:bodyPr/>
            <a:lstStyle/>
            <a:p>
              <a:endParaRPr lang="ru-RU"/>
            </a:p>
          </p:txBody>
        </p:sp>
        <p:sp>
          <p:nvSpPr>
            <p:cNvPr id="69637" name="Line 5"/>
            <p:cNvSpPr>
              <a:spLocks noChangeShapeType="1"/>
            </p:cNvSpPr>
            <p:nvPr/>
          </p:nvSpPr>
          <p:spPr bwMode="auto">
            <a:xfrm>
              <a:off x="864" y="960"/>
              <a:ext cx="4608" cy="0"/>
            </a:xfrm>
            <a:prstGeom prst="line">
              <a:avLst/>
            </a:prstGeom>
            <a:noFill/>
            <a:ln w="12700">
              <a:solidFill>
                <a:schemeClr val="tx1"/>
              </a:solidFill>
              <a:round/>
              <a:headEnd/>
              <a:tailEnd/>
            </a:ln>
            <a:effectLst/>
          </p:spPr>
          <p:txBody>
            <a:bodyPr/>
            <a:lstStyle/>
            <a:p>
              <a:endParaRPr lang="ru-RU"/>
            </a:p>
          </p:txBody>
        </p:sp>
      </p:grpSp>
      <p:sp>
        <p:nvSpPr>
          <p:cNvPr id="69638" name="Rectangle 6"/>
          <p:cNvSpPr>
            <a:spLocks noGrp="1" noChangeArrowheads="1"/>
          </p:cNvSpPr>
          <p:nvPr>
            <p:ph type="title"/>
          </p:nvPr>
        </p:nvSpPr>
        <p:spPr bwMode="auto">
          <a:xfrm>
            <a:off x="1370013" y="301625"/>
            <a:ext cx="7313612"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ru-RU" smtClean="0"/>
              <a:t>Образец заголовка</a:t>
            </a:r>
          </a:p>
        </p:txBody>
      </p:sp>
      <p:sp>
        <p:nvSpPr>
          <p:cNvPr id="69639" name="Rectangle 7"/>
          <p:cNvSpPr>
            <a:spLocks noGrp="1" noChangeArrowheads="1"/>
          </p:cNvSpPr>
          <p:nvPr>
            <p:ph type="body" idx="1"/>
          </p:nvPr>
        </p:nvSpPr>
        <p:spPr bwMode="auto">
          <a:xfrm>
            <a:off x="1370013" y="1827213"/>
            <a:ext cx="7313612"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69640"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endParaRPr lang="ru-RU"/>
          </a:p>
        </p:txBody>
      </p:sp>
      <p:sp>
        <p:nvSpPr>
          <p:cNvPr id="69641"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n-lt"/>
              </a:defRPr>
            </a:lvl1pPr>
          </a:lstStyle>
          <a:p>
            <a:endParaRPr lang="ru-RU"/>
          </a:p>
        </p:txBody>
      </p:sp>
      <p:sp>
        <p:nvSpPr>
          <p:cNvPr id="69642"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n-lt"/>
              </a:defRPr>
            </a:lvl1pPr>
          </a:lstStyle>
          <a:p>
            <a:fld id="{F4B5831E-B7EB-4901-A651-C1D6C28306CD}"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6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xStyles>
    <p:titleStyle>
      <a:lvl1pPr algn="l" rtl="0" fontAlgn="base">
        <a:spcBef>
          <a:spcPct val="0"/>
        </a:spcBef>
        <a:spcAft>
          <a:spcPct val="0"/>
        </a:spcAft>
        <a:defRPr sz="3600">
          <a:solidFill>
            <a:schemeClr val="tx2"/>
          </a:solidFill>
          <a:latin typeface="+mj-lt"/>
          <a:ea typeface="+mj-ea"/>
          <a:cs typeface="+mj-cs"/>
        </a:defRPr>
      </a:lvl1pPr>
      <a:lvl2pPr algn="l" rtl="0" fontAlgn="base">
        <a:spcBef>
          <a:spcPct val="0"/>
        </a:spcBef>
        <a:spcAft>
          <a:spcPct val="0"/>
        </a:spcAft>
        <a:defRPr sz="3600">
          <a:solidFill>
            <a:schemeClr val="tx2"/>
          </a:solidFill>
          <a:latin typeface="Arial" charset="0"/>
        </a:defRPr>
      </a:lvl2pPr>
      <a:lvl3pPr algn="l" rtl="0" fontAlgn="base">
        <a:spcBef>
          <a:spcPct val="0"/>
        </a:spcBef>
        <a:spcAft>
          <a:spcPct val="0"/>
        </a:spcAft>
        <a:defRPr sz="3600">
          <a:solidFill>
            <a:schemeClr val="tx2"/>
          </a:solidFill>
          <a:latin typeface="Arial" charset="0"/>
        </a:defRPr>
      </a:lvl3pPr>
      <a:lvl4pPr algn="l" rtl="0" fontAlgn="base">
        <a:spcBef>
          <a:spcPct val="0"/>
        </a:spcBef>
        <a:spcAft>
          <a:spcPct val="0"/>
        </a:spcAft>
        <a:defRPr sz="3600">
          <a:solidFill>
            <a:schemeClr val="tx2"/>
          </a:solidFill>
          <a:latin typeface="Arial" charset="0"/>
        </a:defRPr>
      </a:lvl4pPr>
      <a:lvl5pPr algn="l" rtl="0" fontAlgn="base">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fontAlgn="base">
        <a:spcBef>
          <a:spcPct val="20000"/>
        </a:spcBef>
        <a:spcAft>
          <a:spcPct val="0"/>
        </a:spcAft>
        <a:buClr>
          <a:schemeClr val="tx2"/>
        </a:buClr>
        <a:buSzPct val="70000"/>
        <a:buFont typeface="Wingdings" pitchFamily="2" charset="2"/>
        <a:buChar char="¡"/>
        <a:defRPr sz="29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l"/>
        <a:defRPr sz="2500">
          <a:solidFill>
            <a:schemeClr val="tx1"/>
          </a:solidFill>
          <a:latin typeface="+mn-lt"/>
        </a:defRPr>
      </a:lvl2pPr>
      <a:lvl3pPr marL="1143000" indent="-228600" algn="l" rtl="0" fontAlgn="base">
        <a:spcBef>
          <a:spcPct val="20000"/>
        </a:spcBef>
        <a:spcAft>
          <a:spcPct val="0"/>
        </a:spcAft>
        <a:buClr>
          <a:schemeClr val="tx2"/>
        </a:buClr>
        <a:buSzPct val="65000"/>
        <a:buFont typeface="Wingdings" pitchFamily="2" charset="2"/>
        <a:buChar char="¡"/>
        <a:defRPr sz="2200">
          <a:solidFill>
            <a:schemeClr val="tx1"/>
          </a:solidFill>
          <a:latin typeface="+mn-lt"/>
        </a:defRPr>
      </a:lvl3pPr>
      <a:lvl4pPr marL="1600200" indent="-228600" algn="l" rtl="0" fontAlgn="base">
        <a:spcBef>
          <a:spcPct val="20000"/>
        </a:spcBef>
        <a:spcAft>
          <a:spcPct val="0"/>
        </a:spcAft>
        <a:buClr>
          <a:schemeClr val="accent2"/>
        </a:buClr>
        <a:buSzPct val="70000"/>
        <a:buFont typeface="Wingdings" pitchFamily="2" charset="2"/>
        <a:buChar char="l"/>
        <a:defRPr sz="1900">
          <a:solidFill>
            <a:schemeClr val="tx1"/>
          </a:solidFill>
          <a:latin typeface="+mn-lt"/>
        </a:defRPr>
      </a:lvl4pPr>
      <a:lvl5pPr marL="20574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Line 2"/>
          <p:cNvSpPr>
            <a:spLocks noChangeShapeType="1"/>
          </p:cNvSpPr>
          <p:nvPr/>
        </p:nvSpPr>
        <p:spPr bwMode="auto">
          <a:xfrm>
            <a:off x="7962900" y="152400"/>
            <a:ext cx="0" cy="1524000"/>
          </a:xfrm>
          <a:prstGeom prst="line">
            <a:avLst/>
          </a:prstGeom>
          <a:noFill/>
          <a:ln w="9525">
            <a:solidFill>
              <a:schemeClr val="tx1"/>
            </a:solidFill>
            <a:round/>
            <a:headEnd/>
            <a:tailEnd/>
          </a:ln>
          <a:effectLst/>
        </p:spPr>
        <p:txBody>
          <a:bodyPr/>
          <a:lstStyle/>
          <a:p>
            <a:endParaRPr lang="ru-RU"/>
          </a:p>
        </p:txBody>
      </p:sp>
      <p:sp>
        <p:nvSpPr>
          <p:cNvPr id="11267" name="Rectangle 3"/>
          <p:cNvSpPr>
            <a:spLocks noGrp="1" noChangeArrowheads="1"/>
          </p:cNvSpPr>
          <p:nvPr>
            <p:ph type="title"/>
          </p:nvPr>
        </p:nvSpPr>
        <p:spPr bwMode="auto">
          <a:xfrm>
            <a:off x="457200" y="122238"/>
            <a:ext cx="7543800" cy="1295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ru-RU" altLang="en-US" smtClean="0"/>
              <a:t>Образец заголовка</a:t>
            </a:r>
          </a:p>
        </p:txBody>
      </p:sp>
      <p:sp>
        <p:nvSpPr>
          <p:cNvPr id="11268" name="Rectangle 4"/>
          <p:cNvSpPr>
            <a:spLocks noGrp="1" noChangeArrowheads="1"/>
          </p:cNvSpPr>
          <p:nvPr>
            <p:ph type="body" idx="1"/>
          </p:nvPr>
        </p:nvSpPr>
        <p:spPr bwMode="auto">
          <a:xfrm>
            <a:off x="457200" y="1719263"/>
            <a:ext cx="8229600" cy="44116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altLang="en-US" smtClean="0"/>
              <a:t>Образец текста</a:t>
            </a:r>
          </a:p>
          <a:p>
            <a:pPr lvl="1"/>
            <a:r>
              <a:rPr lang="ru-RU" altLang="en-US" smtClean="0"/>
              <a:t>Второй уровень</a:t>
            </a:r>
          </a:p>
          <a:p>
            <a:pPr lvl="2"/>
            <a:r>
              <a:rPr lang="ru-RU" altLang="en-US" smtClean="0"/>
              <a:t>Третий уровень</a:t>
            </a:r>
          </a:p>
          <a:p>
            <a:pPr lvl="3"/>
            <a:r>
              <a:rPr lang="ru-RU" altLang="en-US" smtClean="0"/>
              <a:t>Четвертый уровень</a:t>
            </a:r>
          </a:p>
          <a:p>
            <a:pPr lvl="4"/>
            <a:r>
              <a:rPr lang="ru-RU" altLang="en-US" smtClean="0"/>
              <a:t>Пятый уровень</a:t>
            </a:r>
          </a:p>
        </p:txBody>
      </p:sp>
      <p:sp>
        <p:nvSpPr>
          <p:cNvPr id="11269"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ru-RU" altLang="en-US"/>
          </a:p>
        </p:txBody>
      </p:sp>
      <p:sp>
        <p:nvSpPr>
          <p:cNvPr id="11270"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ru-RU" altLang="en-US"/>
          </a:p>
        </p:txBody>
      </p:sp>
      <p:sp>
        <p:nvSpPr>
          <p:cNvPr id="11271"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10399566-EE4A-4C2E-A1C1-8476DA9DE56C}" type="slidenum">
              <a:rPr lang="ru-RU" altLang="en-US"/>
              <a:pPr/>
              <a:t>‹#›</a:t>
            </a:fld>
            <a:endParaRPr lang="ru-RU" altLang="en-US"/>
          </a:p>
        </p:txBody>
      </p:sp>
      <p:grpSp>
        <p:nvGrpSpPr>
          <p:cNvPr id="11272" name="Group 8"/>
          <p:cNvGrpSpPr>
            <a:grpSpLocks/>
          </p:cNvGrpSpPr>
          <p:nvPr/>
        </p:nvGrpSpPr>
        <p:grpSpPr bwMode="auto">
          <a:xfrm>
            <a:off x="8153400" y="152400"/>
            <a:ext cx="792163" cy="1295400"/>
            <a:chOff x="5136" y="960"/>
            <a:chExt cx="528" cy="864"/>
          </a:xfrm>
        </p:grpSpPr>
        <p:sp>
          <p:nvSpPr>
            <p:cNvPr id="11273" name="Oval 9"/>
            <p:cNvSpPr>
              <a:spLocks noChangeArrowheads="1"/>
            </p:cNvSpPr>
            <p:nvPr/>
          </p:nvSpPr>
          <p:spPr bwMode="auto">
            <a:xfrm>
              <a:off x="5136" y="960"/>
              <a:ext cx="80" cy="80"/>
            </a:xfrm>
            <a:prstGeom prst="ellipse">
              <a:avLst/>
            </a:prstGeom>
            <a:solidFill>
              <a:schemeClr val="tx2"/>
            </a:solidFill>
            <a:ln w="9525">
              <a:noFill/>
              <a:round/>
              <a:headEnd/>
              <a:tailEnd/>
            </a:ln>
            <a:effectLst/>
          </p:spPr>
          <p:txBody>
            <a:bodyPr wrap="none" anchor="ctr"/>
            <a:lstStyle/>
            <a:p>
              <a:endParaRPr lang="ru-RU"/>
            </a:p>
          </p:txBody>
        </p:sp>
        <p:sp>
          <p:nvSpPr>
            <p:cNvPr id="11274" name="Oval 10"/>
            <p:cNvSpPr>
              <a:spLocks noChangeArrowheads="1"/>
            </p:cNvSpPr>
            <p:nvPr/>
          </p:nvSpPr>
          <p:spPr bwMode="auto">
            <a:xfrm>
              <a:off x="5248" y="960"/>
              <a:ext cx="80" cy="80"/>
            </a:xfrm>
            <a:prstGeom prst="ellipse">
              <a:avLst/>
            </a:prstGeom>
            <a:solidFill>
              <a:schemeClr val="tx2"/>
            </a:solidFill>
            <a:ln w="9525">
              <a:noFill/>
              <a:round/>
              <a:headEnd/>
              <a:tailEnd/>
            </a:ln>
            <a:effectLst/>
          </p:spPr>
          <p:txBody>
            <a:bodyPr wrap="none" anchor="ctr"/>
            <a:lstStyle/>
            <a:p>
              <a:endParaRPr lang="ru-RU"/>
            </a:p>
          </p:txBody>
        </p:sp>
        <p:sp>
          <p:nvSpPr>
            <p:cNvPr id="11275" name="Oval 11"/>
            <p:cNvSpPr>
              <a:spLocks noChangeArrowheads="1"/>
            </p:cNvSpPr>
            <p:nvPr/>
          </p:nvSpPr>
          <p:spPr bwMode="auto">
            <a:xfrm>
              <a:off x="5360" y="960"/>
              <a:ext cx="80" cy="80"/>
            </a:xfrm>
            <a:prstGeom prst="ellipse">
              <a:avLst/>
            </a:prstGeom>
            <a:solidFill>
              <a:schemeClr val="tx2"/>
            </a:solidFill>
            <a:ln w="9525">
              <a:noFill/>
              <a:round/>
              <a:headEnd/>
              <a:tailEnd/>
            </a:ln>
            <a:effectLst/>
          </p:spPr>
          <p:txBody>
            <a:bodyPr wrap="none" anchor="ctr"/>
            <a:lstStyle/>
            <a:p>
              <a:endParaRPr lang="ru-RU"/>
            </a:p>
          </p:txBody>
        </p:sp>
        <p:sp>
          <p:nvSpPr>
            <p:cNvPr id="11276" name="Oval 12"/>
            <p:cNvSpPr>
              <a:spLocks noChangeArrowheads="1"/>
            </p:cNvSpPr>
            <p:nvPr/>
          </p:nvSpPr>
          <p:spPr bwMode="auto">
            <a:xfrm>
              <a:off x="5136" y="1072"/>
              <a:ext cx="80" cy="80"/>
            </a:xfrm>
            <a:prstGeom prst="ellipse">
              <a:avLst/>
            </a:prstGeom>
            <a:solidFill>
              <a:schemeClr val="tx2"/>
            </a:solidFill>
            <a:ln w="9525">
              <a:noFill/>
              <a:round/>
              <a:headEnd/>
              <a:tailEnd/>
            </a:ln>
            <a:effectLst/>
          </p:spPr>
          <p:txBody>
            <a:bodyPr wrap="none" anchor="ctr"/>
            <a:lstStyle/>
            <a:p>
              <a:endParaRPr lang="ru-RU"/>
            </a:p>
          </p:txBody>
        </p:sp>
        <p:sp>
          <p:nvSpPr>
            <p:cNvPr id="11277" name="Oval 13"/>
            <p:cNvSpPr>
              <a:spLocks noChangeArrowheads="1"/>
            </p:cNvSpPr>
            <p:nvPr/>
          </p:nvSpPr>
          <p:spPr bwMode="auto">
            <a:xfrm>
              <a:off x="5248" y="1072"/>
              <a:ext cx="80" cy="80"/>
            </a:xfrm>
            <a:prstGeom prst="ellipse">
              <a:avLst/>
            </a:prstGeom>
            <a:solidFill>
              <a:schemeClr val="tx2"/>
            </a:solidFill>
            <a:ln w="9525">
              <a:noFill/>
              <a:round/>
              <a:headEnd/>
              <a:tailEnd/>
            </a:ln>
            <a:effectLst/>
          </p:spPr>
          <p:txBody>
            <a:bodyPr wrap="none" anchor="ctr"/>
            <a:lstStyle/>
            <a:p>
              <a:endParaRPr lang="ru-RU"/>
            </a:p>
          </p:txBody>
        </p:sp>
        <p:sp>
          <p:nvSpPr>
            <p:cNvPr id="11278" name="Oval 14"/>
            <p:cNvSpPr>
              <a:spLocks noChangeArrowheads="1"/>
            </p:cNvSpPr>
            <p:nvPr/>
          </p:nvSpPr>
          <p:spPr bwMode="auto">
            <a:xfrm>
              <a:off x="5360" y="1072"/>
              <a:ext cx="80" cy="80"/>
            </a:xfrm>
            <a:prstGeom prst="ellipse">
              <a:avLst/>
            </a:prstGeom>
            <a:solidFill>
              <a:schemeClr val="tx2"/>
            </a:solidFill>
            <a:ln w="9525">
              <a:noFill/>
              <a:round/>
              <a:headEnd/>
              <a:tailEnd/>
            </a:ln>
            <a:effectLst/>
          </p:spPr>
          <p:txBody>
            <a:bodyPr wrap="none" anchor="ctr"/>
            <a:lstStyle/>
            <a:p>
              <a:endParaRPr lang="ru-RU"/>
            </a:p>
          </p:txBody>
        </p:sp>
        <p:sp>
          <p:nvSpPr>
            <p:cNvPr id="11279" name="Oval 15"/>
            <p:cNvSpPr>
              <a:spLocks noChangeArrowheads="1"/>
            </p:cNvSpPr>
            <p:nvPr/>
          </p:nvSpPr>
          <p:spPr bwMode="auto">
            <a:xfrm>
              <a:off x="5472" y="1072"/>
              <a:ext cx="80" cy="80"/>
            </a:xfrm>
            <a:prstGeom prst="ellipse">
              <a:avLst/>
            </a:prstGeom>
            <a:solidFill>
              <a:schemeClr val="accent2"/>
            </a:solidFill>
            <a:ln w="9525">
              <a:noFill/>
              <a:round/>
              <a:headEnd/>
              <a:tailEnd/>
            </a:ln>
            <a:effectLst/>
          </p:spPr>
          <p:txBody>
            <a:bodyPr wrap="none" anchor="ctr"/>
            <a:lstStyle/>
            <a:p>
              <a:endParaRPr lang="ru-RU"/>
            </a:p>
          </p:txBody>
        </p:sp>
        <p:sp>
          <p:nvSpPr>
            <p:cNvPr id="11280" name="Oval 16"/>
            <p:cNvSpPr>
              <a:spLocks noChangeArrowheads="1"/>
            </p:cNvSpPr>
            <p:nvPr/>
          </p:nvSpPr>
          <p:spPr bwMode="auto">
            <a:xfrm>
              <a:off x="5136" y="1184"/>
              <a:ext cx="80" cy="80"/>
            </a:xfrm>
            <a:prstGeom prst="ellipse">
              <a:avLst/>
            </a:prstGeom>
            <a:solidFill>
              <a:schemeClr val="tx2"/>
            </a:solidFill>
            <a:ln w="9525">
              <a:noFill/>
              <a:round/>
              <a:headEnd/>
              <a:tailEnd/>
            </a:ln>
            <a:effectLst/>
          </p:spPr>
          <p:txBody>
            <a:bodyPr wrap="none" anchor="ctr"/>
            <a:lstStyle/>
            <a:p>
              <a:endParaRPr lang="ru-RU"/>
            </a:p>
          </p:txBody>
        </p:sp>
        <p:sp>
          <p:nvSpPr>
            <p:cNvPr id="11281" name="Oval 17"/>
            <p:cNvSpPr>
              <a:spLocks noChangeArrowheads="1"/>
            </p:cNvSpPr>
            <p:nvPr/>
          </p:nvSpPr>
          <p:spPr bwMode="auto">
            <a:xfrm>
              <a:off x="5248" y="1184"/>
              <a:ext cx="80" cy="80"/>
            </a:xfrm>
            <a:prstGeom prst="ellipse">
              <a:avLst/>
            </a:prstGeom>
            <a:solidFill>
              <a:schemeClr val="tx2"/>
            </a:solidFill>
            <a:ln w="9525">
              <a:noFill/>
              <a:round/>
              <a:headEnd/>
              <a:tailEnd/>
            </a:ln>
            <a:effectLst/>
          </p:spPr>
          <p:txBody>
            <a:bodyPr wrap="none" anchor="ctr"/>
            <a:lstStyle/>
            <a:p>
              <a:endParaRPr lang="ru-RU"/>
            </a:p>
          </p:txBody>
        </p:sp>
        <p:sp>
          <p:nvSpPr>
            <p:cNvPr id="11282" name="Oval 18"/>
            <p:cNvSpPr>
              <a:spLocks noChangeArrowheads="1"/>
            </p:cNvSpPr>
            <p:nvPr/>
          </p:nvSpPr>
          <p:spPr bwMode="auto">
            <a:xfrm>
              <a:off x="5360" y="1184"/>
              <a:ext cx="80" cy="80"/>
            </a:xfrm>
            <a:prstGeom prst="ellipse">
              <a:avLst/>
            </a:prstGeom>
            <a:solidFill>
              <a:schemeClr val="accent2"/>
            </a:solidFill>
            <a:ln w="9525">
              <a:noFill/>
              <a:round/>
              <a:headEnd/>
              <a:tailEnd/>
            </a:ln>
            <a:effectLst/>
          </p:spPr>
          <p:txBody>
            <a:bodyPr wrap="none" anchor="ctr"/>
            <a:lstStyle/>
            <a:p>
              <a:endParaRPr lang="ru-RU"/>
            </a:p>
          </p:txBody>
        </p:sp>
        <p:sp>
          <p:nvSpPr>
            <p:cNvPr id="11283" name="Oval 19"/>
            <p:cNvSpPr>
              <a:spLocks noChangeArrowheads="1"/>
            </p:cNvSpPr>
            <p:nvPr/>
          </p:nvSpPr>
          <p:spPr bwMode="auto">
            <a:xfrm>
              <a:off x="5472" y="1184"/>
              <a:ext cx="80" cy="80"/>
            </a:xfrm>
            <a:prstGeom prst="ellipse">
              <a:avLst/>
            </a:prstGeom>
            <a:solidFill>
              <a:schemeClr val="accent2"/>
            </a:solidFill>
            <a:ln w="9525">
              <a:noFill/>
              <a:round/>
              <a:headEnd/>
              <a:tailEnd/>
            </a:ln>
            <a:effectLst/>
          </p:spPr>
          <p:txBody>
            <a:bodyPr wrap="none" anchor="ctr"/>
            <a:lstStyle/>
            <a:p>
              <a:endParaRPr lang="ru-RU"/>
            </a:p>
          </p:txBody>
        </p:sp>
        <p:sp>
          <p:nvSpPr>
            <p:cNvPr id="11284" name="Oval 20"/>
            <p:cNvSpPr>
              <a:spLocks noChangeArrowheads="1"/>
            </p:cNvSpPr>
            <p:nvPr/>
          </p:nvSpPr>
          <p:spPr bwMode="auto">
            <a:xfrm>
              <a:off x="5584" y="1184"/>
              <a:ext cx="80" cy="80"/>
            </a:xfrm>
            <a:prstGeom prst="ellipse">
              <a:avLst/>
            </a:prstGeom>
            <a:solidFill>
              <a:schemeClr val="accent1"/>
            </a:solidFill>
            <a:ln w="9525">
              <a:noFill/>
              <a:round/>
              <a:headEnd/>
              <a:tailEnd/>
            </a:ln>
            <a:effectLst/>
          </p:spPr>
          <p:txBody>
            <a:bodyPr wrap="none" anchor="ctr"/>
            <a:lstStyle/>
            <a:p>
              <a:endParaRPr lang="ru-RU"/>
            </a:p>
          </p:txBody>
        </p:sp>
        <p:sp>
          <p:nvSpPr>
            <p:cNvPr id="11285" name="Oval 21"/>
            <p:cNvSpPr>
              <a:spLocks noChangeArrowheads="1"/>
            </p:cNvSpPr>
            <p:nvPr/>
          </p:nvSpPr>
          <p:spPr bwMode="auto">
            <a:xfrm>
              <a:off x="5136" y="1296"/>
              <a:ext cx="80" cy="80"/>
            </a:xfrm>
            <a:prstGeom prst="ellipse">
              <a:avLst/>
            </a:prstGeom>
            <a:solidFill>
              <a:schemeClr val="tx2"/>
            </a:solidFill>
            <a:ln w="9525">
              <a:noFill/>
              <a:round/>
              <a:headEnd/>
              <a:tailEnd/>
            </a:ln>
            <a:effectLst/>
          </p:spPr>
          <p:txBody>
            <a:bodyPr wrap="none" anchor="ctr"/>
            <a:lstStyle/>
            <a:p>
              <a:endParaRPr lang="ru-RU"/>
            </a:p>
          </p:txBody>
        </p:sp>
        <p:sp>
          <p:nvSpPr>
            <p:cNvPr id="11286" name="Oval 22"/>
            <p:cNvSpPr>
              <a:spLocks noChangeArrowheads="1"/>
            </p:cNvSpPr>
            <p:nvPr/>
          </p:nvSpPr>
          <p:spPr bwMode="auto">
            <a:xfrm>
              <a:off x="5248" y="1296"/>
              <a:ext cx="80" cy="80"/>
            </a:xfrm>
            <a:prstGeom prst="ellipse">
              <a:avLst/>
            </a:prstGeom>
            <a:solidFill>
              <a:schemeClr val="accent2"/>
            </a:solidFill>
            <a:ln w="9525">
              <a:noFill/>
              <a:round/>
              <a:headEnd/>
              <a:tailEnd/>
            </a:ln>
            <a:effectLst/>
          </p:spPr>
          <p:txBody>
            <a:bodyPr wrap="none" anchor="ctr"/>
            <a:lstStyle/>
            <a:p>
              <a:endParaRPr lang="ru-RU"/>
            </a:p>
          </p:txBody>
        </p:sp>
        <p:sp>
          <p:nvSpPr>
            <p:cNvPr id="11287" name="Oval 23"/>
            <p:cNvSpPr>
              <a:spLocks noChangeArrowheads="1"/>
            </p:cNvSpPr>
            <p:nvPr/>
          </p:nvSpPr>
          <p:spPr bwMode="auto">
            <a:xfrm>
              <a:off x="5360" y="1296"/>
              <a:ext cx="80" cy="80"/>
            </a:xfrm>
            <a:prstGeom prst="ellipse">
              <a:avLst/>
            </a:prstGeom>
            <a:solidFill>
              <a:schemeClr val="accent2"/>
            </a:solidFill>
            <a:ln w="9525">
              <a:noFill/>
              <a:round/>
              <a:headEnd/>
              <a:tailEnd/>
            </a:ln>
            <a:effectLst/>
          </p:spPr>
          <p:txBody>
            <a:bodyPr wrap="none" anchor="ctr"/>
            <a:lstStyle/>
            <a:p>
              <a:endParaRPr lang="ru-RU"/>
            </a:p>
          </p:txBody>
        </p:sp>
        <p:sp>
          <p:nvSpPr>
            <p:cNvPr id="11288" name="Oval 24"/>
            <p:cNvSpPr>
              <a:spLocks noChangeArrowheads="1"/>
            </p:cNvSpPr>
            <p:nvPr/>
          </p:nvSpPr>
          <p:spPr bwMode="auto">
            <a:xfrm>
              <a:off x="5472" y="1296"/>
              <a:ext cx="80" cy="80"/>
            </a:xfrm>
            <a:prstGeom prst="ellipse">
              <a:avLst/>
            </a:prstGeom>
            <a:solidFill>
              <a:schemeClr val="accent1"/>
            </a:solidFill>
            <a:ln w="9525">
              <a:noFill/>
              <a:round/>
              <a:headEnd/>
              <a:tailEnd/>
            </a:ln>
            <a:effectLst/>
          </p:spPr>
          <p:txBody>
            <a:bodyPr wrap="none" anchor="ctr"/>
            <a:lstStyle/>
            <a:p>
              <a:endParaRPr lang="ru-RU"/>
            </a:p>
          </p:txBody>
        </p:sp>
        <p:sp>
          <p:nvSpPr>
            <p:cNvPr id="11289" name="Oval 25"/>
            <p:cNvSpPr>
              <a:spLocks noChangeArrowheads="1"/>
            </p:cNvSpPr>
            <p:nvPr/>
          </p:nvSpPr>
          <p:spPr bwMode="auto">
            <a:xfrm>
              <a:off x="5136" y="1408"/>
              <a:ext cx="80" cy="80"/>
            </a:xfrm>
            <a:prstGeom prst="ellipse">
              <a:avLst/>
            </a:prstGeom>
            <a:solidFill>
              <a:schemeClr val="accent2"/>
            </a:solidFill>
            <a:ln w="9525">
              <a:noFill/>
              <a:round/>
              <a:headEnd/>
              <a:tailEnd/>
            </a:ln>
            <a:effectLst/>
          </p:spPr>
          <p:txBody>
            <a:bodyPr wrap="none" anchor="ctr"/>
            <a:lstStyle/>
            <a:p>
              <a:endParaRPr lang="ru-RU"/>
            </a:p>
          </p:txBody>
        </p:sp>
        <p:sp>
          <p:nvSpPr>
            <p:cNvPr id="11290" name="Oval 26"/>
            <p:cNvSpPr>
              <a:spLocks noChangeArrowheads="1"/>
            </p:cNvSpPr>
            <p:nvPr/>
          </p:nvSpPr>
          <p:spPr bwMode="auto">
            <a:xfrm>
              <a:off x="5248" y="1408"/>
              <a:ext cx="80" cy="80"/>
            </a:xfrm>
            <a:prstGeom prst="ellipse">
              <a:avLst/>
            </a:prstGeom>
            <a:solidFill>
              <a:schemeClr val="accent2"/>
            </a:solidFill>
            <a:ln w="9525">
              <a:noFill/>
              <a:round/>
              <a:headEnd/>
              <a:tailEnd/>
            </a:ln>
            <a:effectLst/>
          </p:spPr>
          <p:txBody>
            <a:bodyPr wrap="none" anchor="ctr"/>
            <a:lstStyle/>
            <a:p>
              <a:endParaRPr lang="ru-RU"/>
            </a:p>
          </p:txBody>
        </p:sp>
        <p:sp>
          <p:nvSpPr>
            <p:cNvPr id="11291" name="Oval 27"/>
            <p:cNvSpPr>
              <a:spLocks noChangeArrowheads="1"/>
            </p:cNvSpPr>
            <p:nvPr/>
          </p:nvSpPr>
          <p:spPr bwMode="auto">
            <a:xfrm>
              <a:off x="5360" y="1408"/>
              <a:ext cx="80" cy="80"/>
            </a:xfrm>
            <a:prstGeom prst="ellipse">
              <a:avLst/>
            </a:prstGeom>
            <a:solidFill>
              <a:schemeClr val="accent1"/>
            </a:solidFill>
            <a:ln w="9525">
              <a:noFill/>
              <a:round/>
              <a:headEnd/>
              <a:tailEnd/>
            </a:ln>
            <a:effectLst/>
          </p:spPr>
          <p:txBody>
            <a:bodyPr wrap="none" anchor="ctr"/>
            <a:lstStyle/>
            <a:p>
              <a:endParaRPr lang="ru-RU"/>
            </a:p>
          </p:txBody>
        </p:sp>
        <p:sp>
          <p:nvSpPr>
            <p:cNvPr id="11292" name="Oval 28"/>
            <p:cNvSpPr>
              <a:spLocks noChangeArrowheads="1"/>
            </p:cNvSpPr>
            <p:nvPr/>
          </p:nvSpPr>
          <p:spPr bwMode="auto">
            <a:xfrm>
              <a:off x="5472" y="1408"/>
              <a:ext cx="80" cy="80"/>
            </a:xfrm>
            <a:prstGeom prst="ellipse">
              <a:avLst/>
            </a:prstGeom>
            <a:solidFill>
              <a:schemeClr val="accent1"/>
            </a:solidFill>
            <a:ln w="9525">
              <a:noFill/>
              <a:round/>
              <a:headEnd/>
              <a:tailEnd/>
            </a:ln>
            <a:effectLst/>
          </p:spPr>
          <p:txBody>
            <a:bodyPr wrap="none" anchor="ctr"/>
            <a:lstStyle/>
            <a:p>
              <a:endParaRPr lang="ru-RU"/>
            </a:p>
          </p:txBody>
        </p:sp>
        <p:sp>
          <p:nvSpPr>
            <p:cNvPr id="11293" name="Oval 29"/>
            <p:cNvSpPr>
              <a:spLocks noChangeArrowheads="1"/>
            </p:cNvSpPr>
            <p:nvPr/>
          </p:nvSpPr>
          <p:spPr bwMode="auto">
            <a:xfrm>
              <a:off x="5584" y="1408"/>
              <a:ext cx="80" cy="80"/>
            </a:xfrm>
            <a:prstGeom prst="ellipse">
              <a:avLst/>
            </a:prstGeom>
            <a:solidFill>
              <a:schemeClr val="folHlink"/>
            </a:solidFill>
            <a:ln w="9525">
              <a:noFill/>
              <a:round/>
              <a:headEnd/>
              <a:tailEnd/>
            </a:ln>
            <a:effectLst/>
          </p:spPr>
          <p:txBody>
            <a:bodyPr wrap="none" anchor="ctr"/>
            <a:lstStyle/>
            <a:p>
              <a:endParaRPr lang="ru-RU"/>
            </a:p>
          </p:txBody>
        </p:sp>
        <p:sp>
          <p:nvSpPr>
            <p:cNvPr id="11294" name="Oval 30"/>
            <p:cNvSpPr>
              <a:spLocks noChangeArrowheads="1"/>
            </p:cNvSpPr>
            <p:nvPr/>
          </p:nvSpPr>
          <p:spPr bwMode="auto">
            <a:xfrm>
              <a:off x="5136" y="1520"/>
              <a:ext cx="80" cy="80"/>
            </a:xfrm>
            <a:prstGeom prst="ellipse">
              <a:avLst/>
            </a:prstGeom>
            <a:solidFill>
              <a:schemeClr val="accent2"/>
            </a:solidFill>
            <a:ln w="9525">
              <a:noFill/>
              <a:round/>
              <a:headEnd/>
              <a:tailEnd/>
            </a:ln>
            <a:effectLst/>
          </p:spPr>
          <p:txBody>
            <a:bodyPr wrap="none" anchor="ctr"/>
            <a:lstStyle/>
            <a:p>
              <a:endParaRPr lang="ru-RU"/>
            </a:p>
          </p:txBody>
        </p:sp>
        <p:sp>
          <p:nvSpPr>
            <p:cNvPr id="11295" name="Oval 31"/>
            <p:cNvSpPr>
              <a:spLocks noChangeArrowheads="1"/>
            </p:cNvSpPr>
            <p:nvPr/>
          </p:nvSpPr>
          <p:spPr bwMode="auto">
            <a:xfrm>
              <a:off x="5248" y="1520"/>
              <a:ext cx="80" cy="80"/>
            </a:xfrm>
            <a:prstGeom prst="ellipse">
              <a:avLst/>
            </a:prstGeom>
            <a:solidFill>
              <a:schemeClr val="accent1"/>
            </a:solidFill>
            <a:ln w="9525">
              <a:noFill/>
              <a:round/>
              <a:headEnd/>
              <a:tailEnd/>
            </a:ln>
            <a:effectLst/>
          </p:spPr>
          <p:txBody>
            <a:bodyPr wrap="none" anchor="ctr"/>
            <a:lstStyle/>
            <a:p>
              <a:endParaRPr lang="ru-RU"/>
            </a:p>
          </p:txBody>
        </p:sp>
        <p:sp>
          <p:nvSpPr>
            <p:cNvPr id="11296" name="Oval 32"/>
            <p:cNvSpPr>
              <a:spLocks noChangeArrowheads="1"/>
            </p:cNvSpPr>
            <p:nvPr/>
          </p:nvSpPr>
          <p:spPr bwMode="auto">
            <a:xfrm>
              <a:off x="5360" y="1520"/>
              <a:ext cx="80" cy="80"/>
            </a:xfrm>
            <a:prstGeom prst="ellipse">
              <a:avLst/>
            </a:prstGeom>
            <a:solidFill>
              <a:schemeClr val="accent1"/>
            </a:solidFill>
            <a:ln w="9525">
              <a:noFill/>
              <a:round/>
              <a:headEnd/>
              <a:tailEnd/>
            </a:ln>
            <a:effectLst/>
          </p:spPr>
          <p:txBody>
            <a:bodyPr wrap="none" anchor="ctr"/>
            <a:lstStyle/>
            <a:p>
              <a:endParaRPr lang="ru-RU"/>
            </a:p>
          </p:txBody>
        </p:sp>
        <p:sp>
          <p:nvSpPr>
            <p:cNvPr id="11297" name="Oval 33"/>
            <p:cNvSpPr>
              <a:spLocks noChangeArrowheads="1"/>
            </p:cNvSpPr>
            <p:nvPr/>
          </p:nvSpPr>
          <p:spPr bwMode="auto">
            <a:xfrm>
              <a:off x="5472" y="1520"/>
              <a:ext cx="80" cy="80"/>
            </a:xfrm>
            <a:prstGeom prst="ellipse">
              <a:avLst/>
            </a:prstGeom>
            <a:solidFill>
              <a:schemeClr val="folHlink"/>
            </a:solidFill>
            <a:ln w="9525">
              <a:noFill/>
              <a:round/>
              <a:headEnd/>
              <a:tailEnd/>
            </a:ln>
            <a:effectLst/>
          </p:spPr>
          <p:txBody>
            <a:bodyPr wrap="none" anchor="ctr"/>
            <a:lstStyle/>
            <a:p>
              <a:endParaRPr lang="ru-RU"/>
            </a:p>
          </p:txBody>
        </p:sp>
        <p:sp>
          <p:nvSpPr>
            <p:cNvPr id="11298" name="Oval 34"/>
            <p:cNvSpPr>
              <a:spLocks noChangeArrowheads="1"/>
            </p:cNvSpPr>
            <p:nvPr/>
          </p:nvSpPr>
          <p:spPr bwMode="auto">
            <a:xfrm>
              <a:off x="5136" y="1632"/>
              <a:ext cx="80" cy="80"/>
            </a:xfrm>
            <a:prstGeom prst="ellipse">
              <a:avLst/>
            </a:prstGeom>
            <a:solidFill>
              <a:schemeClr val="accent1"/>
            </a:solidFill>
            <a:ln w="9525">
              <a:noFill/>
              <a:round/>
              <a:headEnd/>
              <a:tailEnd/>
            </a:ln>
            <a:effectLst/>
          </p:spPr>
          <p:txBody>
            <a:bodyPr wrap="none" anchor="ctr"/>
            <a:lstStyle/>
            <a:p>
              <a:endParaRPr lang="ru-RU"/>
            </a:p>
          </p:txBody>
        </p:sp>
        <p:sp>
          <p:nvSpPr>
            <p:cNvPr id="11299" name="Oval 35"/>
            <p:cNvSpPr>
              <a:spLocks noChangeArrowheads="1"/>
            </p:cNvSpPr>
            <p:nvPr/>
          </p:nvSpPr>
          <p:spPr bwMode="auto">
            <a:xfrm>
              <a:off x="5248" y="1632"/>
              <a:ext cx="80" cy="80"/>
            </a:xfrm>
            <a:prstGeom prst="ellipse">
              <a:avLst/>
            </a:prstGeom>
            <a:solidFill>
              <a:schemeClr val="accent1"/>
            </a:solidFill>
            <a:ln w="9525">
              <a:noFill/>
              <a:round/>
              <a:headEnd/>
              <a:tailEnd/>
            </a:ln>
            <a:effectLst/>
          </p:spPr>
          <p:txBody>
            <a:bodyPr wrap="none" anchor="ctr"/>
            <a:lstStyle/>
            <a:p>
              <a:endParaRPr lang="ru-RU"/>
            </a:p>
          </p:txBody>
        </p:sp>
        <p:sp>
          <p:nvSpPr>
            <p:cNvPr id="11300" name="Oval 36"/>
            <p:cNvSpPr>
              <a:spLocks noChangeArrowheads="1"/>
            </p:cNvSpPr>
            <p:nvPr/>
          </p:nvSpPr>
          <p:spPr bwMode="auto">
            <a:xfrm>
              <a:off x="5360" y="1632"/>
              <a:ext cx="80" cy="80"/>
            </a:xfrm>
            <a:prstGeom prst="ellipse">
              <a:avLst/>
            </a:prstGeom>
            <a:solidFill>
              <a:schemeClr val="folHlink"/>
            </a:solidFill>
            <a:ln w="9525">
              <a:noFill/>
              <a:round/>
              <a:headEnd/>
              <a:tailEnd/>
            </a:ln>
            <a:effectLst/>
          </p:spPr>
          <p:txBody>
            <a:bodyPr wrap="none" anchor="ctr"/>
            <a:lstStyle/>
            <a:p>
              <a:endParaRPr lang="ru-RU"/>
            </a:p>
          </p:txBody>
        </p:sp>
        <p:sp>
          <p:nvSpPr>
            <p:cNvPr id="11301" name="Oval 37"/>
            <p:cNvSpPr>
              <a:spLocks noChangeArrowheads="1"/>
            </p:cNvSpPr>
            <p:nvPr/>
          </p:nvSpPr>
          <p:spPr bwMode="auto">
            <a:xfrm>
              <a:off x="5472" y="1632"/>
              <a:ext cx="80" cy="80"/>
            </a:xfrm>
            <a:prstGeom prst="ellipse">
              <a:avLst/>
            </a:prstGeom>
            <a:solidFill>
              <a:schemeClr val="folHlink"/>
            </a:solidFill>
            <a:ln w="9525">
              <a:noFill/>
              <a:round/>
              <a:headEnd/>
              <a:tailEnd/>
            </a:ln>
            <a:effectLst/>
          </p:spPr>
          <p:txBody>
            <a:bodyPr wrap="none" anchor="ctr"/>
            <a:lstStyle/>
            <a:p>
              <a:endParaRPr lang="ru-RU"/>
            </a:p>
          </p:txBody>
        </p:sp>
        <p:sp>
          <p:nvSpPr>
            <p:cNvPr id="11302" name="Oval 38"/>
            <p:cNvSpPr>
              <a:spLocks noChangeArrowheads="1"/>
            </p:cNvSpPr>
            <p:nvPr/>
          </p:nvSpPr>
          <p:spPr bwMode="auto">
            <a:xfrm>
              <a:off x="5248" y="1744"/>
              <a:ext cx="80" cy="80"/>
            </a:xfrm>
            <a:prstGeom prst="ellipse">
              <a:avLst/>
            </a:prstGeom>
            <a:solidFill>
              <a:schemeClr val="folHlink"/>
            </a:solidFill>
            <a:ln w="9525">
              <a:noFill/>
              <a:round/>
              <a:headEnd/>
              <a:tailEnd/>
            </a:ln>
            <a:effectLst/>
          </p:spPr>
          <p:txBody>
            <a:bodyPr wrap="none" anchor="ctr"/>
            <a:lstStyle/>
            <a:p>
              <a:endParaRPr lang="ru-RU"/>
            </a:p>
          </p:txBody>
        </p:sp>
        <p:sp>
          <p:nvSpPr>
            <p:cNvPr id="11303" name="Oval 39"/>
            <p:cNvSpPr>
              <a:spLocks noChangeArrowheads="1"/>
            </p:cNvSpPr>
            <p:nvPr/>
          </p:nvSpPr>
          <p:spPr bwMode="auto">
            <a:xfrm>
              <a:off x="5472" y="1744"/>
              <a:ext cx="80" cy="80"/>
            </a:xfrm>
            <a:prstGeom prst="ellipse">
              <a:avLst/>
            </a:prstGeom>
            <a:solidFill>
              <a:schemeClr val="folHlink"/>
            </a:solidFill>
            <a:ln w="9525">
              <a:noFill/>
              <a:round/>
              <a:headEnd/>
              <a:tailEnd/>
            </a:ln>
            <a:effectLst/>
          </p:spPr>
          <p:txBody>
            <a:bodyPr wrap="none" anchor="ctr"/>
            <a:lstStyle/>
            <a:p>
              <a:endParaRPr lang="ru-RU"/>
            </a:p>
          </p:txBody>
        </p:sp>
      </p:grpSp>
    </p:spTree>
  </p:cSld>
  <p:clrMap bg1="lt1" tx1="dk1" bg2="lt2" tx2="dk2" accent1="accent1" accent2="accent2" accent3="accent3" accent4="accent4" accent5="accent5" accent6="accent6" hlink="hlink" folHlink="folHlink"/>
  <p:sldLayoutIdLst>
    <p:sldLayoutId id="214748365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iming>
    <p:tnLst>
      <p:par>
        <p:cTn id="1" dur="indefinite" restart="never" nodeType="tmRoot"/>
      </p:par>
    </p:tnLst>
  </p:timing>
  <p:txStyles>
    <p:titleStyle>
      <a:lvl1pPr algn="l" rtl="0" fontAlgn="base">
        <a:spcBef>
          <a:spcPct val="0"/>
        </a:spcBef>
        <a:spcAft>
          <a:spcPct val="0"/>
        </a:spcAft>
        <a:defRPr sz="3900" b="1">
          <a:solidFill>
            <a:schemeClr val="tx2"/>
          </a:solidFill>
          <a:latin typeface="+mj-lt"/>
          <a:ea typeface="+mj-ea"/>
          <a:cs typeface="+mj-cs"/>
        </a:defRPr>
      </a:lvl1pPr>
      <a:lvl2pPr algn="l" rtl="0" fontAlgn="base">
        <a:spcBef>
          <a:spcPct val="0"/>
        </a:spcBef>
        <a:spcAft>
          <a:spcPct val="0"/>
        </a:spcAft>
        <a:defRPr sz="3900" b="1">
          <a:solidFill>
            <a:schemeClr val="tx2"/>
          </a:solidFill>
          <a:latin typeface="Arial" charset="0"/>
        </a:defRPr>
      </a:lvl2pPr>
      <a:lvl3pPr algn="l" rtl="0" fontAlgn="base">
        <a:spcBef>
          <a:spcPct val="0"/>
        </a:spcBef>
        <a:spcAft>
          <a:spcPct val="0"/>
        </a:spcAft>
        <a:defRPr sz="3900" b="1">
          <a:solidFill>
            <a:schemeClr val="tx2"/>
          </a:solidFill>
          <a:latin typeface="Arial" charset="0"/>
        </a:defRPr>
      </a:lvl3pPr>
      <a:lvl4pPr algn="l" rtl="0" fontAlgn="base">
        <a:spcBef>
          <a:spcPct val="0"/>
        </a:spcBef>
        <a:spcAft>
          <a:spcPct val="0"/>
        </a:spcAft>
        <a:defRPr sz="3900" b="1">
          <a:solidFill>
            <a:schemeClr val="tx2"/>
          </a:solidFill>
          <a:latin typeface="Arial" charset="0"/>
        </a:defRPr>
      </a:lvl4pPr>
      <a:lvl5pPr algn="l" rtl="0" fontAlgn="base">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fontAlgn="base">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fontAlgn="base">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fontAlgn="base">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fontAlgn="base">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altLang="en-US" smtClean="0"/>
              <a:t>Образец заголовка</a:t>
            </a:r>
          </a:p>
        </p:txBody>
      </p:sp>
      <p:sp>
        <p:nvSpPr>
          <p:cNvPr id="17411"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altLang="en-US" smtClean="0"/>
              <a:t>Образец текста</a:t>
            </a:r>
          </a:p>
          <a:p>
            <a:pPr lvl="1"/>
            <a:r>
              <a:rPr lang="ru-RU" altLang="en-US" smtClean="0"/>
              <a:t>Второй уровень</a:t>
            </a:r>
          </a:p>
          <a:p>
            <a:pPr lvl="2"/>
            <a:r>
              <a:rPr lang="ru-RU" altLang="en-US" smtClean="0"/>
              <a:t>Третий уровень</a:t>
            </a:r>
          </a:p>
          <a:p>
            <a:pPr lvl="3"/>
            <a:r>
              <a:rPr lang="ru-RU" altLang="en-US" smtClean="0"/>
              <a:t>Четвертый уровень</a:t>
            </a:r>
          </a:p>
          <a:p>
            <a:pPr lvl="4"/>
            <a:r>
              <a:rPr lang="ru-RU" altLang="en-US" smtClean="0"/>
              <a:t>Пятый уровень</a:t>
            </a:r>
          </a:p>
        </p:txBody>
      </p:sp>
      <p:sp>
        <p:nvSpPr>
          <p:cNvPr id="17412"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j-lt"/>
              </a:defRPr>
            </a:lvl1pPr>
          </a:lstStyle>
          <a:p>
            <a:endParaRPr lang="ru-RU" altLang="en-US"/>
          </a:p>
        </p:txBody>
      </p:sp>
      <p:sp>
        <p:nvSpPr>
          <p:cNvPr id="1741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j-lt"/>
              </a:defRPr>
            </a:lvl1pPr>
          </a:lstStyle>
          <a:p>
            <a:endParaRPr lang="ru-RU" altLang="en-US"/>
          </a:p>
        </p:txBody>
      </p:sp>
      <p:sp>
        <p:nvSpPr>
          <p:cNvPr id="17414"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j-lt"/>
              </a:defRPr>
            </a:lvl1pPr>
          </a:lstStyle>
          <a:p>
            <a:fld id="{D656E602-2176-407F-BDAD-9A0999A65E82}" type="slidenum">
              <a:rPr lang="ru-RU" altLang="en-US"/>
              <a:pPr/>
              <a:t>‹#›</a:t>
            </a:fld>
            <a:endParaRPr lang="ru-RU" altLang="en-US"/>
          </a:p>
        </p:txBody>
      </p:sp>
      <p:sp>
        <p:nvSpPr>
          <p:cNvPr id="17415"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endParaRPr lang="ru-RU"/>
          </a:p>
        </p:txBody>
      </p:sp>
      <p:sp>
        <p:nvSpPr>
          <p:cNvPr id="17416"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endParaRPr lang="ru-RU"/>
          </a:p>
        </p:txBody>
      </p:sp>
    </p:spTree>
  </p:cSld>
  <p:clrMap bg1="lt1" tx1="dk1" bg2="lt2" tx2="dk2" accent1="accent1" accent2="accent2" accent3="accent3" accent4="accent4" accent5="accent5" accent6="accent6" hlink="hlink" folHlink="folHlink"/>
  <p:sldLayoutIdLst>
    <p:sldLayoutId id="2147483654"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iming>
    <p:tnLst>
      <p:par>
        <p:cTn id="1" dur="indefinite" restart="never" nodeType="tmRoot"/>
      </p:par>
    </p:tnLst>
  </p:timing>
  <p:txStyles>
    <p:titleStyle>
      <a:lvl1pPr algn="l" rtl="0" fontAlgn="base">
        <a:spcBef>
          <a:spcPct val="0"/>
        </a:spcBef>
        <a:spcAft>
          <a:spcPct val="0"/>
        </a:spcAft>
        <a:defRPr sz="4200">
          <a:solidFill>
            <a:schemeClr val="tx2"/>
          </a:solidFill>
          <a:latin typeface="+mj-lt"/>
          <a:ea typeface="+mj-ea"/>
          <a:cs typeface="+mj-cs"/>
        </a:defRPr>
      </a:lvl1pPr>
      <a:lvl2pPr algn="l" rtl="0" fontAlgn="base">
        <a:spcBef>
          <a:spcPct val="0"/>
        </a:spcBef>
        <a:spcAft>
          <a:spcPct val="0"/>
        </a:spcAft>
        <a:defRPr sz="4200">
          <a:solidFill>
            <a:schemeClr val="tx2"/>
          </a:solidFill>
          <a:latin typeface="Garamond" pitchFamily="18" charset="0"/>
        </a:defRPr>
      </a:lvl2pPr>
      <a:lvl3pPr algn="l" rtl="0" fontAlgn="base">
        <a:spcBef>
          <a:spcPct val="0"/>
        </a:spcBef>
        <a:spcAft>
          <a:spcPct val="0"/>
        </a:spcAft>
        <a:defRPr sz="4200">
          <a:solidFill>
            <a:schemeClr val="tx2"/>
          </a:solidFill>
          <a:latin typeface="Garamond" pitchFamily="18" charset="0"/>
        </a:defRPr>
      </a:lvl3pPr>
      <a:lvl4pPr algn="l" rtl="0" fontAlgn="base">
        <a:spcBef>
          <a:spcPct val="0"/>
        </a:spcBef>
        <a:spcAft>
          <a:spcPct val="0"/>
        </a:spcAft>
        <a:defRPr sz="4200">
          <a:solidFill>
            <a:schemeClr val="tx2"/>
          </a:solidFill>
          <a:latin typeface="Garamond" pitchFamily="18" charset="0"/>
        </a:defRPr>
      </a:lvl4pPr>
      <a:lvl5pPr algn="l" rtl="0" fontAlgn="base">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fontAlgn="base">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fontAlgn="base">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fontAlgn="base">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fontAlgn="base">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0" y="1377950"/>
            <a:ext cx="2133600" cy="101600"/>
          </a:xfrm>
          <a:prstGeom prst="rect">
            <a:avLst/>
          </a:prstGeom>
          <a:solidFill>
            <a:schemeClr val="accent2"/>
          </a:solidFill>
          <a:ln w="9525">
            <a:noFill/>
            <a:miter lim="800000"/>
            <a:headEnd/>
            <a:tailEnd/>
          </a:ln>
          <a:effectLst/>
        </p:spPr>
        <p:txBody>
          <a:bodyPr wrap="none" anchor="ctr"/>
          <a:lstStyle/>
          <a:p>
            <a:pPr algn="ctr"/>
            <a:endParaRPr lang="ru-RU" sz="2400">
              <a:latin typeface="Times New Roman" pitchFamily="18" charset="0"/>
            </a:endParaRPr>
          </a:p>
        </p:txBody>
      </p:sp>
      <p:sp>
        <p:nvSpPr>
          <p:cNvPr id="20483" name="Rectangle 3"/>
          <p:cNvSpPr>
            <a:spLocks noChangeArrowheads="1"/>
          </p:cNvSpPr>
          <p:nvPr/>
        </p:nvSpPr>
        <p:spPr bwMode="auto">
          <a:xfrm>
            <a:off x="1447800" y="1377950"/>
            <a:ext cx="7239000" cy="101600"/>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endParaRPr lang="ru-RU" sz="2400">
              <a:latin typeface="Times New Roman" pitchFamily="18" charset="0"/>
            </a:endParaRPr>
          </a:p>
        </p:txBody>
      </p:sp>
      <p:sp>
        <p:nvSpPr>
          <p:cNvPr id="20484" name="Rectangle 4"/>
          <p:cNvSpPr>
            <a:spLocks noGrp="1" noChangeArrowheads="1"/>
          </p:cNvSpPr>
          <p:nvPr>
            <p:ph type="title"/>
          </p:nvPr>
        </p:nvSpPr>
        <p:spPr bwMode="auto">
          <a:xfrm>
            <a:off x="931863" y="96838"/>
            <a:ext cx="7158037" cy="14128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ru-RU" smtClean="0"/>
              <a:t>Образец заголовка</a:t>
            </a:r>
          </a:p>
        </p:txBody>
      </p:sp>
      <p:sp>
        <p:nvSpPr>
          <p:cNvPr id="20485" name="Rectangle 5"/>
          <p:cNvSpPr>
            <a:spLocks noGrp="1" noChangeArrowheads="1"/>
          </p:cNvSpPr>
          <p:nvPr>
            <p:ph type="body" idx="1"/>
          </p:nvPr>
        </p:nvSpPr>
        <p:spPr bwMode="auto">
          <a:xfrm>
            <a:off x="949325" y="1981200"/>
            <a:ext cx="7661275"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20486" name="Rectangle 6"/>
          <p:cNvSpPr>
            <a:spLocks noGrp="1" noChangeArrowheads="1"/>
          </p:cNvSpPr>
          <p:nvPr>
            <p:ph type="dt" sz="half" idx="2"/>
          </p:nvPr>
        </p:nvSpPr>
        <p:spPr bwMode="auto">
          <a:xfrm>
            <a:off x="94615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ru-RU"/>
          </a:p>
        </p:txBody>
      </p:sp>
      <p:sp>
        <p:nvSpPr>
          <p:cNvPr id="20487" name="Rectangle 7"/>
          <p:cNvSpPr>
            <a:spLocks noGrp="1" noChangeArrowheads="1"/>
          </p:cNvSpPr>
          <p:nvPr>
            <p:ph type="ftr" sz="quarter" idx="3"/>
          </p:nvPr>
        </p:nvSpPr>
        <p:spPr bwMode="auto">
          <a:xfrm>
            <a:off x="33528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ru-RU"/>
          </a:p>
        </p:txBody>
      </p:sp>
      <p:sp>
        <p:nvSpPr>
          <p:cNvPr id="20488" name="Rectangle 8"/>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342BF9F3-B510-4FAB-A8B2-545DA8E931A0}" type="slidenum">
              <a:rPr lang="ru-RU"/>
              <a:pPr/>
              <a:t>‹#›</a:t>
            </a:fld>
            <a:endParaRPr lang="ru-RU"/>
          </a:p>
        </p:txBody>
      </p:sp>
      <p:sp>
        <p:nvSpPr>
          <p:cNvPr id="20489" name="Freeform 9"/>
          <p:cNvSpPr>
            <a:spLocks noChangeArrowheads="1"/>
          </p:cNvSpPr>
          <p:nvPr/>
        </p:nvSpPr>
        <p:spPr bwMode="auto">
          <a:xfrm>
            <a:off x="838200" y="561975"/>
            <a:ext cx="152400" cy="1066800"/>
          </a:xfrm>
          <a:custGeom>
            <a:avLst/>
            <a:gdLst/>
            <a:ahLst/>
            <a:cxnLst>
              <a:cxn ang="0">
                <a:pos x="1000" y="1000"/>
              </a:cxn>
              <a:cxn ang="0">
                <a:pos x="0" y="1000"/>
              </a:cxn>
              <a:cxn ang="0">
                <a:pos x="0" y="0"/>
              </a:cxn>
              <a:cxn ang="0">
                <a:pos x="1000" y="0"/>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p:spPr>
        <p:txBody>
          <a:bodyPr/>
          <a:lstStyle/>
          <a:p>
            <a:endParaRPr lang="ru-RU"/>
          </a:p>
        </p:txBody>
      </p:sp>
      <p:sp>
        <p:nvSpPr>
          <p:cNvPr id="20490" name="Freeform 10"/>
          <p:cNvSpPr>
            <a:spLocks noChangeArrowheads="1"/>
          </p:cNvSpPr>
          <p:nvPr/>
        </p:nvSpPr>
        <p:spPr bwMode="auto">
          <a:xfrm>
            <a:off x="8262938" y="269875"/>
            <a:ext cx="152400" cy="1073150"/>
          </a:xfrm>
          <a:custGeom>
            <a:avLst/>
            <a:gdLst/>
            <a:ahLst/>
            <a:cxnLst>
              <a:cxn ang="0">
                <a:pos x="0" y="0"/>
              </a:cxn>
              <a:cxn ang="0">
                <a:pos x="1000" y="0"/>
              </a:cxn>
              <a:cxn ang="0">
                <a:pos x="1000" y="1000"/>
              </a:cxn>
              <a:cxn ang="0">
                <a:pos x="0" y="1000"/>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p:spPr>
        <p:txBody>
          <a:bodyPr/>
          <a:lstStyle/>
          <a:p>
            <a:endParaRPr lang="ru-RU"/>
          </a:p>
        </p:txBody>
      </p:sp>
    </p:spTree>
  </p:cSld>
  <p:clrMap bg1="lt1" tx1="dk1" bg2="lt2" tx2="dk2" accent1="accent1" accent2="accent2" accent3="accent3" accent4="accent4" accent5="accent5" accent6="accent6" hlink="hlink" folHlink="folHlink"/>
  <p:sldLayoutIdLst>
    <p:sldLayoutId id="2147483656"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rtl="0" fontAlgn="base">
        <a:spcBef>
          <a:spcPct val="0"/>
        </a:spcBef>
        <a:spcAft>
          <a:spcPct val="0"/>
        </a:spcAft>
        <a:defRPr sz="40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charset="0"/>
        </a:defRPr>
      </a:lvl2pPr>
      <a:lvl3pPr algn="l" rtl="0" fontAlgn="base">
        <a:spcBef>
          <a:spcPct val="0"/>
        </a:spcBef>
        <a:spcAft>
          <a:spcPct val="0"/>
        </a:spcAft>
        <a:defRPr sz="4000">
          <a:solidFill>
            <a:schemeClr val="tx2"/>
          </a:solidFill>
          <a:latin typeface="Arial" charset="0"/>
        </a:defRPr>
      </a:lvl3pPr>
      <a:lvl4pPr algn="l" rtl="0" fontAlgn="base">
        <a:spcBef>
          <a:spcPct val="0"/>
        </a:spcBef>
        <a:spcAft>
          <a:spcPct val="0"/>
        </a:spcAft>
        <a:defRPr sz="4000">
          <a:solidFill>
            <a:schemeClr val="tx2"/>
          </a:solidFill>
          <a:latin typeface="Arial" charset="0"/>
        </a:defRPr>
      </a:lvl4pPr>
      <a:lvl5pPr algn="l" rtl="0" fontAlgn="base">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447675" indent="-447675" algn="l" rtl="0" fontAlgn="base">
        <a:spcBef>
          <a:spcPct val="20000"/>
        </a:spcBef>
        <a:spcAft>
          <a:spcPct val="0"/>
        </a:spcAft>
        <a:buClr>
          <a:schemeClr val="accent1"/>
        </a:buClr>
        <a:buSzPct val="70000"/>
        <a:buFont typeface="Wingdings" pitchFamily="2" charset="2"/>
        <a:buChar char="n"/>
        <a:defRPr sz="3200">
          <a:solidFill>
            <a:schemeClr val="tx1"/>
          </a:solidFill>
          <a:latin typeface="+mn-lt"/>
          <a:ea typeface="+mn-ea"/>
          <a:cs typeface="+mn-cs"/>
        </a:defRPr>
      </a:lvl1pPr>
      <a:lvl2pPr marL="889000" indent="-439738" algn="l" rtl="0" fontAlgn="base">
        <a:spcBef>
          <a:spcPct val="20000"/>
        </a:spcBef>
        <a:spcAft>
          <a:spcPct val="0"/>
        </a:spcAft>
        <a:buClr>
          <a:schemeClr val="hlink"/>
        </a:buClr>
        <a:buSzPct val="65000"/>
        <a:buFont typeface="Wingdings" pitchFamily="2" charset="2"/>
        <a:buChar char="¡"/>
        <a:defRPr sz="2800">
          <a:solidFill>
            <a:schemeClr val="tx1"/>
          </a:solidFill>
          <a:latin typeface="+mn-lt"/>
        </a:defRPr>
      </a:lvl2pPr>
      <a:lvl3pPr marL="1293813" indent="-403225" algn="l" rtl="0" fontAlgn="base">
        <a:spcBef>
          <a:spcPct val="20000"/>
        </a:spcBef>
        <a:spcAft>
          <a:spcPct val="0"/>
        </a:spcAft>
        <a:buClr>
          <a:schemeClr val="accent1"/>
        </a:buClr>
        <a:buSzPct val="70000"/>
        <a:buFont typeface="Wingdings" pitchFamily="2" charset="2"/>
        <a:buChar char="n"/>
        <a:defRPr sz="2400">
          <a:solidFill>
            <a:schemeClr val="tx1"/>
          </a:solidFill>
          <a:latin typeface="+mn-lt"/>
        </a:defRPr>
      </a:lvl3pPr>
      <a:lvl4pPr marL="1681163" indent="-385763" algn="l" rtl="0" fontAlgn="base">
        <a:spcBef>
          <a:spcPct val="20000"/>
        </a:spcBef>
        <a:spcAft>
          <a:spcPct val="0"/>
        </a:spcAft>
        <a:buClr>
          <a:schemeClr val="hlink"/>
        </a:buClr>
        <a:buSzPct val="75000"/>
        <a:buFont typeface="Wingdings" pitchFamily="2" charset="2"/>
        <a:buChar char="¡"/>
        <a:defRPr sz="2000">
          <a:solidFill>
            <a:schemeClr val="tx1"/>
          </a:solidFill>
          <a:latin typeface="+mn-lt"/>
        </a:defRPr>
      </a:lvl4pPr>
      <a:lvl5pPr marL="20701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5pPr>
      <a:lvl6pPr marL="25273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ru-RU" smtClean="0"/>
              <a:t>Образец заголовка</a:t>
            </a:r>
          </a:p>
        </p:txBody>
      </p:sp>
      <p:sp>
        <p:nvSpPr>
          <p:cNvPr id="23555"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23556" name="AutoShape 4"/>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ru-RU" sz="2400">
              <a:latin typeface="Times New Roman" pitchFamily="18" charset="0"/>
            </a:endParaRPr>
          </a:p>
        </p:txBody>
      </p:sp>
      <p:sp>
        <p:nvSpPr>
          <p:cNvPr id="23557"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lstStyle/>
          <a:p>
            <a:endParaRPr lang="ru-RU"/>
          </a:p>
        </p:txBody>
      </p:sp>
      <p:sp>
        <p:nvSpPr>
          <p:cNvPr id="23558"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mn-lt"/>
              </a:defRPr>
            </a:lvl1pPr>
          </a:lstStyle>
          <a:p>
            <a:endParaRPr lang="ru-RU"/>
          </a:p>
        </p:txBody>
      </p:sp>
      <p:sp>
        <p:nvSpPr>
          <p:cNvPr id="23559"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n-lt"/>
              </a:defRPr>
            </a:lvl1pPr>
          </a:lstStyle>
          <a:p>
            <a:endParaRPr lang="ru-RU"/>
          </a:p>
        </p:txBody>
      </p:sp>
      <p:sp>
        <p:nvSpPr>
          <p:cNvPr id="23560"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mn-lt"/>
              </a:defRPr>
            </a:lvl1pPr>
          </a:lstStyle>
          <a:p>
            <a:fld id="{6A67CD1D-CED0-40B5-A141-B8EA4FCD6FDF}"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658"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iming>
    <p:tnLst>
      <p:par>
        <p:cTn id="1" dur="indefinite" restart="never" nodeType="tmRoot"/>
      </p:par>
    </p:tnLst>
  </p:timing>
  <p:txStyles>
    <p:titleStyle>
      <a:lvl1pPr algn="l" rtl="0" fontAlgn="base">
        <a:spcBef>
          <a:spcPct val="0"/>
        </a:spcBef>
        <a:spcAft>
          <a:spcPct val="0"/>
        </a:spcAft>
        <a:defRPr sz="3800">
          <a:solidFill>
            <a:schemeClr val="tx2"/>
          </a:solidFill>
          <a:latin typeface="+mj-lt"/>
          <a:ea typeface="+mj-ea"/>
          <a:cs typeface="+mj-cs"/>
        </a:defRPr>
      </a:lvl1pPr>
      <a:lvl2pPr algn="l" rtl="0" fontAlgn="base">
        <a:spcBef>
          <a:spcPct val="0"/>
        </a:spcBef>
        <a:spcAft>
          <a:spcPct val="0"/>
        </a:spcAft>
        <a:defRPr sz="3800">
          <a:solidFill>
            <a:schemeClr val="tx2"/>
          </a:solidFill>
          <a:latin typeface="Verdana" pitchFamily="34" charset="0"/>
        </a:defRPr>
      </a:lvl2pPr>
      <a:lvl3pPr algn="l" rtl="0" fontAlgn="base">
        <a:spcBef>
          <a:spcPct val="0"/>
        </a:spcBef>
        <a:spcAft>
          <a:spcPct val="0"/>
        </a:spcAft>
        <a:defRPr sz="3800">
          <a:solidFill>
            <a:schemeClr val="tx2"/>
          </a:solidFill>
          <a:latin typeface="Verdana" pitchFamily="34" charset="0"/>
        </a:defRPr>
      </a:lvl3pPr>
      <a:lvl4pPr algn="l" rtl="0" fontAlgn="base">
        <a:spcBef>
          <a:spcPct val="0"/>
        </a:spcBef>
        <a:spcAft>
          <a:spcPct val="0"/>
        </a:spcAft>
        <a:defRPr sz="3800">
          <a:solidFill>
            <a:schemeClr val="tx2"/>
          </a:solidFill>
          <a:latin typeface="Verdana" pitchFamily="34" charset="0"/>
        </a:defRPr>
      </a:lvl4pPr>
      <a:lvl5pPr algn="l" rtl="0" fontAlgn="base">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fontAlgn="base">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fontAlgn="base">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fontAlgn="base">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fontAlgn="base">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bwMode="auto">
          <a:xfrm>
            <a:off x="762000" y="533400"/>
            <a:ext cx="76962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ru-RU" smtClean="0"/>
              <a:t>Образец заголовка</a:t>
            </a:r>
          </a:p>
        </p:txBody>
      </p:sp>
      <p:sp>
        <p:nvSpPr>
          <p:cNvPr id="36867" name="Rectangle 3"/>
          <p:cNvSpPr>
            <a:spLocks noGrp="1" noChangeArrowheads="1"/>
          </p:cNvSpPr>
          <p:nvPr>
            <p:ph type="body" idx="1"/>
          </p:nvPr>
        </p:nvSpPr>
        <p:spPr bwMode="auto">
          <a:xfrm>
            <a:off x="762000" y="1905000"/>
            <a:ext cx="7696200" cy="403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36868" name="Rectangle 4"/>
          <p:cNvSpPr>
            <a:spLocks noGrp="1" noChangeArrowheads="1"/>
          </p:cNvSpPr>
          <p:nvPr>
            <p:ph type="dt" sz="half" idx="2"/>
          </p:nvPr>
        </p:nvSpPr>
        <p:spPr bwMode="auto">
          <a:xfrm>
            <a:off x="762000" y="6391275"/>
            <a:ext cx="2057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ru-RU"/>
          </a:p>
        </p:txBody>
      </p:sp>
      <p:sp>
        <p:nvSpPr>
          <p:cNvPr id="36869" name="Rectangle 5"/>
          <p:cNvSpPr>
            <a:spLocks noGrp="1" noChangeArrowheads="1"/>
          </p:cNvSpPr>
          <p:nvPr>
            <p:ph type="ftr" sz="quarter" idx="3"/>
          </p:nvPr>
        </p:nvSpPr>
        <p:spPr bwMode="auto">
          <a:xfrm>
            <a:off x="3352800" y="6403975"/>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ru-RU"/>
          </a:p>
        </p:txBody>
      </p:sp>
      <p:sp>
        <p:nvSpPr>
          <p:cNvPr id="36870" name="Rectangle 6"/>
          <p:cNvSpPr>
            <a:spLocks noGrp="1" noChangeArrowheads="1"/>
          </p:cNvSpPr>
          <p:nvPr>
            <p:ph type="sldNum" sz="quarter" idx="4"/>
          </p:nvPr>
        </p:nvSpPr>
        <p:spPr bwMode="auto">
          <a:xfrm>
            <a:off x="6858000" y="6400800"/>
            <a:ext cx="1600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fld id="{83668334-FD07-4C7F-98C5-07170D2C39B5}" type="slidenum">
              <a:rPr lang="ru-RU"/>
              <a:pPr/>
              <a:t>‹#›</a:t>
            </a:fld>
            <a:endParaRPr lang="ru-RU"/>
          </a:p>
        </p:txBody>
      </p:sp>
      <p:grpSp>
        <p:nvGrpSpPr>
          <p:cNvPr id="36871" name="Group 7"/>
          <p:cNvGrpSpPr>
            <a:grpSpLocks/>
          </p:cNvGrpSpPr>
          <p:nvPr/>
        </p:nvGrpSpPr>
        <p:grpSpPr bwMode="auto">
          <a:xfrm>
            <a:off x="168275" y="228600"/>
            <a:ext cx="8823325" cy="6096000"/>
            <a:chOff x="106" y="144"/>
            <a:chExt cx="5558" cy="3840"/>
          </a:xfrm>
        </p:grpSpPr>
        <p:sp>
          <p:nvSpPr>
            <p:cNvPr id="36872" name="AutoShape 8"/>
            <p:cNvSpPr>
              <a:spLocks noChangeArrowheads="1"/>
            </p:cNvSpPr>
            <p:nvPr/>
          </p:nvSpPr>
          <p:spPr bwMode="auto">
            <a:xfrm>
              <a:off x="106" y="144"/>
              <a:ext cx="5558" cy="3840"/>
            </a:xfrm>
            <a:prstGeom prst="roundRect">
              <a:avLst>
                <a:gd name="adj" fmla="val 11046"/>
              </a:avLst>
            </a:prstGeom>
            <a:noFill/>
            <a:ln w="28575">
              <a:solidFill>
                <a:schemeClr val="folHlink"/>
              </a:solidFill>
              <a:round/>
              <a:headEnd/>
              <a:tailEnd/>
            </a:ln>
            <a:effectLst/>
          </p:spPr>
          <p:txBody>
            <a:bodyPr wrap="none" anchor="ctr"/>
            <a:lstStyle/>
            <a:p>
              <a:pPr algn="ctr"/>
              <a:endParaRPr lang="ru-RU" sz="2400">
                <a:latin typeface="Times New Roman" pitchFamily="18" charset="0"/>
              </a:endParaRPr>
            </a:p>
          </p:txBody>
        </p:sp>
        <p:sp>
          <p:nvSpPr>
            <p:cNvPr id="36873" name="Line 9"/>
            <p:cNvSpPr>
              <a:spLocks noChangeShapeType="1"/>
            </p:cNvSpPr>
            <p:nvPr/>
          </p:nvSpPr>
          <p:spPr bwMode="auto">
            <a:xfrm>
              <a:off x="480" y="1077"/>
              <a:ext cx="4848" cy="0"/>
            </a:xfrm>
            <a:prstGeom prst="line">
              <a:avLst/>
            </a:prstGeom>
            <a:noFill/>
            <a:ln w="38100">
              <a:solidFill>
                <a:schemeClr val="folHlink"/>
              </a:solidFill>
              <a:round/>
              <a:headEnd/>
              <a:tailEnd/>
            </a:ln>
            <a:effectLst/>
          </p:spPr>
          <p:txBody>
            <a:bodyPr/>
            <a:lstStyle/>
            <a:p>
              <a:endParaRPr lang="ru-RU"/>
            </a:p>
          </p:txBody>
        </p:sp>
      </p:grpSp>
    </p:spTree>
  </p:cSld>
  <p:clrMap bg1="lt1" tx1="dk1" bg2="lt2" tx2="dk2" accent1="accent1" accent2="accent2" accent3="accent3" accent4="accent4" accent5="accent5" accent6="accent6" hlink="hlink" folHlink="folHlink"/>
  <p:sldLayoutIdLst>
    <p:sldLayoutId id="214748366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l" rtl="0" fontAlgn="base">
        <a:spcBef>
          <a:spcPct val="0"/>
        </a:spcBef>
        <a:spcAft>
          <a:spcPct val="0"/>
        </a:spcAft>
        <a:defRPr sz="3300">
          <a:solidFill>
            <a:schemeClr val="tx2"/>
          </a:solidFill>
          <a:latin typeface="+mj-lt"/>
          <a:ea typeface="+mj-ea"/>
          <a:cs typeface="+mj-cs"/>
        </a:defRPr>
      </a:lvl1pPr>
      <a:lvl2pPr algn="l" rtl="0" fontAlgn="base">
        <a:spcBef>
          <a:spcPct val="0"/>
        </a:spcBef>
        <a:spcAft>
          <a:spcPct val="0"/>
        </a:spcAft>
        <a:defRPr sz="3300">
          <a:solidFill>
            <a:schemeClr val="tx2"/>
          </a:solidFill>
          <a:latin typeface="Arial Black" pitchFamily="34" charset="0"/>
        </a:defRPr>
      </a:lvl2pPr>
      <a:lvl3pPr algn="l" rtl="0" fontAlgn="base">
        <a:spcBef>
          <a:spcPct val="0"/>
        </a:spcBef>
        <a:spcAft>
          <a:spcPct val="0"/>
        </a:spcAft>
        <a:defRPr sz="3300">
          <a:solidFill>
            <a:schemeClr val="tx2"/>
          </a:solidFill>
          <a:latin typeface="Arial Black" pitchFamily="34" charset="0"/>
        </a:defRPr>
      </a:lvl3pPr>
      <a:lvl4pPr algn="l" rtl="0" fontAlgn="base">
        <a:spcBef>
          <a:spcPct val="0"/>
        </a:spcBef>
        <a:spcAft>
          <a:spcPct val="0"/>
        </a:spcAft>
        <a:defRPr sz="3300">
          <a:solidFill>
            <a:schemeClr val="tx2"/>
          </a:solidFill>
          <a:latin typeface="Arial Black" pitchFamily="34" charset="0"/>
        </a:defRPr>
      </a:lvl4pPr>
      <a:lvl5pPr algn="l" rtl="0" fontAlgn="base">
        <a:spcBef>
          <a:spcPct val="0"/>
        </a:spcBef>
        <a:spcAft>
          <a:spcPct val="0"/>
        </a:spcAft>
        <a:defRPr sz="3300">
          <a:solidFill>
            <a:schemeClr val="tx2"/>
          </a:solidFill>
          <a:latin typeface="Arial Black" pitchFamily="34" charset="0"/>
        </a:defRPr>
      </a:lvl5pPr>
      <a:lvl6pPr marL="457200" algn="l" rtl="0" fontAlgn="base">
        <a:spcBef>
          <a:spcPct val="0"/>
        </a:spcBef>
        <a:spcAft>
          <a:spcPct val="0"/>
        </a:spcAft>
        <a:defRPr sz="3300">
          <a:solidFill>
            <a:schemeClr val="tx2"/>
          </a:solidFill>
          <a:latin typeface="Arial Black" pitchFamily="34" charset="0"/>
        </a:defRPr>
      </a:lvl6pPr>
      <a:lvl7pPr marL="914400" algn="l" rtl="0" fontAlgn="base">
        <a:spcBef>
          <a:spcPct val="0"/>
        </a:spcBef>
        <a:spcAft>
          <a:spcPct val="0"/>
        </a:spcAft>
        <a:defRPr sz="3300">
          <a:solidFill>
            <a:schemeClr val="tx2"/>
          </a:solidFill>
          <a:latin typeface="Arial Black" pitchFamily="34" charset="0"/>
        </a:defRPr>
      </a:lvl7pPr>
      <a:lvl8pPr marL="1371600" algn="l" rtl="0" fontAlgn="base">
        <a:spcBef>
          <a:spcPct val="0"/>
        </a:spcBef>
        <a:spcAft>
          <a:spcPct val="0"/>
        </a:spcAft>
        <a:defRPr sz="3300">
          <a:solidFill>
            <a:schemeClr val="tx2"/>
          </a:solidFill>
          <a:latin typeface="Arial Black" pitchFamily="34" charset="0"/>
        </a:defRPr>
      </a:lvl8pPr>
      <a:lvl9pPr marL="1828800" algn="l" rtl="0" fontAlgn="base">
        <a:spcBef>
          <a:spcPct val="0"/>
        </a:spcBef>
        <a:spcAft>
          <a:spcPct val="0"/>
        </a:spcAft>
        <a:defRPr sz="3300">
          <a:solidFill>
            <a:schemeClr val="tx2"/>
          </a:solidFill>
          <a:latin typeface="Arial Black" pitchFamily="34" charset="0"/>
        </a:defRPr>
      </a:lvl9pPr>
    </p:titleStyle>
    <p:bodyStyle>
      <a:lvl1pPr marL="342900" indent="-342900" algn="l" rtl="0" fontAlgn="base">
        <a:spcBef>
          <a:spcPct val="20000"/>
        </a:spcBef>
        <a:spcAft>
          <a:spcPct val="0"/>
        </a:spcAft>
        <a:buClr>
          <a:schemeClr val="bg2"/>
        </a:buClr>
        <a:buSzPct val="70000"/>
        <a:buFont typeface="Wingdings" pitchFamily="2" charset="2"/>
        <a:buChar char="l"/>
        <a:defRPr sz="31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150000"/>
        <a:buChar char="•"/>
        <a:defRPr sz="2600">
          <a:solidFill>
            <a:schemeClr val="tx1"/>
          </a:solidFill>
          <a:latin typeface="+mn-lt"/>
        </a:defRPr>
      </a:lvl2pPr>
      <a:lvl3pPr marL="1143000" indent="-228600" algn="l" rtl="0" fontAlgn="base">
        <a:spcBef>
          <a:spcPct val="20000"/>
        </a:spcBef>
        <a:spcAft>
          <a:spcPct val="0"/>
        </a:spcAft>
        <a:buClr>
          <a:schemeClr val="tx1"/>
        </a:buClr>
        <a:buSzPct val="150000"/>
        <a:buChar char="•"/>
        <a:defRPr sz="2200">
          <a:solidFill>
            <a:schemeClr val="tx1"/>
          </a:solidFill>
          <a:latin typeface="+mn-lt"/>
        </a:defRPr>
      </a:lvl3pPr>
      <a:lvl4pPr marL="1600200" indent="-228600" algn="l" rtl="0" fontAlgn="base">
        <a:spcBef>
          <a:spcPct val="20000"/>
        </a:spcBef>
        <a:spcAft>
          <a:spcPct val="0"/>
        </a:spcAft>
        <a:buClr>
          <a:schemeClr val="tx2"/>
        </a:buClr>
        <a:buSzPct val="150000"/>
        <a:buChar char="•"/>
        <a:defRPr sz="2000">
          <a:solidFill>
            <a:schemeClr val="tx1"/>
          </a:solidFill>
          <a:latin typeface="+mn-lt"/>
        </a:defRPr>
      </a:lvl4pPr>
      <a:lvl5pPr marL="2057400" indent="-228600" algn="l" rtl="0" fontAlgn="base">
        <a:spcBef>
          <a:spcPct val="20000"/>
        </a:spcBef>
        <a:spcAft>
          <a:spcPct val="0"/>
        </a:spcAft>
        <a:buClr>
          <a:schemeClr val="folHlink"/>
        </a:buClr>
        <a:buSzPct val="150000"/>
        <a:buChar char="•"/>
        <a:defRPr sz="2000">
          <a:solidFill>
            <a:schemeClr val="tx1"/>
          </a:solidFill>
          <a:latin typeface="+mn-lt"/>
        </a:defRPr>
      </a:lvl5pPr>
      <a:lvl6pPr marL="2514600" indent="-228600" algn="l" rtl="0" fontAlgn="base">
        <a:spcBef>
          <a:spcPct val="20000"/>
        </a:spcBef>
        <a:spcAft>
          <a:spcPct val="0"/>
        </a:spcAft>
        <a:buClr>
          <a:schemeClr val="folHlink"/>
        </a:buClr>
        <a:buSzPct val="150000"/>
        <a:buChar char="•"/>
        <a:defRPr sz="2000">
          <a:solidFill>
            <a:schemeClr val="tx1"/>
          </a:solidFill>
          <a:latin typeface="+mn-lt"/>
        </a:defRPr>
      </a:lvl6pPr>
      <a:lvl7pPr marL="2971800" indent="-228600" algn="l" rtl="0" fontAlgn="base">
        <a:spcBef>
          <a:spcPct val="20000"/>
        </a:spcBef>
        <a:spcAft>
          <a:spcPct val="0"/>
        </a:spcAft>
        <a:buClr>
          <a:schemeClr val="folHlink"/>
        </a:buClr>
        <a:buSzPct val="150000"/>
        <a:buChar char="•"/>
        <a:defRPr sz="2000">
          <a:solidFill>
            <a:schemeClr val="tx1"/>
          </a:solidFill>
          <a:latin typeface="+mn-lt"/>
        </a:defRPr>
      </a:lvl7pPr>
      <a:lvl8pPr marL="3429000" indent="-228600" algn="l" rtl="0" fontAlgn="base">
        <a:spcBef>
          <a:spcPct val="20000"/>
        </a:spcBef>
        <a:spcAft>
          <a:spcPct val="0"/>
        </a:spcAft>
        <a:buClr>
          <a:schemeClr val="folHlink"/>
        </a:buClr>
        <a:buSzPct val="150000"/>
        <a:buChar char="•"/>
        <a:defRPr sz="2000">
          <a:solidFill>
            <a:schemeClr val="tx1"/>
          </a:solidFill>
          <a:latin typeface="+mn-lt"/>
        </a:defRPr>
      </a:lvl8pPr>
      <a:lvl9pPr marL="3886200" indent="-228600" algn="l" rtl="0" fontAlgn="base">
        <a:spcBef>
          <a:spcPct val="20000"/>
        </a:spcBef>
        <a:spcAft>
          <a:spcPct val="0"/>
        </a:spcAft>
        <a:buClr>
          <a:schemeClr val="folHlink"/>
        </a:buClr>
        <a:buSzPct val="150000"/>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1986" name="Group 2"/>
          <p:cNvGrpSpPr>
            <a:grpSpLocks/>
          </p:cNvGrpSpPr>
          <p:nvPr/>
        </p:nvGrpSpPr>
        <p:grpSpPr bwMode="auto">
          <a:xfrm>
            <a:off x="0" y="152400"/>
            <a:ext cx="8686800" cy="6096000"/>
            <a:chOff x="0" y="96"/>
            <a:chExt cx="5472" cy="3840"/>
          </a:xfrm>
        </p:grpSpPr>
        <p:sp>
          <p:nvSpPr>
            <p:cNvPr id="41987" name="AutoShape 3"/>
            <p:cNvSpPr>
              <a:spLocks noChangeArrowheads="1"/>
            </p:cNvSpPr>
            <p:nvPr/>
          </p:nvSpPr>
          <p:spPr bwMode="auto">
            <a:xfrm>
              <a:off x="240" y="336"/>
              <a:ext cx="5232" cy="3600"/>
            </a:xfrm>
            <a:prstGeom prst="roundRect">
              <a:avLst>
                <a:gd name="adj" fmla="val 13727"/>
              </a:avLst>
            </a:prstGeom>
            <a:noFill/>
            <a:ln w="50800">
              <a:solidFill>
                <a:schemeClr val="bg2"/>
              </a:solidFill>
              <a:round/>
              <a:headEnd/>
              <a:tailEnd/>
            </a:ln>
            <a:effectLst/>
          </p:spPr>
          <p:txBody>
            <a:bodyPr wrap="none" anchor="ctr"/>
            <a:lstStyle/>
            <a:p>
              <a:pPr algn="ctr"/>
              <a:endParaRPr lang="ru-RU" sz="2400">
                <a:latin typeface="Times New Roman" pitchFamily="18" charset="0"/>
              </a:endParaRPr>
            </a:p>
          </p:txBody>
        </p:sp>
        <p:sp>
          <p:nvSpPr>
            <p:cNvPr id="41988" name="AutoShape 4"/>
            <p:cNvSpPr>
              <a:spLocks noChangeArrowheads="1"/>
            </p:cNvSpPr>
            <p:nvPr/>
          </p:nvSpPr>
          <p:spPr bwMode="blackWhite">
            <a:xfrm>
              <a:off x="0" y="96"/>
              <a:ext cx="5376" cy="768"/>
            </a:xfrm>
            <a:custGeom>
              <a:avLst/>
              <a:gdLst>
                <a:gd name="G0" fmla="+- 1000 0 0"/>
                <a:gd name="G1" fmla="+- 1000 0 0"/>
                <a:gd name="G2" fmla="+- G0 0 G1"/>
                <a:gd name="G3" fmla="*/ G1 1 2"/>
                <a:gd name="G4" fmla="+- G0 0 G3"/>
                <a:gd name="T0" fmla="*/ 0 w 1000"/>
                <a:gd name="T1" fmla="*/ 0 h 1000"/>
                <a:gd name="T2" fmla="*/ G4 w 1000"/>
                <a:gd name="T3" fmla="*/ G1 h 1000"/>
              </a:gdLst>
              <a:ahLst/>
              <a:cxnLst>
                <a:cxn ang="0">
                  <a:pos x="0" y="0"/>
                </a:cxn>
                <a:cxn ang="0">
                  <a:pos x="6499" y="0"/>
                </a:cxn>
                <a:cxn ang="0">
                  <a:pos x="7000" y="500"/>
                </a:cxn>
                <a:cxn ang="0">
                  <a:pos x="6500" y="1000"/>
                </a:cxn>
                <a:cxn ang="0">
                  <a:pos x="0" y="1000"/>
                </a:cxn>
              </a:cxnLst>
              <a:rect l="T0" t="T1" r="T2" b="T3"/>
              <a:pathLst>
                <a:path w="7000" h="1000">
                  <a:moveTo>
                    <a:pt x="0" y="0"/>
                  </a:moveTo>
                  <a:lnTo>
                    <a:pt x="6499" y="0"/>
                  </a:lnTo>
                  <a:cubicBezTo>
                    <a:pt x="6776" y="0"/>
                    <a:pt x="7000" y="223"/>
                    <a:pt x="7000" y="500"/>
                  </a:cubicBezTo>
                  <a:cubicBezTo>
                    <a:pt x="7000" y="776"/>
                    <a:pt x="6776" y="999"/>
                    <a:pt x="6500" y="1000"/>
                  </a:cubicBezTo>
                  <a:lnTo>
                    <a:pt x="0" y="1000"/>
                  </a:lnTo>
                  <a:close/>
                </a:path>
              </a:pathLst>
            </a:custGeom>
            <a:solidFill>
              <a:schemeClr val="folHlink"/>
            </a:solidFill>
            <a:ln w="9525">
              <a:noFill/>
              <a:miter lim="800000"/>
              <a:headEnd/>
              <a:tailEnd/>
            </a:ln>
          </p:spPr>
          <p:txBody>
            <a:bodyPr/>
            <a:lstStyle/>
            <a:p>
              <a:endParaRPr lang="ru-RU" sz="2400">
                <a:latin typeface="Times New Roman" pitchFamily="18" charset="0"/>
              </a:endParaRPr>
            </a:p>
          </p:txBody>
        </p:sp>
        <p:sp>
          <p:nvSpPr>
            <p:cNvPr id="41989" name="Line 5"/>
            <p:cNvSpPr>
              <a:spLocks noChangeShapeType="1"/>
            </p:cNvSpPr>
            <p:nvPr/>
          </p:nvSpPr>
          <p:spPr bwMode="auto">
            <a:xfrm>
              <a:off x="0" y="768"/>
              <a:ext cx="5088" cy="0"/>
            </a:xfrm>
            <a:prstGeom prst="line">
              <a:avLst/>
            </a:prstGeom>
            <a:noFill/>
            <a:ln w="38100">
              <a:solidFill>
                <a:schemeClr val="bg1"/>
              </a:solidFill>
              <a:round/>
              <a:headEnd/>
              <a:tailEnd/>
            </a:ln>
            <a:effectLst/>
          </p:spPr>
          <p:txBody>
            <a:bodyPr/>
            <a:lstStyle/>
            <a:p>
              <a:endParaRPr lang="ru-RU"/>
            </a:p>
          </p:txBody>
        </p:sp>
      </p:grpSp>
      <p:sp>
        <p:nvSpPr>
          <p:cNvPr id="41990" name="Rectangle 6"/>
          <p:cNvSpPr>
            <a:spLocks noGrp="1" noChangeArrowheads="1"/>
          </p:cNvSpPr>
          <p:nvPr>
            <p:ph type="title"/>
          </p:nvPr>
        </p:nvSpPr>
        <p:spPr bwMode="auto">
          <a:xfrm>
            <a:off x="195263" y="228600"/>
            <a:ext cx="8015287"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41991" name="Rectangle 7"/>
          <p:cNvSpPr>
            <a:spLocks noGrp="1" noChangeArrowheads="1"/>
          </p:cNvSpPr>
          <p:nvPr>
            <p:ph type="body" idx="1"/>
          </p:nvPr>
        </p:nvSpPr>
        <p:spPr bwMode="auto">
          <a:xfrm>
            <a:off x="609600" y="1600200"/>
            <a:ext cx="7924800"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1992"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ru-RU"/>
          </a:p>
        </p:txBody>
      </p:sp>
      <p:sp>
        <p:nvSpPr>
          <p:cNvPr id="41993"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vl1pPr>
          </a:lstStyle>
          <a:p>
            <a:endParaRPr lang="ru-RU"/>
          </a:p>
        </p:txBody>
      </p:sp>
      <p:sp>
        <p:nvSpPr>
          <p:cNvPr id="41994"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fld id="{0A68DE19-726A-40E4-865D-C7613191F320}"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664"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iming>
    <p:tnLst>
      <p:par>
        <p:cTn id="1" dur="indefinite" restart="never" nodeType="tmRoot"/>
      </p:par>
    </p:tnLst>
  </p:timing>
  <p:txStyles>
    <p:titleStyle>
      <a:lvl1pPr algn="l" rtl="0" fontAlgn="base">
        <a:spcBef>
          <a:spcPct val="0"/>
        </a:spcBef>
        <a:spcAft>
          <a:spcPct val="0"/>
        </a:spcAft>
        <a:defRPr sz="4200">
          <a:solidFill>
            <a:schemeClr val="tx2"/>
          </a:solidFill>
          <a:latin typeface="+mj-lt"/>
          <a:ea typeface="+mj-ea"/>
          <a:cs typeface="+mj-cs"/>
        </a:defRPr>
      </a:lvl1pPr>
      <a:lvl2pPr algn="l" rtl="0" fontAlgn="base">
        <a:spcBef>
          <a:spcPct val="0"/>
        </a:spcBef>
        <a:spcAft>
          <a:spcPct val="0"/>
        </a:spcAft>
        <a:defRPr sz="4200">
          <a:solidFill>
            <a:schemeClr val="tx2"/>
          </a:solidFill>
          <a:latin typeface="Arial" charset="0"/>
        </a:defRPr>
      </a:lvl2pPr>
      <a:lvl3pPr algn="l" rtl="0" fontAlgn="base">
        <a:spcBef>
          <a:spcPct val="0"/>
        </a:spcBef>
        <a:spcAft>
          <a:spcPct val="0"/>
        </a:spcAft>
        <a:defRPr sz="4200">
          <a:solidFill>
            <a:schemeClr val="tx2"/>
          </a:solidFill>
          <a:latin typeface="Arial" charset="0"/>
        </a:defRPr>
      </a:lvl3pPr>
      <a:lvl4pPr algn="l" rtl="0" fontAlgn="base">
        <a:spcBef>
          <a:spcPct val="0"/>
        </a:spcBef>
        <a:spcAft>
          <a:spcPct val="0"/>
        </a:spcAft>
        <a:defRPr sz="4200">
          <a:solidFill>
            <a:schemeClr val="tx2"/>
          </a:solidFill>
          <a:latin typeface="Arial" charset="0"/>
        </a:defRPr>
      </a:lvl4pPr>
      <a:lvl5pPr algn="l" rtl="0" fontAlgn="base">
        <a:spcBef>
          <a:spcPct val="0"/>
        </a:spcBef>
        <a:spcAft>
          <a:spcPct val="0"/>
        </a:spcAft>
        <a:defRPr sz="4200">
          <a:solidFill>
            <a:schemeClr val="tx2"/>
          </a:solidFill>
          <a:latin typeface="Arial" charset="0"/>
        </a:defRPr>
      </a:lvl5pPr>
      <a:lvl6pPr marL="457200" algn="l" rtl="0" fontAlgn="base">
        <a:spcBef>
          <a:spcPct val="0"/>
        </a:spcBef>
        <a:spcAft>
          <a:spcPct val="0"/>
        </a:spcAft>
        <a:defRPr sz="4200">
          <a:solidFill>
            <a:schemeClr val="tx2"/>
          </a:solidFill>
          <a:latin typeface="Arial" charset="0"/>
        </a:defRPr>
      </a:lvl6pPr>
      <a:lvl7pPr marL="914400" algn="l" rtl="0" fontAlgn="base">
        <a:spcBef>
          <a:spcPct val="0"/>
        </a:spcBef>
        <a:spcAft>
          <a:spcPct val="0"/>
        </a:spcAft>
        <a:defRPr sz="4200">
          <a:solidFill>
            <a:schemeClr val="tx2"/>
          </a:solidFill>
          <a:latin typeface="Arial" charset="0"/>
        </a:defRPr>
      </a:lvl7pPr>
      <a:lvl8pPr marL="1371600" algn="l" rtl="0" fontAlgn="base">
        <a:spcBef>
          <a:spcPct val="0"/>
        </a:spcBef>
        <a:spcAft>
          <a:spcPct val="0"/>
        </a:spcAft>
        <a:defRPr sz="4200">
          <a:solidFill>
            <a:schemeClr val="tx2"/>
          </a:solidFill>
          <a:latin typeface="Arial" charset="0"/>
        </a:defRPr>
      </a:lvl8pPr>
      <a:lvl9pPr marL="1828800" algn="l" rtl="0" fontAlgn="base">
        <a:spcBef>
          <a:spcPct val="0"/>
        </a:spcBef>
        <a:spcAft>
          <a:spcPct val="0"/>
        </a:spcAft>
        <a:defRPr sz="4200">
          <a:solidFill>
            <a:schemeClr val="tx2"/>
          </a:solidFill>
          <a:latin typeface="Arial" charset="0"/>
        </a:defRPr>
      </a:lvl9pPr>
    </p:titleStyle>
    <p:bodyStyle>
      <a:lvl1pPr marL="342900" indent="-342900" algn="l" rtl="0" fontAlgn="base">
        <a:spcBef>
          <a:spcPct val="20000"/>
        </a:spcBef>
        <a:spcAft>
          <a:spcPct val="0"/>
        </a:spcAft>
        <a:buClr>
          <a:schemeClr val="hlink"/>
        </a:buClr>
        <a:buSzPct val="80000"/>
        <a:buFont typeface="Wingdings" pitchFamily="2" charset="2"/>
        <a:buChar char="l"/>
        <a:defRPr sz="32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pitchFamily="2" charset="2"/>
        <a:buChar char="l"/>
        <a:defRPr sz="2800">
          <a:solidFill>
            <a:schemeClr val="tx1"/>
          </a:solidFill>
          <a:latin typeface="+mn-lt"/>
        </a:defRPr>
      </a:lvl2pPr>
      <a:lvl3pPr marL="1143000" indent="-228600" algn="l" rtl="0" fontAlgn="base">
        <a:spcBef>
          <a:spcPct val="20000"/>
        </a:spcBef>
        <a:spcAft>
          <a:spcPct val="0"/>
        </a:spcAft>
        <a:buClr>
          <a:schemeClr val="bg2"/>
        </a:buClr>
        <a:buSzPct val="65000"/>
        <a:buFont typeface="Wingdings" pitchFamily="2" charset="2"/>
        <a:buChar char="l"/>
        <a:defRPr sz="2400">
          <a:solidFill>
            <a:schemeClr val="tx1"/>
          </a:solidFill>
          <a:latin typeface="+mn-lt"/>
        </a:defRPr>
      </a:lvl3pPr>
      <a:lvl4pPr marL="1600200" indent="-228600" algn="l" rtl="0" fontAlgn="base">
        <a:spcBef>
          <a:spcPct val="20000"/>
        </a:spcBef>
        <a:spcAft>
          <a:spcPct val="0"/>
        </a:spcAft>
        <a:buClr>
          <a:schemeClr val="hlink"/>
        </a:buClr>
        <a:buSzPct val="60000"/>
        <a:buFont typeface="Wingdings" pitchFamily="2" charset="2"/>
        <a:buChar char="l"/>
        <a:defRPr sz="2000">
          <a:solidFill>
            <a:schemeClr val="tx1"/>
          </a:solidFill>
          <a:latin typeface="+mn-lt"/>
        </a:defRPr>
      </a:lvl4pPr>
      <a:lvl5pPr marL="20574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3250" name="Group 2"/>
          <p:cNvGrpSpPr>
            <a:grpSpLocks/>
          </p:cNvGrpSpPr>
          <p:nvPr/>
        </p:nvGrpSpPr>
        <p:grpSpPr bwMode="auto">
          <a:xfrm>
            <a:off x="0" y="0"/>
            <a:ext cx="8686800" cy="4876800"/>
            <a:chOff x="0" y="0"/>
            <a:chExt cx="5472" cy="3072"/>
          </a:xfrm>
        </p:grpSpPr>
        <p:sp>
          <p:nvSpPr>
            <p:cNvPr id="53251" name="Rectangle 3"/>
            <p:cNvSpPr>
              <a:spLocks noChangeArrowheads="1"/>
            </p:cNvSpPr>
            <p:nvPr/>
          </p:nvSpPr>
          <p:spPr bwMode="auto">
            <a:xfrm>
              <a:off x="0" y="0"/>
              <a:ext cx="384" cy="3072"/>
            </a:xfrm>
            <a:prstGeom prst="rect">
              <a:avLst/>
            </a:prstGeom>
            <a:solidFill>
              <a:schemeClr val="accent1"/>
            </a:solidFill>
            <a:ln w="9525">
              <a:noFill/>
              <a:miter lim="800000"/>
              <a:headEnd/>
              <a:tailEnd/>
            </a:ln>
            <a:effectLst/>
          </p:spPr>
          <p:txBody>
            <a:bodyPr wrap="none" anchor="ctr"/>
            <a:lstStyle/>
            <a:p>
              <a:pPr algn="ctr"/>
              <a:endParaRPr lang="ru-RU" sz="2400">
                <a:latin typeface="Times New Roman" pitchFamily="18" charset="0"/>
              </a:endParaRPr>
            </a:p>
          </p:txBody>
        </p:sp>
        <p:grpSp>
          <p:nvGrpSpPr>
            <p:cNvPr id="53252" name="Group 4"/>
            <p:cNvGrpSpPr>
              <a:grpSpLocks/>
            </p:cNvGrpSpPr>
            <p:nvPr/>
          </p:nvGrpSpPr>
          <p:grpSpPr bwMode="auto">
            <a:xfrm>
              <a:off x="240" y="893"/>
              <a:ext cx="5232" cy="115"/>
              <a:chOff x="240" y="893"/>
              <a:chExt cx="5232" cy="115"/>
            </a:xfrm>
          </p:grpSpPr>
          <p:sp>
            <p:nvSpPr>
              <p:cNvPr id="53253" name="Rectangle 5"/>
              <p:cNvSpPr>
                <a:spLocks noChangeArrowheads="1"/>
              </p:cNvSpPr>
              <p:nvPr/>
            </p:nvSpPr>
            <p:spPr bwMode="auto">
              <a:xfrm>
                <a:off x="4320" y="893"/>
                <a:ext cx="1152" cy="115"/>
              </a:xfrm>
              <a:prstGeom prst="rect">
                <a:avLst/>
              </a:prstGeom>
              <a:solidFill>
                <a:schemeClr val="folHlink"/>
              </a:solidFill>
              <a:ln w="9525">
                <a:noFill/>
                <a:miter lim="800000"/>
                <a:headEnd/>
                <a:tailEnd/>
              </a:ln>
              <a:effectLst/>
            </p:spPr>
            <p:txBody>
              <a:bodyPr wrap="none" anchor="ctr"/>
              <a:lstStyle/>
              <a:p>
                <a:pPr algn="ctr"/>
                <a:endParaRPr lang="ru-RU" sz="2400">
                  <a:latin typeface="Times New Roman" pitchFamily="18" charset="0"/>
                </a:endParaRPr>
              </a:p>
            </p:txBody>
          </p:sp>
          <p:sp>
            <p:nvSpPr>
              <p:cNvPr id="53254" name="Line 6"/>
              <p:cNvSpPr>
                <a:spLocks noChangeShapeType="1"/>
              </p:cNvSpPr>
              <p:nvPr/>
            </p:nvSpPr>
            <p:spPr bwMode="auto">
              <a:xfrm>
                <a:off x="240" y="941"/>
                <a:ext cx="5232" cy="0"/>
              </a:xfrm>
              <a:prstGeom prst="line">
                <a:avLst/>
              </a:prstGeom>
              <a:noFill/>
              <a:ln w="19050">
                <a:solidFill>
                  <a:schemeClr val="bg2"/>
                </a:solidFill>
                <a:round/>
                <a:headEnd/>
                <a:tailEnd/>
              </a:ln>
              <a:effectLst/>
            </p:spPr>
            <p:txBody>
              <a:bodyPr/>
              <a:lstStyle/>
              <a:p>
                <a:endParaRPr lang="ru-RU"/>
              </a:p>
            </p:txBody>
          </p:sp>
        </p:grpSp>
      </p:grpSp>
      <p:sp>
        <p:nvSpPr>
          <p:cNvPr id="53255" name="Rectangle 7"/>
          <p:cNvSpPr>
            <a:spLocks noGrp="1" noChangeArrowheads="1"/>
          </p:cNvSpPr>
          <p:nvPr>
            <p:ph type="title"/>
          </p:nvPr>
        </p:nvSpPr>
        <p:spPr bwMode="auto">
          <a:xfrm>
            <a:off x="914400" y="277813"/>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53256" name="Rectangle 8"/>
          <p:cNvSpPr>
            <a:spLocks noGrp="1" noChangeArrowheads="1"/>
          </p:cNvSpPr>
          <p:nvPr>
            <p:ph type="body" idx="1"/>
          </p:nvPr>
        </p:nvSpPr>
        <p:spPr bwMode="auto">
          <a:xfrm>
            <a:off x="914400" y="1600200"/>
            <a:ext cx="77724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53257" name="Rectangle 9"/>
          <p:cNvSpPr>
            <a:spLocks noGrp="1" noChangeArrowheads="1"/>
          </p:cNvSpPr>
          <p:nvPr>
            <p:ph type="dt" sz="half" idx="2"/>
          </p:nvPr>
        </p:nvSpPr>
        <p:spPr bwMode="auto">
          <a:xfrm>
            <a:off x="914400" y="6251575"/>
            <a:ext cx="198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ru-RU"/>
          </a:p>
        </p:txBody>
      </p:sp>
      <p:sp>
        <p:nvSpPr>
          <p:cNvPr id="53258" name="Rectangle 10"/>
          <p:cNvSpPr>
            <a:spLocks noGrp="1" noChangeArrowheads="1"/>
          </p:cNvSpPr>
          <p:nvPr>
            <p:ph type="ftr" sz="quarter" idx="3"/>
          </p:nvPr>
        </p:nvSpPr>
        <p:spPr bwMode="auto">
          <a:xfrm>
            <a:off x="3352800" y="624840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ru-RU"/>
          </a:p>
        </p:txBody>
      </p:sp>
      <p:sp>
        <p:nvSpPr>
          <p:cNvPr id="53259" name="Rectangle 11"/>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56A06DFC-9243-4BFA-9C34-F48633473E1A}" type="slidenum">
              <a:rPr lang="ru-RU"/>
              <a:pPr/>
              <a:t>‹#›</a:t>
            </a:fld>
            <a:endParaRPr lang="ru-RU"/>
          </a:p>
        </p:txBody>
      </p:sp>
      <p:sp>
        <p:nvSpPr>
          <p:cNvPr id="53260" name="Line 12"/>
          <p:cNvSpPr>
            <a:spLocks noChangeShapeType="1"/>
          </p:cNvSpPr>
          <p:nvPr/>
        </p:nvSpPr>
        <p:spPr bwMode="auto">
          <a:xfrm>
            <a:off x="0" y="4876800"/>
            <a:ext cx="609600" cy="0"/>
          </a:xfrm>
          <a:prstGeom prst="line">
            <a:avLst/>
          </a:prstGeom>
          <a:noFill/>
          <a:ln w="44450">
            <a:solidFill>
              <a:schemeClr val="bg2"/>
            </a:solidFill>
            <a:round/>
            <a:headEnd/>
            <a:tailEnd/>
          </a:ln>
          <a:effectLst/>
        </p:spPr>
        <p:txBody>
          <a:bodyPr/>
          <a:lstStyle/>
          <a:p>
            <a:endParaRPr lang="ru-RU"/>
          </a:p>
        </p:txBody>
      </p:sp>
    </p:spTree>
  </p:cSld>
  <p:clrMap bg1="lt1" tx1="dk1" bg2="lt2" tx2="dk2" accent1="accent1" accent2="accent2" accent3="accent3" accent4="accent4" accent5="accent5" accent6="accent6" hlink="hlink" folHlink="folHlink"/>
  <p:sldLayoutIdLst>
    <p:sldLayoutId id="2147483666"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iming>
    <p:tnLst>
      <p:par>
        <p:cTn id="1" dur="indefinite" restart="never" nodeType="tmRoot"/>
      </p:par>
    </p:tnLst>
  </p:timing>
  <p:txStyles>
    <p:titleStyle>
      <a:lvl1pPr algn="l" rtl="0" fontAlgn="base">
        <a:spcBef>
          <a:spcPct val="0"/>
        </a:spcBef>
        <a:spcAft>
          <a:spcPct val="0"/>
        </a:spcAft>
        <a:defRPr sz="4200">
          <a:solidFill>
            <a:schemeClr val="tx2"/>
          </a:solidFill>
          <a:latin typeface="+mj-lt"/>
          <a:ea typeface="+mj-ea"/>
          <a:cs typeface="+mj-cs"/>
        </a:defRPr>
      </a:lvl1pPr>
      <a:lvl2pPr algn="l" rtl="0" fontAlgn="base">
        <a:spcBef>
          <a:spcPct val="0"/>
        </a:spcBef>
        <a:spcAft>
          <a:spcPct val="0"/>
        </a:spcAft>
        <a:defRPr sz="4200">
          <a:solidFill>
            <a:schemeClr val="tx2"/>
          </a:solidFill>
          <a:latin typeface="Times New Roman" pitchFamily="18" charset="0"/>
        </a:defRPr>
      </a:lvl2pPr>
      <a:lvl3pPr algn="l" rtl="0" fontAlgn="base">
        <a:spcBef>
          <a:spcPct val="0"/>
        </a:spcBef>
        <a:spcAft>
          <a:spcPct val="0"/>
        </a:spcAft>
        <a:defRPr sz="4200">
          <a:solidFill>
            <a:schemeClr val="tx2"/>
          </a:solidFill>
          <a:latin typeface="Times New Roman" pitchFamily="18" charset="0"/>
        </a:defRPr>
      </a:lvl3pPr>
      <a:lvl4pPr algn="l" rtl="0" fontAlgn="base">
        <a:spcBef>
          <a:spcPct val="0"/>
        </a:spcBef>
        <a:spcAft>
          <a:spcPct val="0"/>
        </a:spcAft>
        <a:defRPr sz="4200">
          <a:solidFill>
            <a:schemeClr val="tx2"/>
          </a:solidFill>
          <a:latin typeface="Times New Roman" pitchFamily="18" charset="0"/>
        </a:defRPr>
      </a:lvl4pPr>
      <a:lvl5pPr algn="l" rtl="0" fontAlgn="base">
        <a:spcBef>
          <a:spcPct val="0"/>
        </a:spcBef>
        <a:spcAft>
          <a:spcPct val="0"/>
        </a:spcAft>
        <a:defRPr sz="4200">
          <a:solidFill>
            <a:schemeClr val="tx2"/>
          </a:solidFill>
          <a:latin typeface="Times New Roman" pitchFamily="18" charset="0"/>
        </a:defRPr>
      </a:lvl5pPr>
      <a:lvl6pPr marL="457200" algn="l" rtl="0" fontAlgn="base">
        <a:spcBef>
          <a:spcPct val="0"/>
        </a:spcBef>
        <a:spcAft>
          <a:spcPct val="0"/>
        </a:spcAft>
        <a:defRPr sz="4200">
          <a:solidFill>
            <a:schemeClr val="tx2"/>
          </a:solidFill>
          <a:latin typeface="Times New Roman" pitchFamily="18" charset="0"/>
        </a:defRPr>
      </a:lvl6pPr>
      <a:lvl7pPr marL="914400" algn="l" rtl="0" fontAlgn="base">
        <a:spcBef>
          <a:spcPct val="0"/>
        </a:spcBef>
        <a:spcAft>
          <a:spcPct val="0"/>
        </a:spcAft>
        <a:defRPr sz="4200">
          <a:solidFill>
            <a:schemeClr val="tx2"/>
          </a:solidFill>
          <a:latin typeface="Times New Roman" pitchFamily="18" charset="0"/>
        </a:defRPr>
      </a:lvl7pPr>
      <a:lvl8pPr marL="1371600" algn="l" rtl="0" fontAlgn="base">
        <a:spcBef>
          <a:spcPct val="0"/>
        </a:spcBef>
        <a:spcAft>
          <a:spcPct val="0"/>
        </a:spcAft>
        <a:defRPr sz="4200">
          <a:solidFill>
            <a:schemeClr val="tx2"/>
          </a:solidFill>
          <a:latin typeface="Times New Roman" pitchFamily="18" charset="0"/>
        </a:defRPr>
      </a:lvl8pPr>
      <a:lvl9pPr marL="1828800" algn="l" rtl="0" fontAlgn="base">
        <a:spcBef>
          <a:spcPct val="0"/>
        </a:spcBef>
        <a:spcAft>
          <a:spcPct val="0"/>
        </a:spcAft>
        <a:defRPr sz="4200">
          <a:solidFill>
            <a:schemeClr val="tx2"/>
          </a:solidFill>
          <a:latin typeface="Times New Roman" pitchFamily="18" charset="0"/>
        </a:defRPr>
      </a:lvl9pPr>
    </p:titleStyle>
    <p:bodyStyle>
      <a:lvl1pPr marL="342900" indent="-342900" algn="l" rtl="0" fontAlgn="base">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fontAlgn="base">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bwMode="auto">
          <a:xfrm>
            <a:off x="1524000" y="190500"/>
            <a:ext cx="7010400" cy="15271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57347" name="Rectangle 3"/>
          <p:cNvSpPr>
            <a:spLocks noGrp="1" noChangeArrowheads="1"/>
          </p:cNvSpPr>
          <p:nvPr>
            <p:ph type="body" idx="1"/>
          </p:nvPr>
        </p:nvSpPr>
        <p:spPr bwMode="auto">
          <a:xfrm>
            <a:off x="1524000" y="1905000"/>
            <a:ext cx="7010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57348" name="Rectangle 4"/>
          <p:cNvSpPr>
            <a:spLocks noGrp="1" noChangeArrowheads="1"/>
          </p:cNvSpPr>
          <p:nvPr>
            <p:ph type="dt" sz="half" idx="2"/>
          </p:nvPr>
        </p:nvSpPr>
        <p:spPr bwMode="auto">
          <a:xfrm>
            <a:off x="66294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endParaRPr lang="ru-RU"/>
          </a:p>
        </p:txBody>
      </p:sp>
      <p:sp>
        <p:nvSpPr>
          <p:cNvPr id="57349" name="Rectangle 5"/>
          <p:cNvSpPr>
            <a:spLocks noGrp="1" noChangeArrowheads="1"/>
          </p:cNvSpPr>
          <p:nvPr>
            <p:ph type="ftr" sz="quarter" idx="3"/>
          </p:nvPr>
        </p:nvSpPr>
        <p:spPr bwMode="auto">
          <a:xfrm>
            <a:off x="32766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ru-RU"/>
          </a:p>
        </p:txBody>
      </p:sp>
      <p:sp>
        <p:nvSpPr>
          <p:cNvPr id="57350" name="Rectangle 6"/>
          <p:cNvSpPr>
            <a:spLocks noGrp="1" noChangeArrowheads="1"/>
          </p:cNvSpPr>
          <p:nvPr>
            <p:ph type="sldNum" sz="quarter" idx="4"/>
          </p:nvPr>
        </p:nvSpPr>
        <p:spPr bwMode="auto">
          <a:xfrm>
            <a:off x="15240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DD3E9ABE-B674-4B8C-855F-D5F9C4055B49}" type="slidenum">
              <a:rPr lang="ru-RU"/>
              <a:pPr/>
              <a:t>‹#›</a:t>
            </a:fld>
            <a:endParaRPr lang="ru-RU"/>
          </a:p>
        </p:txBody>
      </p:sp>
      <p:sp>
        <p:nvSpPr>
          <p:cNvPr id="57351" name="Line 7"/>
          <p:cNvSpPr>
            <a:spLocks noChangeShapeType="1"/>
          </p:cNvSpPr>
          <p:nvPr/>
        </p:nvSpPr>
        <p:spPr bwMode="auto">
          <a:xfrm flipV="1">
            <a:off x="1371600" y="304800"/>
            <a:ext cx="0" cy="1295400"/>
          </a:xfrm>
          <a:prstGeom prst="line">
            <a:avLst/>
          </a:prstGeom>
          <a:noFill/>
          <a:ln w="38100">
            <a:solidFill>
              <a:schemeClr val="tx2"/>
            </a:solidFill>
            <a:round/>
            <a:headEnd/>
            <a:tailEnd/>
          </a:ln>
          <a:effectLst/>
        </p:spPr>
        <p:txBody>
          <a:bodyPr/>
          <a:lstStyle/>
          <a:p>
            <a:endParaRPr lang="ru-RU"/>
          </a:p>
        </p:txBody>
      </p:sp>
      <p:sp>
        <p:nvSpPr>
          <p:cNvPr id="57352" name="Oval 8"/>
          <p:cNvSpPr>
            <a:spLocks noChangeArrowheads="1"/>
          </p:cNvSpPr>
          <p:nvPr/>
        </p:nvSpPr>
        <p:spPr bwMode="auto">
          <a:xfrm>
            <a:off x="152400" y="838200"/>
            <a:ext cx="228600" cy="228600"/>
          </a:xfrm>
          <a:prstGeom prst="ellipse">
            <a:avLst/>
          </a:prstGeom>
          <a:solidFill>
            <a:schemeClr val="tx1"/>
          </a:solidFill>
          <a:ln w="9525">
            <a:noFill/>
            <a:round/>
            <a:headEnd/>
            <a:tailEnd/>
          </a:ln>
          <a:effectLst/>
        </p:spPr>
        <p:txBody>
          <a:bodyPr wrap="none" anchor="ctr"/>
          <a:lstStyle/>
          <a:p>
            <a:pPr algn="ctr"/>
            <a:endParaRPr lang="ru-RU" sz="2400">
              <a:latin typeface="Times New Roman" pitchFamily="18" charset="0"/>
            </a:endParaRPr>
          </a:p>
        </p:txBody>
      </p:sp>
      <p:sp>
        <p:nvSpPr>
          <p:cNvPr id="57353" name="Oval 9"/>
          <p:cNvSpPr>
            <a:spLocks noChangeArrowheads="1"/>
          </p:cNvSpPr>
          <p:nvPr/>
        </p:nvSpPr>
        <p:spPr bwMode="auto">
          <a:xfrm>
            <a:off x="539750" y="838200"/>
            <a:ext cx="228600" cy="228600"/>
          </a:xfrm>
          <a:prstGeom prst="ellipse">
            <a:avLst/>
          </a:prstGeom>
          <a:solidFill>
            <a:schemeClr val="accent1"/>
          </a:solidFill>
          <a:ln w="9525">
            <a:noFill/>
            <a:round/>
            <a:headEnd/>
            <a:tailEnd/>
          </a:ln>
          <a:effectLst/>
        </p:spPr>
        <p:txBody>
          <a:bodyPr wrap="none" anchor="ctr"/>
          <a:lstStyle/>
          <a:p>
            <a:pPr algn="ctr"/>
            <a:endParaRPr lang="ru-RU" sz="2400">
              <a:latin typeface="Times New Roman" pitchFamily="18" charset="0"/>
            </a:endParaRPr>
          </a:p>
        </p:txBody>
      </p:sp>
      <p:sp>
        <p:nvSpPr>
          <p:cNvPr id="57354" name="Oval 10"/>
          <p:cNvSpPr>
            <a:spLocks noChangeArrowheads="1"/>
          </p:cNvSpPr>
          <p:nvPr/>
        </p:nvSpPr>
        <p:spPr bwMode="auto">
          <a:xfrm>
            <a:off x="927100" y="838200"/>
            <a:ext cx="228600" cy="228600"/>
          </a:xfrm>
          <a:prstGeom prst="ellipse">
            <a:avLst/>
          </a:prstGeom>
          <a:solidFill>
            <a:schemeClr val="accent2"/>
          </a:solidFill>
          <a:ln w="9525">
            <a:noFill/>
            <a:round/>
            <a:headEnd/>
            <a:tailEnd/>
          </a:ln>
          <a:effectLst/>
        </p:spPr>
        <p:txBody>
          <a:bodyPr wrap="none" anchor="ctr"/>
          <a:lstStyle/>
          <a:p>
            <a:pPr algn="ctr"/>
            <a:endParaRPr lang="ru-RU" sz="2400">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68"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iming>
    <p:tnLst>
      <p:par>
        <p:cTn id="1" dur="indefinite" restart="never" nodeType="tmRoot"/>
      </p:par>
    </p:tnLst>
  </p:timing>
  <p:txStyles>
    <p:titleStyle>
      <a:lvl1pPr algn="l" rtl="0" fontAlgn="base">
        <a:spcBef>
          <a:spcPct val="0"/>
        </a:spcBef>
        <a:spcAft>
          <a:spcPct val="0"/>
        </a:spcAft>
        <a:defRPr sz="4200">
          <a:solidFill>
            <a:schemeClr val="tx2"/>
          </a:solidFill>
          <a:latin typeface="+mj-lt"/>
          <a:ea typeface="+mj-ea"/>
          <a:cs typeface="+mj-cs"/>
        </a:defRPr>
      </a:lvl1pPr>
      <a:lvl2pPr algn="l" rtl="0" fontAlgn="base">
        <a:spcBef>
          <a:spcPct val="0"/>
        </a:spcBef>
        <a:spcAft>
          <a:spcPct val="0"/>
        </a:spcAft>
        <a:defRPr sz="4200">
          <a:solidFill>
            <a:schemeClr val="tx2"/>
          </a:solidFill>
          <a:latin typeface="Arial" charset="0"/>
        </a:defRPr>
      </a:lvl2pPr>
      <a:lvl3pPr algn="l" rtl="0" fontAlgn="base">
        <a:spcBef>
          <a:spcPct val="0"/>
        </a:spcBef>
        <a:spcAft>
          <a:spcPct val="0"/>
        </a:spcAft>
        <a:defRPr sz="4200">
          <a:solidFill>
            <a:schemeClr val="tx2"/>
          </a:solidFill>
          <a:latin typeface="Arial" charset="0"/>
        </a:defRPr>
      </a:lvl3pPr>
      <a:lvl4pPr algn="l" rtl="0" fontAlgn="base">
        <a:spcBef>
          <a:spcPct val="0"/>
        </a:spcBef>
        <a:spcAft>
          <a:spcPct val="0"/>
        </a:spcAft>
        <a:defRPr sz="4200">
          <a:solidFill>
            <a:schemeClr val="tx2"/>
          </a:solidFill>
          <a:latin typeface="Arial" charset="0"/>
        </a:defRPr>
      </a:lvl4pPr>
      <a:lvl5pPr algn="l" rtl="0" fontAlgn="base">
        <a:spcBef>
          <a:spcPct val="0"/>
        </a:spcBef>
        <a:spcAft>
          <a:spcPct val="0"/>
        </a:spcAft>
        <a:defRPr sz="4200">
          <a:solidFill>
            <a:schemeClr val="tx2"/>
          </a:solidFill>
          <a:latin typeface="Arial" charset="0"/>
        </a:defRPr>
      </a:lvl5pPr>
      <a:lvl6pPr marL="457200" algn="l" rtl="0" fontAlgn="base">
        <a:spcBef>
          <a:spcPct val="0"/>
        </a:spcBef>
        <a:spcAft>
          <a:spcPct val="0"/>
        </a:spcAft>
        <a:defRPr sz="4200">
          <a:solidFill>
            <a:schemeClr val="tx2"/>
          </a:solidFill>
          <a:latin typeface="Arial" charset="0"/>
        </a:defRPr>
      </a:lvl6pPr>
      <a:lvl7pPr marL="914400" algn="l" rtl="0" fontAlgn="base">
        <a:spcBef>
          <a:spcPct val="0"/>
        </a:spcBef>
        <a:spcAft>
          <a:spcPct val="0"/>
        </a:spcAft>
        <a:defRPr sz="4200">
          <a:solidFill>
            <a:schemeClr val="tx2"/>
          </a:solidFill>
          <a:latin typeface="Arial" charset="0"/>
        </a:defRPr>
      </a:lvl7pPr>
      <a:lvl8pPr marL="1371600" algn="l" rtl="0" fontAlgn="base">
        <a:spcBef>
          <a:spcPct val="0"/>
        </a:spcBef>
        <a:spcAft>
          <a:spcPct val="0"/>
        </a:spcAft>
        <a:defRPr sz="4200">
          <a:solidFill>
            <a:schemeClr val="tx2"/>
          </a:solidFill>
          <a:latin typeface="Arial" charset="0"/>
        </a:defRPr>
      </a:lvl8pPr>
      <a:lvl9pPr marL="1828800" algn="l" rtl="0" fontAlgn="base">
        <a:spcBef>
          <a:spcPct val="0"/>
        </a:spcBef>
        <a:spcAft>
          <a:spcPct val="0"/>
        </a:spcAft>
        <a:defRPr sz="4200">
          <a:solidFill>
            <a:schemeClr val="tx2"/>
          </a:solidFill>
          <a:latin typeface="Arial" charset="0"/>
        </a:defRPr>
      </a:lvl9pPr>
    </p:titleStyle>
    <p:bodyStyle>
      <a:lvl1pPr marL="342900" indent="-342900" algn="l" rtl="0" fontAlgn="base">
        <a:spcBef>
          <a:spcPct val="20000"/>
        </a:spcBef>
        <a:spcAft>
          <a:spcPct val="0"/>
        </a:spcAft>
        <a:buClr>
          <a:schemeClr val="tx1"/>
        </a:buClr>
        <a:buSzPct val="70000"/>
        <a:buFont typeface="Wingdings" pitchFamily="2" charset="2"/>
        <a:buChar char="¢"/>
        <a:defRPr sz="30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5000"/>
        <a:buFont typeface="Wingdings" pitchFamily="2" charset="2"/>
        <a:buChar char="l"/>
        <a:defRPr sz="2800">
          <a:solidFill>
            <a:schemeClr val="tx2"/>
          </a:solidFill>
          <a:latin typeface="+mn-lt"/>
        </a:defRPr>
      </a:lvl2pPr>
      <a:lvl3pPr marL="1143000" indent="-228600" algn="l" rtl="0" fontAlgn="base">
        <a:spcBef>
          <a:spcPct val="20000"/>
        </a:spcBef>
        <a:spcAft>
          <a:spcPct val="0"/>
        </a:spcAft>
        <a:buClr>
          <a:schemeClr val="accent2"/>
        </a:buClr>
        <a:buChar char="•"/>
        <a:defRPr sz="2400">
          <a:solidFill>
            <a:schemeClr val="tx2"/>
          </a:solidFill>
          <a:latin typeface="+mn-lt"/>
        </a:defRPr>
      </a:lvl3pPr>
      <a:lvl4pPr marL="1600200" indent="-228600" algn="l" rtl="0" fontAlgn="base">
        <a:spcBef>
          <a:spcPct val="20000"/>
        </a:spcBef>
        <a:spcAft>
          <a:spcPct val="0"/>
        </a:spcAft>
        <a:buClr>
          <a:schemeClr val="tx1"/>
        </a:buClr>
        <a:buChar char="•"/>
        <a:defRPr sz="2000">
          <a:solidFill>
            <a:schemeClr val="tx2"/>
          </a:solidFill>
          <a:latin typeface="+mn-lt"/>
        </a:defRPr>
      </a:lvl4pPr>
      <a:lvl5pPr marL="2057400" indent="-228600" algn="l" rtl="0" fontAlgn="base">
        <a:spcBef>
          <a:spcPct val="20000"/>
        </a:spcBef>
        <a:spcAft>
          <a:spcPct val="0"/>
        </a:spcAft>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2"/>
          </a:solidFill>
          <a:latin typeface="+mn-lt"/>
        </a:defRPr>
      </a:lvl6pPr>
      <a:lvl7pPr marL="2971800" indent="-228600" algn="l" rtl="0" fontAlgn="base">
        <a:spcBef>
          <a:spcPct val="20000"/>
        </a:spcBef>
        <a:spcAft>
          <a:spcPct val="0"/>
        </a:spcAft>
        <a:buChar char="•"/>
        <a:defRPr sz="2000">
          <a:solidFill>
            <a:schemeClr val="tx2"/>
          </a:solidFill>
          <a:latin typeface="+mn-lt"/>
        </a:defRPr>
      </a:lvl7pPr>
      <a:lvl8pPr marL="3429000" indent="-228600" algn="l" rtl="0" fontAlgn="base">
        <a:spcBef>
          <a:spcPct val="20000"/>
        </a:spcBef>
        <a:spcAft>
          <a:spcPct val="0"/>
        </a:spcAft>
        <a:buChar char="•"/>
        <a:defRPr sz="2000">
          <a:solidFill>
            <a:schemeClr val="tx2"/>
          </a:solidFill>
          <a:latin typeface="+mn-lt"/>
        </a:defRPr>
      </a:lvl8pPr>
      <a:lvl9pPr marL="3886200" indent="-228600" algn="l" rtl="0" fontAlgn="base">
        <a:spcBef>
          <a:spcPct val="20000"/>
        </a:spcBef>
        <a:spcAft>
          <a:spcPct val="0"/>
        </a:spcAft>
        <a:buChar char="•"/>
        <a:defRPr sz="2000">
          <a:solidFill>
            <a:schemeClr val="tx2"/>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1.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1.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5.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762000"/>
            <a:ext cx="7772400" cy="2362200"/>
          </a:xfrm>
          <a:ln/>
        </p:spPr>
        <p:txBody>
          <a:bodyPr/>
          <a:lstStyle/>
          <a:p>
            <a:r>
              <a:rPr lang="ru-RU" sz="4800" b="1">
                <a:latin typeface="Comic Sans MS" pitchFamily="66" charset="0"/>
              </a:rPr>
              <a:t>КОРПОРАТИВНАЯ СОЦИАЛЬНАЯ ОТВЕТСТВЕННОСТЬ</a:t>
            </a:r>
          </a:p>
        </p:txBody>
      </p:sp>
      <p:sp>
        <p:nvSpPr>
          <p:cNvPr id="5123" name="Rectangle 3"/>
          <p:cNvSpPr>
            <a:spLocks noGrp="1" noChangeArrowheads="1"/>
          </p:cNvSpPr>
          <p:nvPr>
            <p:ph type="subTitle" idx="1"/>
          </p:nvPr>
        </p:nvSpPr>
        <p:spPr>
          <a:xfrm>
            <a:off x="1295400" y="3962400"/>
            <a:ext cx="6629400" cy="2057400"/>
          </a:xfrm>
          <a:ln/>
        </p:spPr>
        <p:txBody>
          <a:bodyPr/>
          <a:lstStyle/>
          <a:p>
            <a:r>
              <a:rPr lang="ru-RU" sz="2800" b="1"/>
              <a:t>КОРПОРАТИВНАЯ СОЦИАЛЬНАЯ </a:t>
            </a:r>
            <a:r>
              <a:rPr lang="en-US" sz="2800" b="1"/>
              <a:t>OTBETCTBEHHOCT</a:t>
            </a:r>
            <a:r>
              <a:rPr lang="ru-RU" sz="2800" b="1"/>
              <a:t>Ь, КАК ИНСТИТУЦИОНАЛЬНАЯ ПРОБЛЕМА</a:t>
            </a:r>
          </a:p>
        </p:txBody>
      </p:sp>
    </p:spTree>
  </p:cSld>
  <p:clrMapOvr>
    <a:masterClrMapping/>
  </p:clrMapOvr>
  <p:transition spd="slow">
    <p:cover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304800"/>
            <a:ext cx="8001000" cy="762000"/>
          </a:xfrm>
        </p:spPr>
        <p:txBody>
          <a:bodyPr/>
          <a:lstStyle/>
          <a:p>
            <a:r>
              <a:rPr lang="ru-RU" b="1" i="1"/>
              <a:t>Вторая </a:t>
            </a:r>
            <a:r>
              <a:rPr lang="ru-RU" b="1"/>
              <a:t>точка зрения</a:t>
            </a:r>
          </a:p>
        </p:txBody>
      </p:sp>
      <p:sp>
        <p:nvSpPr>
          <p:cNvPr id="31747" name="Rectangle 3"/>
          <p:cNvSpPr>
            <a:spLocks noGrp="1" noChangeArrowheads="1"/>
          </p:cNvSpPr>
          <p:nvPr>
            <p:ph type="body" idx="1"/>
          </p:nvPr>
        </p:nvSpPr>
        <p:spPr>
          <a:xfrm>
            <a:off x="457200" y="1981200"/>
            <a:ext cx="8001000" cy="4267200"/>
          </a:xfrm>
        </p:spPr>
        <p:txBody>
          <a:bodyPr/>
          <a:lstStyle/>
          <a:p>
            <a:pPr>
              <a:lnSpc>
                <a:spcPct val="80000"/>
              </a:lnSpc>
              <a:buFont typeface="Wingdings" pitchFamily="2" charset="2"/>
              <a:buNone/>
            </a:pPr>
            <a:r>
              <a:rPr lang="ru-RU" sz="1700" b="1"/>
              <a:t>получившая название «теория корпоративного альтруизма», прямо противоположна классической теории М.Фридмана и она возникла одновременно с его публикациями. Главная идея альтруистической теории заключается в том, что бизнес должен заботиться не только о росте прибыли, но и делать максимально доступным вклад в решение общественных проблем, повышение качества жизни граждан и сообщества, а также в сохранение окружающей среды. Авторство этой теории принадлежало Комитету по экономическому развитию США. Комитет, в своих рекомендациях подчеркивал, что «корпорации обязаны вносить значительный вклад в улучшение качества американской жизни». В соответствии с теорией корпоративного альтруизма компании не могут самоустраняться от социальных проблем, т.к. они являются открытыми системами, активно участвуя в лоббировании законов и прочих государственных решений, занимаясь спонсорством различных партий и других общественных объединений.</a:t>
            </a:r>
          </a:p>
        </p:txBody>
      </p:sp>
      <p:pic>
        <p:nvPicPr>
          <p:cNvPr id="31748" name="Picture 4"/>
          <p:cNvPicPr>
            <a:picLocks noChangeAspect="1" noChangeArrowheads="1"/>
          </p:cNvPicPr>
          <p:nvPr/>
        </p:nvPicPr>
        <p:blipFill>
          <a:blip r:embed="rId2"/>
          <a:srcRect/>
          <a:stretch>
            <a:fillRect/>
          </a:stretch>
        </p:blipFill>
        <p:spPr bwMode="auto">
          <a:xfrm>
            <a:off x="6248400" y="0"/>
            <a:ext cx="2895600" cy="1998663"/>
          </a:xfrm>
          <a:prstGeom prst="rect">
            <a:avLst/>
          </a:prstGeom>
          <a:noFill/>
          <a:ln w="9525">
            <a:noFill/>
            <a:miter lim="800000"/>
            <a:headEnd/>
            <a:tailEnd/>
          </a:ln>
          <a:effectLst/>
        </p:spPr>
      </p:pic>
    </p:spTree>
  </p:cSld>
  <p:clrMapOvr>
    <a:masterClrMapping/>
  </p:clrMapOvr>
  <p:transition>
    <p:strips/>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304800"/>
            <a:ext cx="8001000" cy="914400"/>
          </a:xfrm>
        </p:spPr>
        <p:txBody>
          <a:bodyPr/>
          <a:lstStyle/>
          <a:p>
            <a:r>
              <a:rPr lang="ru-RU" b="1" i="1"/>
              <a:t>Третья </a:t>
            </a:r>
            <a:r>
              <a:rPr lang="ru-RU" b="1"/>
              <a:t>точка зрения</a:t>
            </a:r>
          </a:p>
        </p:txBody>
      </p:sp>
      <p:sp>
        <p:nvSpPr>
          <p:cNvPr id="32771" name="Rectangle 3"/>
          <p:cNvSpPr>
            <a:spLocks noGrp="1" noChangeArrowheads="1"/>
          </p:cNvSpPr>
          <p:nvPr>
            <p:ph type="body" idx="1"/>
          </p:nvPr>
        </p:nvSpPr>
        <p:spPr>
          <a:xfrm>
            <a:off x="381000" y="2209800"/>
            <a:ext cx="8001000" cy="4267200"/>
          </a:xfrm>
        </p:spPr>
        <p:txBody>
          <a:bodyPr/>
          <a:lstStyle/>
          <a:p>
            <a:pPr>
              <a:lnSpc>
                <a:spcPct val="80000"/>
              </a:lnSpc>
              <a:buFont typeface="Wingdings" pitchFamily="2" charset="2"/>
              <a:buNone/>
            </a:pPr>
            <a:r>
              <a:rPr lang="ru-RU" sz="1900"/>
              <a:t>представлена одной из самых сильных «центристских теорий» - «теорией разумного эгоизма» (</a:t>
            </a:r>
            <a:r>
              <a:rPr lang="en-US" sz="1900"/>
              <a:t>enlightened sell interest</a:t>
            </a:r>
            <a:r>
              <a:rPr lang="ru-RU" sz="1900"/>
              <a:t>). Эта теория построена на том, что социальная ответственность бизнеса - это просто «хороший бизнес», т.к. при этом сокращаются долгосрочные потери прибыли. Осуществляемые затраты на социальные и благотворительные программы сокращают текущую прибыль, но в долгосрочной перспективе создают благоприятное социальное окружение и следовательно, устойчивые прибыли. Другими словами, филантропические и спонсорские программы способствуют снижению налогооблагаемой базы компании и дают хороший «эффект публичности». Именно в этом состоит основной мотив социальной деятельности компании.</a:t>
            </a:r>
          </a:p>
        </p:txBody>
      </p:sp>
      <p:pic>
        <p:nvPicPr>
          <p:cNvPr id="32773" name="Picture 5"/>
          <p:cNvPicPr>
            <a:picLocks noChangeAspect="1" noChangeArrowheads="1"/>
          </p:cNvPicPr>
          <p:nvPr/>
        </p:nvPicPr>
        <p:blipFill>
          <a:blip r:embed="rId2"/>
          <a:srcRect/>
          <a:stretch>
            <a:fillRect/>
          </a:stretch>
        </p:blipFill>
        <p:spPr bwMode="auto">
          <a:xfrm>
            <a:off x="6248400" y="0"/>
            <a:ext cx="2895600" cy="2243138"/>
          </a:xfrm>
          <a:prstGeom prst="rect">
            <a:avLst/>
          </a:prstGeom>
          <a:noFill/>
          <a:ln w="9525">
            <a:noFill/>
            <a:miter lim="800000"/>
            <a:headEnd/>
            <a:tailEnd/>
          </a:ln>
          <a:effectLst/>
        </p:spPr>
      </p:pic>
    </p:spTree>
  </p:cSld>
  <p:clrMapOvr>
    <a:masterClrMapping/>
  </p:clrMapOvr>
  <p:transition>
    <p:wipe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type="body" idx="1"/>
          </p:nvPr>
        </p:nvSpPr>
        <p:spPr>
          <a:xfrm>
            <a:off x="457200" y="762000"/>
            <a:ext cx="8001000" cy="5257800"/>
          </a:xfrm>
        </p:spPr>
        <p:txBody>
          <a:bodyPr/>
          <a:lstStyle/>
          <a:p>
            <a:pPr>
              <a:lnSpc>
                <a:spcPct val="90000"/>
              </a:lnSpc>
            </a:pPr>
            <a:r>
              <a:rPr lang="ru-RU" sz="2200"/>
              <a:t>В развитых странах в 1990-е гг. получил развитие интегрированный подход к социальной ответственности, в рамках которого благотворительная и социальная активность компаний стала во все возрастающей степени концентрироваться вокруг какой-либо определенной области, непосредственно связанной с основным направлением деятельности организации. Такой подход к пониманию смысла социальной ответственности бизнеса получил название - </a:t>
            </a:r>
            <a:r>
              <a:rPr lang="ru-RU" sz="2200" i="1"/>
              <a:t>социально значимые направления деятельности </a:t>
            </a:r>
            <a:r>
              <a:rPr lang="ru-RU" sz="2200"/>
              <a:t>(</a:t>
            </a:r>
            <a:r>
              <a:rPr lang="en-US" sz="2200"/>
              <a:t>Socially anchored competences</a:t>
            </a:r>
            <a:r>
              <a:rPr lang="ru-RU" sz="2200"/>
              <a:t>). Главное достоинство этого подхода в том, что он смягчает противоречия между интересами компании и общества, используя для этого весь набор доступных для компании инструментов, причем социальные программы не рассматриваются как источники неэффективных затрат.</a:t>
            </a:r>
          </a:p>
        </p:txBody>
      </p:sp>
      <p:pic>
        <p:nvPicPr>
          <p:cNvPr id="33797" name="Picture 5"/>
          <p:cNvPicPr>
            <a:picLocks noChangeAspect="1" noChangeArrowheads="1"/>
          </p:cNvPicPr>
          <p:nvPr/>
        </p:nvPicPr>
        <p:blipFill>
          <a:blip r:embed="rId2"/>
          <a:srcRect/>
          <a:stretch>
            <a:fillRect/>
          </a:stretch>
        </p:blipFill>
        <p:spPr bwMode="auto">
          <a:xfrm>
            <a:off x="6858000" y="5314950"/>
            <a:ext cx="2286000" cy="1543050"/>
          </a:xfrm>
          <a:prstGeom prst="rect">
            <a:avLst/>
          </a:prstGeom>
          <a:noFill/>
          <a:ln w="9525">
            <a:noFill/>
            <a:miter lim="800000"/>
            <a:headEnd/>
            <a:tailEnd/>
          </a:ln>
          <a:effectLst/>
        </p:spPr>
      </p:pic>
    </p:spTree>
  </p:cSld>
  <p:clrMapOvr>
    <a:masterClrMapping/>
  </p:clrMapOvr>
  <p:transition>
    <p:diamon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4"/>
          <p:cNvSpPr>
            <a:spLocks noGrp="1" noChangeArrowheads="1"/>
          </p:cNvSpPr>
          <p:nvPr>
            <p:ph type="ctrTitle"/>
          </p:nvPr>
        </p:nvSpPr>
        <p:spPr>
          <a:xfrm>
            <a:off x="762000" y="762000"/>
            <a:ext cx="7772400" cy="2266950"/>
          </a:xfrm>
        </p:spPr>
        <p:txBody>
          <a:bodyPr/>
          <a:lstStyle/>
          <a:p>
            <a:r>
              <a:rPr lang="ru-RU" sz="2200"/>
              <a:t>Каждая корпорация выбирает свой путь решения проблем корпоративной социальной ответственности. Самое главное - это выход корпорации на социально значимые направления корпоративной социальной ответственности. </a:t>
            </a:r>
            <a:r>
              <a:rPr lang="ru-RU" sz="2200" b="1"/>
              <a:t>Это и есть магистральный путь развития человека. </a:t>
            </a:r>
          </a:p>
        </p:txBody>
      </p:sp>
      <p:sp>
        <p:nvSpPr>
          <p:cNvPr id="38915" name="Rectangle 3"/>
          <p:cNvSpPr>
            <a:spLocks noGrp="1" noChangeArrowheads="1"/>
          </p:cNvSpPr>
          <p:nvPr>
            <p:ph type="subTitle" idx="1"/>
          </p:nvPr>
        </p:nvSpPr>
        <p:spPr>
          <a:xfrm>
            <a:off x="1600200" y="3429000"/>
            <a:ext cx="6096000" cy="2209800"/>
          </a:xfrm>
        </p:spPr>
        <p:txBody>
          <a:bodyPr/>
          <a:lstStyle/>
          <a:p>
            <a:pPr>
              <a:lnSpc>
                <a:spcPct val="80000"/>
              </a:lnSpc>
            </a:pPr>
            <a:r>
              <a:rPr lang="ru-RU" sz="1700" b="1"/>
              <a:t>Развитие человека - это сложный эмоционально-психологический, хозяйственный, экономический и социальный процесс. Для запуска этого процесса и необходима социальная поддержка личности и общества со стороны бизнеса. Она необходима обществу, прежде всего из политических соображений. Люди должны чувствовать, что бизнес - это часть общества, а не его антагонизм. И это возможно, в том числе, и через корпоративную социальную ответственность, которая ведет к эмоциональному здоровью общества.</a:t>
            </a:r>
          </a:p>
        </p:txBody>
      </p:sp>
    </p:spTree>
  </p:cSld>
  <p:clrMapOvr>
    <a:masterClrMapping/>
  </p:clrMapOvr>
  <p:transition>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4"/>
          <p:cNvSpPr>
            <a:spLocks noGrp="1" noChangeArrowheads="1"/>
          </p:cNvSpPr>
          <p:nvPr>
            <p:ph type="ctrTitle"/>
          </p:nvPr>
        </p:nvSpPr>
        <p:spPr>
          <a:xfrm>
            <a:off x="914400" y="1371600"/>
            <a:ext cx="8077200" cy="1609725"/>
          </a:xfrm>
        </p:spPr>
        <p:txBody>
          <a:bodyPr/>
          <a:lstStyle/>
          <a:p>
            <a:r>
              <a:rPr lang="ru-RU" sz="4100" b="1" i="1"/>
              <a:t>Основы классической экономической теории институционализма</a:t>
            </a:r>
            <a:r>
              <a:rPr lang="ru-RU" sz="4100"/>
              <a:t> </a:t>
            </a:r>
          </a:p>
        </p:txBody>
      </p:sp>
      <p:sp>
        <p:nvSpPr>
          <p:cNvPr id="40965" name="Rectangle 5"/>
          <p:cNvSpPr>
            <a:spLocks noGrp="1" noChangeArrowheads="1"/>
          </p:cNvSpPr>
          <p:nvPr>
            <p:ph type="subTitle" idx="1"/>
          </p:nvPr>
        </p:nvSpPr>
        <p:spPr>
          <a:xfrm>
            <a:off x="1600200" y="3733800"/>
            <a:ext cx="6629400" cy="1676400"/>
          </a:xfrm>
        </p:spPr>
        <p:txBody>
          <a:bodyPr/>
          <a:lstStyle/>
          <a:p>
            <a:pPr>
              <a:lnSpc>
                <a:spcPct val="90000"/>
              </a:lnSpc>
            </a:pPr>
            <a:r>
              <a:rPr lang="ru-RU" sz="2800" b="1">
                <a:latin typeface="Arial Unicode MS" pitchFamily="34" charset="-128"/>
              </a:rPr>
              <a:t>Термин «институционализм» происходит от латинского слова </a:t>
            </a:r>
            <a:r>
              <a:rPr lang="en-US" sz="2800" b="1" i="1">
                <a:latin typeface="Arial Unicode MS" pitchFamily="34" charset="-128"/>
              </a:rPr>
              <a:t>institution </a:t>
            </a:r>
            <a:r>
              <a:rPr lang="ru-RU" sz="2800" b="1">
                <a:latin typeface="Arial Unicode MS" pitchFamily="34" charset="-128"/>
              </a:rPr>
              <a:t>- обычай, наставление, порядок.</a:t>
            </a:r>
          </a:p>
        </p:txBody>
      </p:sp>
    </p:spTree>
  </p:cSld>
  <p:clrMapOvr>
    <a:masterClrMapping/>
  </p:clrMapOvr>
  <p:transition>
    <p:wipe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4"/>
          <p:cNvSpPr>
            <a:spLocks noGrp="1" noChangeArrowheads="1"/>
          </p:cNvSpPr>
          <p:nvPr>
            <p:ph type="ctrTitle"/>
          </p:nvPr>
        </p:nvSpPr>
        <p:spPr>
          <a:xfrm>
            <a:off x="1219200" y="1981200"/>
            <a:ext cx="7010400" cy="2430463"/>
          </a:xfrm>
        </p:spPr>
        <p:txBody>
          <a:bodyPr/>
          <a:lstStyle/>
          <a:p>
            <a:r>
              <a:rPr lang="ru-RU" sz="2600"/>
              <a:t>«Институты - это словесный символ для лучшего обозначения группы общественных обычаев. Они означают преобладающий и постоянный образ мысли, который стал привычным для группы и превратился для народа в обычай...Институты устанавливают границы и формы человеческой деятельности. Мир обычаев и привычек, к которому мы приспосабливаем нашу жизнь, представляет собой сплетение и неразрывную жизнь институтов». </a:t>
            </a:r>
          </a:p>
        </p:txBody>
      </p:sp>
      <p:sp>
        <p:nvSpPr>
          <p:cNvPr id="45059" name="Rectangle 3"/>
          <p:cNvSpPr>
            <a:spLocks noGrp="1" noChangeArrowheads="1"/>
          </p:cNvSpPr>
          <p:nvPr>
            <p:ph type="subTitle" idx="1"/>
          </p:nvPr>
        </p:nvSpPr>
        <p:spPr>
          <a:xfrm>
            <a:off x="3200400" y="5638800"/>
            <a:ext cx="5638800" cy="685800"/>
          </a:xfrm>
        </p:spPr>
        <p:txBody>
          <a:bodyPr/>
          <a:lstStyle/>
          <a:p>
            <a:pPr algn="r"/>
            <a:r>
              <a:rPr lang="ru-RU" sz="2400" i="1"/>
              <a:t>У. Гамильтон</a:t>
            </a:r>
            <a:r>
              <a:rPr lang="ru-RU" sz="2400"/>
              <a:t> </a:t>
            </a:r>
          </a:p>
        </p:txBody>
      </p:sp>
    </p:spTree>
  </p:cSld>
  <p:clrMapOvr>
    <a:masterClrMapping/>
  </p:clrMapOvr>
  <p:transition>
    <p:checke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143000" y="381000"/>
            <a:ext cx="7526338" cy="1412875"/>
          </a:xfrm>
        </p:spPr>
        <p:txBody>
          <a:bodyPr/>
          <a:lstStyle/>
          <a:p>
            <a:r>
              <a:rPr lang="ru-RU" sz="2700" b="1"/>
              <a:t>Американский экономист </a:t>
            </a:r>
            <a:r>
              <a:rPr lang="ru-RU" sz="2700" b="1" i="1"/>
              <a:t>Торстейн Веблен </a:t>
            </a:r>
            <a:r>
              <a:rPr lang="ru-RU" sz="2700" b="1"/>
              <a:t>считается основоположником институциональной экономической теории.</a:t>
            </a:r>
          </a:p>
        </p:txBody>
      </p:sp>
      <p:sp>
        <p:nvSpPr>
          <p:cNvPr id="51203" name="Rectangle 3"/>
          <p:cNvSpPr>
            <a:spLocks noGrp="1" noChangeArrowheads="1"/>
          </p:cNvSpPr>
          <p:nvPr>
            <p:ph type="body" idx="1"/>
          </p:nvPr>
        </p:nvSpPr>
        <p:spPr>
          <a:xfrm>
            <a:off x="0" y="2057400"/>
            <a:ext cx="8991600" cy="4495800"/>
          </a:xfrm>
        </p:spPr>
        <p:txBody>
          <a:bodyPr/>
          <a:lstStyle/>
          <a:p>
            <a:pPr>
              <a:lnSpc>
                <a:spcPct val="80000"/>
              </a:lnSpc>
              <a:buFont typeface="Wingdings" pitchFamily="2" charset="2"/>
              <a:buNone/>
            </a:pPr>
            <a:r>
              <a:rPr lang="ru-RU" sz="1800" b="1"/>
              <a:t>Его работа «Теория праздного класса», опубликованная в 1899 г., положила начало институциональному анализу. По мнению Т. Веблена, в основе поведения человека лежат некоторые врожденные инстинкты. Он выделяет несколько основных инстинктов: родительский, т.е. инстинкт сохранения рода и самосохранения, инстинкт мастерства, представляющий собой «склонность или предрасположение к эффективным действиям», инстинкт праздного любопытства, инстинкт завистливого сравнения, инстинкт соперничества.</a:t>
            </a:r>
          </a:p>
          <a:p>
            <a:pPr>
              <a:lnSpc>
                <a:spcPct val="80000"/>
              </a:lnSpc>
              <a:buFont typeface="Wingdings" pitchFamily="2" charset="2"/>
              <a:buNone/>
            </a:pPr>
            <a:r>
              <a:rPr lang="ru-RU" sz="1800" b="1"/>
              <a:t>Эти инстинкты в ходе многовековой эволюции, переплетаясь друг с другом, формируют устойчивые привычки, принципы поведения людей. Так, человек в своей деятельности всегда стремится к достижению какой-либо конкретной цели, к достижению успеха. Одновременно человек сравнивает себя с другими по степени эффективности действий. Отсюда развивается инстинкт мастерства. Проявляя свои способности в действии, человек обретает уважение. Вместе с тем, как отмечает Т. Веблен, «в той общности, где становится обычным такое основанное на зависти сравнение, демонстративное преуспевание как основа уважения становится целью, преследуемой ради нее самой. ...В результате инстинкт мастерства выливается в соперничество и демонстрацию перед другими своей силы».</a:t>
            </a:r>
          </a:p>
        </p:txBody>
      </p:sp>
    </p:spTree>
  </p:cSld>
  <p:clrMapOvr>
    <a:masterClrMapping/>
  </p:clrMapOvr>
  <p:transition>
    <p:wheel spokes="8"/>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type="body" idx="1"/>
          </p:nvPr>
        </p:nvSpPr>
        <p:spPr>
          <a:xfrm>
            <a:off x="762000" y="228600"/>
            <a:ext cx="8077200" cy="6324600"/>
          </a:xfrm>
        </p:spPr>
        <p:txBody>
          <a:bodyPr/>
          <a:lstStyle/>
          <a:p>
            <a:pPr>
              <a:lnSpc>
                <a:spcPct val="80000"/>
              </a:lnSpc>
              <a:buFont typeface="Wingdings" pitchFamily="2" charset="2"/>
              <a:buNone/>
            </a:pPr>
            <a:r>
              <a:rPr lang="ru-RU" sz="2000"/>
              <a:t>В институциональной концепции развития общества Т. Веблена явно прослеживается сильное влияние эволюционной теории Ч. Дарвина, что дало основание относить его к сторонникам так называемого </a:t>
            </a:r>
            <a:r>
              <a:rPr lang="ru-RU" sz="2000" i="1"/>
              <a:t>социального дарвинизма - </a:t>
            </a:r>
            <a:r>
              <a:rPr lang="ru-RU" sz="2000"/>
              <a:t>теории, переносящей закономерности развития живой природы на эволюцию общества. Т. Веблен считает, что жизнь человека в обществе - это борьба за существование, а значит, представляет собой процесс отбора и приспособлениях. развитие общества - это процесс естественного отбора институтов, когда выживают и сохраняются те институты, которые являются воплощением преобладающих, господствующих принципов поведения и способов мышления людей. Такое состояние во многом предопределено тем, что конкурентная экономика имеет дарвинистскую природу. «Любой продукт или услуга, как и человек, смертны. Их жизненный цикл, отмечает М. Скотт, - характеризуется  сменой периодов быстрого роста на ранней стадии и во время последующего развития, за которыми следует «плато средних лет» и стадия «жатвы» - вольготного опустошения  накопленных банковских счетов в связи с «выходом на пенсию», вслед за чем приходит смерть, результатом которой становится перераспределение денежных средств ради новых жизней. Любой рынок проходит стадии жизненного цикла, подчиняясь общей закономерности, или модели, хотя циклы порой различаются по форме и занимают разное по продолжительности время».</a:t>
            </a:r>
          </a:p>
        </p:txBody>
      </p:sp>
    </p:spTree>
  </p:cSld>
  <p:clrMapOvr>
    <a:masterClrMapping/>
  </p:clrMapOvr>
  <p:transition>
    <p:comb/>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4"/>
          <p:cNvSpPr>
            <a:spLocks noGrp="1" noChangeArrowheads="1"/>
          </p:cNvSpPr>
          <p:nvPr>
            <p:ph type="ctrTitle"/>
          </p:nvPr>
        </p:nvSpPr>
        <p:spPr>
          <a:xfrm>
            <a:off x="1905000" y="457200"/>
            <a:ext cx="7239000" cy="2819400"/>
          </a:xfrm>
        </p:spPr>
        <p:txBody>
          <a:bodyPr/>
          <a:lstStyle/>
          <a:p>
            <a:r>
              <a:rPr lang="ru-RU" sz="2700"/>
              <a:t>Руководителям бизнес-структур, при осуществлении корпоративной социальной ответственности, необходимо учитывать институциональный экономический анализ общества, т.к. без этого нельзя полностью понять экономические, социальные и экологические цели этой ответственности.</a:t>
            </a:r>
          </a:p>
        </p:txBody>
      </p:sp>
      <p:sp>
        <p:nvSpPr>
          <p:cNvPr id="55299" name="Rectangle 3"/>
          <p:cNvSpPr>
            <a:spLocks noGrp="1" noChangeArrowheads="1"/>
          </p:cNvSpPr>
          <p:nvPr>
            <p:ph type="subTitle" idx="1"/>
          </p:nvPr>
        </p:nvSpPr>
        <p:spPr>
          <a:xfrm>
            <a:off x="0" y="3657600"/>
            <a:ext cx="9144000" cy="3048000"/>
          </a:xfrm>
        </p:spPr>
        <p:txBody>
          <a:bodyPr/>
          <a:lstStyle/>
          <a:p>
            <a:pPr>
              <a:lnSpc>
                <a:spcPct val="80000"/>
              </a:lnSpc>
            </a:pPr>
            <a:r>
              <a:rPr lang="ru-RU" sz="2000" b="1"/>
              <a:t>Необходимо не забывать, что представителей сферы бизнеса Т.Веблен называет «праздным классом». По его мнению, институт праздного класса развивается из возникшего ранее разграничения видов деятельности, согласно которому одни виды очень почетны, а другие - менее почетны. Он отмечает, что развитие инстинктов завистливого сравнения и соперничества приводит к появлению такого феномена как захватничество чужой собственности различными рейдерскими приемами. Труд при этом начинает считаться недостойным богатого человека, а к людям (работникам), занятым повседневным трудом, развивается пренебрежительное отношение. Таким образом, начинает формироваться праздный класс, в руках которого концентрируется богатство и, соответственно, власть.</a:t>
            </a:r>
          </a:p>
        </p:txBody>
      </p:sp>
    </p:spTree>
  </p:cSld>
  <p:clrMapOvr>
    <a:masterClrMapping/>
  </p:clrMapOvr>
  <p:transition>
    <p:blinds/>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524000" y="190500"/>
            <a:ext cx="7391400" cy="1527175"/>
          </a:xfrm>
        </p:spPr>
        <p:txBody>
          <a:bodyPr/>
          <a:lstStyle/>
          <a:p>
            <a:r>
              <a:rPr lang="ru-RU" sz="2600" b="1">
                <a:latin typeface="Comic Sans MS" pitchFamily="66" charset="0"/>
              </a:rPr>
              <a:t>Т.Веблен подчеркивает, что праздный класс - это консервативный класс, препятствующий прогрессу, движению и он стремится сохранить то, что устарело.</a:t>
            </a:r>
          </a:p>
        </p:txBody>
      </p:sp>
      <p:sp>
        <p:nvSpPr>
          <p:cNvPr id="59395" name="Rectangle 3"/>
          <p:cNvSpPr>
            <a:spLocks noGrp="1" noChangeArrowheads="1"/>
          </p:cNvSpPr>
          <p:nvPr>
            <p:ph type="body" idx="1"/>
          </p:nvPr>
        </p:nvSpPr>
        <p:spPr>
          <a:xfrm>
            <a:off x="228600" y="2133600"/>
            <a:ext cx="8610600" cy="4724400"/>
          </a:xfrm>
        </p:spPr>
        <p:txBody>
          <a:bodyPr/>
          <a:lstStyle/>
          <a:p>
            <a:pPr>
              <a:lnSpc>
                <a:spcPct val="80000"/>
              </a:lnSpc>
              <a:buFont typeface="Wingdings" pitchFamily="2" charset="2"/>
              <a:buNone/>
            </a:pPr>
            <a:r>
              <a:rPr lang="ru-RU" sz="2000"/>
              <a:t>Это объясняется, по мнению Т.Веблена, очень просто: богатые люди консервативны потому, что у них мало оснований быть недовольными той ситуацией, какая имеется на сегодняшний день. </a:t>
            </a:r>
            <a:r>
              <a:rPr lang="ru-RU" sz="2000" b="1"/>
              <a:t>Это становится одной из причин противоречия между индустрией и бизнесом: технократия заинтересована в прогрессе, тогда как интерес праздного класса состоит в сохранении существующего положения</a:t>
            </a:r>
            <a:r>
              <a:rPr lang="ru-RU" sz="2000"/>
              <a:t>. Характерной чертой, по мнению Т.Веблена, поведением праздного класса является «демонстративное расточительство», т.е. потребление, рассчитанное на демонстрацию богатства. Выход из сложившейся ситуации, разрешение противоречия между индустрией и бизнесом Т.Веблен видит в передаче политической власти в руки технократов. В своих работах он пропагандирует идею политической организации научно-технической интеллигенции, надеется, что в результате всеобщей стачки инженеров и менеджеров удастся отстранить от власти устаревший институт праздного класса и мирным путем перейти к иному общественному устройству, где власть будет принадлежать технократам. </a:t>
            </a:r>
          </a:p>
        </p:txBody>
      </p:sp>
    </p:spTree>
  </p:cSld>
  <p:clrMapOvr>
    <a:masterClrMapping/>
  </p:clrMapOvr>
  <p:transition>
    <p:blinds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209800" y="304800"/>
            <a:ext cx="6934200" cy="1219200"/>
          </a:xfrm>
        </p:spPr>
        <p:txBody>
          <a:bodyPr/>
          <a:lstStyle/>
          <a:p>
            <a:r>
              <a:rPr lang="ru-RU" sz="3200" b="1" i="1"/>
              <a:t>Роль корпоративной социальной ответственности в развитии человека</a:t>
            </a:r>
            <a:r>
              <a:rPr lang="ru-RU" sz="3200" b="1"/>
              <a:t> </a:t>
            </a:r>
          </a:p>
        </p:txBody>
      </p:sp>
      <p:sp>
        <p:nvSpPr>
          <p:cNvPr id="9219" name="Rectangle 3"/>
          <p:cNvSpPr>
            <a:spLocks noGrp="1" noChangeArrowheads="1"/>
          </p:cNvSpPr>
          <p:nvPr>
            <p:ph type="body" idx="1"/>
          </p:nvPr>
        </p:nvSpPr>
        <p:spPr>
          <a:xfrm>
            <a:off x="2438400" y="2057400"/>
            <a:ext cx="6400800" cy="4495800"/>
          </a:xfrm>
        </p:spPr>
        <p:txBody>
          <a:bodyPr/>
          <a:lstStyle/>
          <a:p>
            <a:pPr>
              <a:lnSpc>
                <a:spcPct val="90000"/>
              </a:lnSpc>
            </a:pPr>
            <a:r>
              <a:rPr lang="ru-RU"/>
              <a:t>«</a:t>
            </a:r>
            <a:r>
              <a:rPr lang="ru-RU" b="1"/>
              <a:t>Все люди рождаются свободными и равными в своем достоинстве и правах. Они наделены разумом и совестью и должны поступать в отношении друг друга в духе братства</a:t>
            </a:r>
            <a:r>
              <a:rPr lang="ru-RU"/>
              <a:t>». </a:t>
            </a:r>
          </a:p>
          <a:p>
            <a:pPr algn="r">
              <a:lnSpc>
                <a:spcPct val="90000"/>
              </a:lnSpc>
              <a:buFont typeface="Wingdings" pitchFamily="2" charset="2"/>
              <a:buNone/>
            </a:pPr>
            <a:r>
              <a:rPr lang="ru-RU" sz="2400" i="1"/>
              <a:t>ст.1 «Всеобщей Декларации прав человека» ООН, 1948 г.</a:t>
            </a:r>
            <a:r>
              <a:rPr lang="ru-RU"/>
              <a:t> </a:t>
            </a:r>
          </a:p>
        </p:txBody>
      </p:sp>
    </p:spTree>
  </p:cSld>
  <p:clrMapOvr>
    <a:masterClrMapping/>
  </p:clrMapOvr>
  <p:transition spd="slow">
    <p:cover dir="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4"/>
          <p:cNvSpPr>
            <a:spLocks noGrp="1" noChangeArrowheads="1"/>
          </p:cNvSpPr>
          <p:nvPr>
            <p:ph type="ctrTitle"/>
          </p:nvPr>
        </p:nvSpPr>
        <p:spPr>
          <a:xfrm>
            <a:off x="1066800" y="304800"/>
            <a:ext cx="7848600" cy="5562600"/>
          </a:xfrm>
        </p:spPr>
        <p:txBody>
          <a:bodyPr/>
          <a:lstStyle/>
          <a:p>
            <a:r>
              <a:rPr lang="ru-RU" sz="2400">
                <a:solidFill>
                  <a:srgbClr val="000066"/>
                </a:solidFill>
              </a:rPr>
              <a:t>Идеи Т. Веблена были развиты в первые десятилетия: ХХ в. в работах другого американского экономиста Дж. Коммонса (1862-1945), который в 1924 г. написал свою главную работу «Правовые основы капитализма». Если в концепции Т.Веблена преобладают социально-психологические мотивы, то направление институциональных исследований, которое представляет Дж. Коммонс, можно назвать </a:t>
            </a:r>
            <a:r>
              <a:rPr lang="ru-RU" sz="2400" i="1">
                <a:solidFill>
                  <a:srgbClr val="000066"/>
                </a:solidFill>
              </a:rPr>
              <a:t>правовым институционализмом. </a:t>
            </a:r>
            <a:r>
              <a:rPr lang="ru-RU" sz="2400">
                <a:solidFill>
                  <a:srgbClr val="000066"/>
                </a:solidFill>
              </a:rPr>
              <a:t>Он считал, что основу экономического развития образуют юридические отношения и правовые нормы. По мнению Дж.Коммонса, все экономические отношения между людьми можно представить в виде соглашений, или сделок.</a:t>
            </a:r>
          </a:p>
        </p:txBody>
      </p:sp>
    </p:spTree>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066800" y="0"/>
            <a:ext cx="5486400" cy="1295400"/>
          </a:xfrm>
        </p:spPr>
        <p:txBody>
          <a:bodyPr/>
          <a:lstStyle/>
          <a:p>
            <a:r>
              <a:rPr lang="ru-RU" sz="4000"/>
              <a:t>Дж.Коммонс выделяет три вида сделок:</a:t>
            </a:r>
          </a:p>
        </p:txBody>
      </p:sp>
      <p:sp>
        <p:nvSpPr>
          <p:cNvPr id="64515" name="Rectangle 3"/>
          <p:cNvSpPr>
            <a:spLocks noGrp="1" noChangeArrowheads="1"/>
          </p:cNvSpPr>
          <p:nvPr>
            <p:ph type="body" idx="1"/>
          </p:nvPr>
        </p:nvSpPr>
        <p:spPr/>
        <p:txBody>
          <a:bodyPr/>
          <a:lstStyle/>
          <a:p>
            <a:pPr>
              <a:lnSpc>
                <a:spcPct val="80000"/>
              </a:lnSpc>
              <a:buFont typeface="Wingdings" pitchFamily="2" charset="2"/>
              <a:buNone/>
            </a:pPr>
            <a:endParaRPr lang="ru-RU" sz="2400"/>
          </a:p>
          <a:p>
            <a:pPr>
              <a:lnSpc>
                <a:spcPct val="80000"/>
              </a:lnSpc>
            </a:pPr>
            <a:r>
              <a:rPr lang="ru-RU" sz="2400"/>
              <a:t>-первый - рыночные (торговые) сделки, являющиеся результатом взаимодействия покупателя и продавца;</a:t>
            </a:r>
          </a:p>
          <a:p>
            <a:pPr>
              <a:lnSpc>
                <a:spcPct val="80000"/>
              </a:lnSpc>
            </a:pPr>
            <a:r>
              <a:rPr lang="ru-RU" sz="2400"/>
              <a:t>-  второй - административные сделки, которые выражают собой отношения руководителей и подчиненных, например менеджеров с рабочими и служащими;</a:t>
            </a:r>
          </a:p>
          <a:p>
            <a:pPr>
              <a:lnSpc>
                <a:spcPct val="80000"/>
              </a:lnSpc>
            </a:pPr>
            <a:r>
              <a:rPr lang="ru-RU" sz="2400"/>
              <a:t>- третий - распределительные сделки, примерами которых могут служить отношения, связанные с системой налогообложения, исполнения государственного бюджета или регулирования цен.</a:t>
            </a:r>
          </a:p>
        </p:txBody>
      </p:sp>
      <p:pic>
        <p:nvPicPr>
          <p:cNvPr id="64516" name="Picture 4"/>
          <p:cNvPicPr>
            <a:picLocks noChangeAspect="1" noChangeArrowheads="1"/>
          </p:cNvPicPr>
          <p:nvPr/>
        </p:nvPicPr>
        <p:blipFill>
          <a:blip r:embed="rId2"/>
          <a:srcRect/>
          <a:stretch>
            <a:fillRect/>
          </a:stretch>
        </p:blipFill>
        <p:spPr bwMode="auto">
          <a:xfrm>
            <a:off x="5791200" y="685800"/>
            <a:ext cx="2590800" cy="1711325"/>
          </a:xfrm>
          <a:prstGeom prst="rect">
            <a:avLst/>
          </a:prstGeom>
          <a:noFill/>
          <a:ln w="9525">
            <a:noFill/>
            <a:miter lim="800000"/>
            <a:headEnd/>
            <a:tailEnd/>
          </a:ln>
          <a:effectLst/>
        </p:spPr>
      </p:pic>
    </p:spTree>
  </p:cSld>
  <p:clrMapOvr>
    <a:masterClrMapping/>
  </p:clrMapOvr>
  <p:transition>
    <p:push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350963" y="228600"/>
            <a:ext cx="7793037" cy="1462088"/>
          </a:xfrm>
        </p:spPr>
        <p:txBody>
          <a:bodyPr/>
          <a:lstStyle/>
          <a:p>
            <a:r>
              <a:rPr lang="ru-RU" sz="3100"/>
              <a:t>Каждая сделка, согласно Дж.Коммонсу, включает три элемента или проходит три этапа в своем развитии:</a:t>
            </a:r>
          </a:p>
        </p:txBody>
      </p:sp>
      <p:sp>
        <p:nvSpPr>
          <p:cNvPr id="65539" name="Rectangle 3"/>
          <p:cNvSpPr>
            <a:spLocks noGrp="1" noChangeArrowheads="1"/>
          </p:cNvSpPr>
          <p:nvPr>
            <p:ph type="body" idx="1"/>
          </p:nvPr>
        </p:nvSpPr>
        <p:spPr>
          <a:xfrm>
            <a:off x="0" y="2133600"/>
            <a:ext cx="8915400" cy="4114800"/>
          </a:xfrm>
        </p:spPr>
        <p:txBody>
          <a:bodyPr/>
          <a:lstStyle/>
          <a:p>
            <a:r>
              <a:rPr lang="ru-RU" sz="2400"/>
              <a:t>- конфликт, т.е. столкновение интересов сторон, заключающих сделку (например, продавец хочет продать товар подороже, а покупатель хочет купить его подешевле);</a:t>
            </a:r>
          </a:p>
          <a:p>
            <a:r>
              <a:rPr lang="ru-RU" sz="2400"/>
              <a:t>- взаимозависимость, взаимообусловленность интересов участников сделки (продавцу нужно продать товар, а покупатель хочет его купить);</a:t>
            </a:r>
          </a:p>
          <a:p>
            <a:r>
              <a:rPr lang="ru-RU" sz="2400"/>
              <a:t>- порядок, т.е. завершение конфликта, согласование интересов и заключение сделки.</a:t>
            </a:r>
          </a:p>
        </p:txBody>
      </p:sp>
      <p:pic>
        <p:nvPicPr>
          <p:cNvPr id="65540" name="Picture 4"/>
          <p:cNvPicPr>
            <a:picLocks noChangeAspect="1" noChangeArrowheads="1"/>
          </p:cNvPicPr>
          <p:nvPr/>
        </p:nvPicPr>
        <p:blipFill>
          <a:blip r:embed="rId2" cstate="print"/>
          <a:srcRect/>
          <a:stretch>
            <a:fillRect/>
          </a:stretch>
        </p:blipFill>
        <p:spPr bwMode="auto">
          <a:xfrm>
            <a:off x="5257800" y="5221288"/>
            <a:ext cx="3886200" cy="1636712"/>
          </a:xfrm>
          <a:prstGeom prst="rect">
            <a:avLst/>
          </a:prstGeom>
          <a:noFill/>
          <a:ln w="9525">
            <a:noFill/>
            <a:miter lim="800000"/>
            <a:headEnd/>
            <a:tailEnd/>
          </a:ln>
          <a:effectLst/>
        </p:spPr>
      </p:pic>
    </p:spTree>
  </p:cSld>
  <p:clrMapOvr>
    <a:masterClrMapping/>
  </p:clrMapOvr>
  <p:transition>
    <p:split orient="vert" dir="in"/>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1143000" y="304800"/>
            <a:ext cx="7793038" cy="1462088"/>
          </a:xfrm>
        </p:spPr>
        <p:txBody>
          <a:bodyPr/>
          <a:lstStyle/>
          <a:p>
            <a:r>
              <a:rPr lang="ru-RU" sz="2900"/>
              <a:t>Дж. Коммонс, в отличие от Т. Веблена, который крайне негативно относился к капитализму, занимал к нему более позитивную позицию.</a:t>
            </a:r>
          </a:p>
        </p:txBody>
      </p:sp>
      <p:sp>
        <p:nvSpPr>
          <p:cNvPr id="66563" name="Rectangle 3"/>
          <p:cNvSpPr>
            <a:spLocks noGrp="1" noChangeArrowheads="1"/>
          </p:cNvSpPr>
          <p:nvPr>
            <p:ph type="body" idx="1"/>
          </p:nvPr>
        </p:nvSpPr>
        <p:spPr>
          <a:xfrm>
            <a:off x="533400" y="2017713"/>
            <a:ext cx="8421688" cy="4611687"/>
          </a:xfrm>
        </p:spPr>
        <p:txBody>
          <a:bodyPr/>
          <a:lstStyle/>
          <a:p>
            <a:pPr>
              <a:lnSpc>
                <a:spcPct val="80000"/>
              </a:lnSpc>
            </a:pPr>
            <a:r>
              <a:rPr lang="ru-RU" sz="2200"/>
              <a:t>Он не критикует существующие порядки, а исследует возможные способы и пути совершенствования механизмов разрешения конфликтов. Дж. Коммоне видит реальный путь разрешения этих противоречий в коллективных действиях, которые возможны при наличии коллективных институтов, контролирующих и направляющих поведение людей. Такие коллективные институты формируются не сразу. На первых стадиях развития капитализма (торговой и предпринимательской) необходимых коллективных институтов еще не возникло, а по мере перехода капитализма к третьей стадии - финансовому капитализму - возникают мощные коллективные институты (профсоюзы, союзы предпринимателей, политические партии и т.д.), которые в ходе переговоров и заключения соглашений позволяют устанавливать разумные отношения между различными социальными группами.</a:t>
            </a:r>
          </a:p>
        </p:txBody>
      </p:sp>
    </p:spTree>
  </p:cSld>
  <p:clrMapOvr>
    <a:masterClrMapping/>
  </p:clrMapOvr>
  <p:transition>
    <p:pull dir="l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990600" y="301625"/>
            <a:ext cx="7924800" cy="1222375"/>
          </a:xfrm>
        </p:spPr>
        <p:txBody>
          <a:bodyPr/>
          <a:lstStyle/>
          <a:p>
            <a:r>
              <a:rPr lang="ru-RU" sz="2400" b="1"/>
              <a:t>Осуществление корпоративной социальной ответственности - это, преимущественно, коллективное действие, которое должно иметь собственную институциональную основу.</a:t>
            </a:r>
          </a:p>
        </p:txBody>
      </p:sp>
      <p:sp>
        <p:nvSpPr>
          <p:cNvPr id="67587" name="Rectangle 3"/>
          <p:cNvSpPr>
            <a:spLocks noGrp="1" noChangeArrowheads="1"/>
          </p:cNvSpPr>
          <p:nvPr>
            <p:ph type="body" idx="1"/>
          </p:nvPr>
        </p:nvSpPr>
        <p:spPr>
          <a:xfrm>
            <a:off x="1066800" y="2057400"/>
            <a:ext cx="7772400" cy="4573588"/>
          </a:xfrm>
        </p:spPr>
        <p:txBody>
          <a:bodyPr/>
          <a:lstStyle/>
          <a:p>
            <a:pPr>
              <a:lnSpc>
                <a:spcPct val="80000"/>
              </a:lnSpc>
              <a:buFont typeface="Wingdings" pitchFamily="2" charset="2"/>
              <a:buNone/>
            </a:pPr>
            <a:r>
              <a:rPr lang="ru-RU" sz="2500"/>
              <a:t>В соответствии с подходами Дж. Коммонса, корпоративная социальная ответственность компаний должна иметь такие институциональные основы:</a:t>
            </a:r>
          </a:p>
          <a:p>
            <a:pPr>
              <a:lnSpc>
                <a:spcPct val="80000"/>
              </a:lnSpc>
            </a:pPr>
            <a:r>
              <a:rPr lang="ru-RU" sz="2500"/>
              <a:t>-правовую форму оформления КСО (об этом должно быть указано в уставе акционерного общества или его отдельном решении);</a:t>
            </a:r>
          </a:p>
          <a:p>
            <a:pPr>
              <a:lnSpc>
                <a:spcPct val="80000"/>
              </a:lnSpc>
            </a:pPr>
            <a:r>
              <a:rPr lang="ru-RU" sz="2500"/>
              <a:t>-систему учета проведенных мероприятий по КСО;</a:t>
            </a:r>
          </a:p>
          <a:p>
            <a:pPr>
              <a:lnSpc>
                <a:spcPct val="80000"/>
              </a:lnSpc>
            </a:pPr>
            <a:r>
              <a:rPr lang="ru-RU" sz="2500"/>
              <a:t>-комплексность в проведении мероприятий КСО: экономического, экологического, правового характера.</a:t>
            </a:r>
          </a:p>
        </p:txBody>
      </p:sp>
    </p:spTree>
  </p:cSld>
  <p:clrMapOvr>
    <a:masterClrMapping/>
  </p:clrMapOvr>
  <p:transition>
    <p:pull dir="l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Rectangle 4"/>
          <p:cNvSpPr>
            <a:spLocks noGrp="1" noChangeArrowheads="1"/>
          </p:cNvSpPr>
          <p:nvPr>
            <p:ph type="ctrTitle"/>
          </p:nvPr>
        </p:nvSpPr>
        <p:spPr/>
        <p:txBody>
          <a:bodyPr/>
          <a:lstStyle/>
          <a:p>
            <a:r>
              <a:rPr lang="ru-RU" sz="3600" b="1" i="1"/>
              <a:t>Экономика фирмы и корпоративная социальная ответственность</a:t>
            </a:r>
            <a:r>
              <a:rPr lang="ru-RU" sz="3600"/>
              <a:t> </a:t>
            </a:r>
          </a:p>
        </p:txBody>
      </p:sp>
      <p:sp>
        <p:nvSpPr>
          <p:cNvPr id="71685" name="Rectangle 5"/>
          <p:cNvSpPr>
            <a:spLocks noGrp="1" noChangeArrowheads="1"/>
          </p:cNvSpPr>
          <p:nvPr>
            <p:ph type="subTitle" idx="1"/>
          </p:nvPr>
        </p:nvSpPr>
        <p:spPr>
          <a:xfrm>
            <a:off x="1371600" y="2667000"/>
            <a:ext cx="7386638" cy="2135188"/>
          </a:xfrm>
        </p:spPr>
        <p:txBody>
          <a:bodyPr/>
          <a:lstStyle/>
          <a:p>
            <a:r>
              <a:rPr lang="ru-RU" sz="2500"/>
              <a:t>Р.Коуз в своих двух знаменитых работах: «Природа фирмы»(</a:t>
            </a:r>
            <a:r>
              <a:rPr lang="en-US" sz="2500"/>
              <a:t>l</a:t>
            </a:r>
            <a:r>
              <a:rPr lang="ru-RU" sz="2500"/>
              <a:t>937 г.) и «Проблема социальных издержек» (</a:t>
            </a:r>
            <a:r>
              <a:rPr lang="en-US" sz="2500"/>
              <a:t>l</a:t>
            </a:r>
            <a:r>
              <a:rPr lang="ru-RU" sz="2500"/>
              <a:t>960 г.) открыл обсуждение частной альтернативы государственному регулированию. </a:t>
            </a:r>
          </a:p>
        </p:txBody>
      </p:sp>
      <p:pic>
        <p:nvPicPr>
          <p:cNvPr id="71686" name="Picture 6"/>
          <p:cNvPicPr>
            <a:picLocks noChangeAspect="1" noChangeArrowheads="1"/>
          </p:cNvPicPr>
          <p:nvPr/>
        </p:nvPicPr>
        <p:blipFill>
          <a:blip r:embed="rId2"/>
          <a:srcRect/>
          <a:stretch>
            <a:fillRect/>
          </a:stretch>
        </p:blipFill>
        <p:spPr bwMode="auto">
          <a:xfrm>
            <a:off x="4572000" y="4648200"/>
            <a:ext cx="3629025" cy="2043113"/>
          </a:xfrm>
          <a:prstGeom prst="rect">
            <a:avLst/>
          </a:prstGeom>
          <a:noFill/>
          <a:ln w="9525">
            <a:noFill/>
            <a:miter lim="800000"/>
            <a:headEnd/>
            <a:tailEnd/>
          </a:ln>
          <a:effectLst/>
        </p:spPr>
      </p:pic>
    </p:spTree>
  </p:cSld>
  <p:clrMapOvr>
    <a:masterClrMapping/>
  </p:clrMapOvr>
  <p:transition>
    <p:wheel/>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1143000" y="301625"/>
            <a:ext cx="7772400" cy="1143000"/>
          </a:xfrm>
        </p:spPr>
        <p:txBody>
          <a:bodyPr/>
          <a:lstStyle/>
          <a:p>
            <a:r>
              <a:rPr lang="ru-RU" sz="2800" b="1"/>
              <a:t>В основе дискуссий по взаимоотношениям частного и государственного лежит теорема Р.Коуза,</a:t>
            </a:r>
          </a:p>
        </p:txBody>
      </p:sp>
      <p:sp>
        <p:nvSpPr>
          <p:cNvPr id="73731" name="Rectangle 3"/>
          <p:cNvSpPr>
            <a:spLocks noGrp="1" noChangeArrowheads="1"/>
          </p:cNvSpPr>
          <p:nvPr>
            <p:ph type="body" idx="1"/>
          </p:nvPr>
        </p:nvSpPr>
        <p:spPr>
          <a:xfrm>
            <a:off x="914400" y="1827213"/>
            <a:ext cx="7769225" cy="4649787"/>
          </a:xfrm>
        </p:spPr>
        <p:txBody>
          <a:bodyPr/>
          <a:lstStyle/>
          <a:p>
            <a:pPr marL="0" indent="0">
              <a:lnSpc>
                <a:spcPct val="90000"/>
              </a:lnSpc>
              <a:buFont typeface="Wingdings" pitchFamily="2" charset="2"/>
              <a:buNone/>
            </a:pPr>
            <a:r>
              <a:rPr lang="ru-RU" sz="2200"/>
              <a:t>в соответствии с которой стороны могут самостоятельно договориться о взаимоприемлемом урегулировании проблемы. И если трансакционные издержки достижения и выполнения такой договоренности не велики, то государственное вмешательство оказывается излишним. В связи с этим, КСО можно рассматривать как один из путей реализации идеи Р.Коуза, которая способствует отладке трений между компаниями, возникающих,</a:t>
            </a:r>
          </a:p>
          <a:p>
            <a:pPr marL="0" indent="0">
              <a:lnSpc>
                <a:spcPct val="90000"/>
              </a:lnSpc>
              <a:buFont typeface="Wingdings" pitchFamily="2" charset="2"/>
              <a:buNone/>
            </a:pPr>
            <a:r>
              <a:rPr lang="ru-RU" sz="2200"/>
              <a:t>с одной стороны, между</a:t>
            </a:r>
          </a:p>
          <a:p>
            <a:pPr marL="0" indent="0">
              <a:lnSpc>
                <a:spcPct val="90000"/>
              </a:lnSpc>
              <a:buFont typeface="Wingdings" pitchFamily="2" charset="2"/>
              <a:buNone/>
            </a:pPr>
            <a:r>
              <a:rPr lang="ru-RU" sz="2200"/>
              <a:t>собственниками и менеджментом,</a:t>
            </a:r>
          </a:p>
          <a:p>
            <a:pPr marL="0" indent="0">
              <a:lnSpc>
                <a:spcPct val="90000"/>
              </a:lnSpc>
              <a:buFont typeface="Wingdings" pitchFamily="2" charset="2"/>
              <a:buNone/>
            </a:pPr>
            <a:r>
              <a:rPr lang="ru-RU" sz="2200"/>
              <a:t>а с другой – различными</a:t>
            </a:r>
          </a:p>
          <a:p>
            <a:pPr marL="0" indent="0">
              <a:lnSpc>
                <a:spcPct val="90000"/>
              </a:lnSpc>
              <a:buFont typeface="Wingdings" pitchFamily="2" charset="2"/>
              <a:buNone/>
            </a:pPr>
            <a:r>
              <a:rPr lang="ru-RU" sz="2200"/>
              <a:t>стейкхолдерами.</a:t>
            </a:r>
          </a:p>
        </p:txBody>
      </p:sp>
      <p:pic>
        <p:nvPicPr>
          <p:cNvPr id="73732" name="Picture 4"/>
          <p:cNvPicPr>
            <a:picLocks noChangeAspect="1" noChangeArrowheads="1"/>
          </p:cNvPicPr>
          <p:nvPr/>
        </p:nvPicPr>
        <p:blipFill>
          <a:blip r:embed="rId2"/>
          <a:srcRect/>
          <a:stretch>
            <a:fillRect/>
          </a:stretch>
        </p:blipFill>
        <p:spPr bwMode="auto">
          <a:xfrm>
            <a:off x="6157913" y="4592638"/>
            <a:ext cx="2986087" cy="2265362"/>
          </a:xfrm>
          <a:prstGeom prst="rect">
            <a:avLst/>
          </a:prstGeom>
          <a:noFill/>
          <a:ln w="9525">
            <a:noFill/>
            <a:miter lim="800000"/>
            <a:headEnd/>
            <a:tailEnd/>
          </a:ln>
          <a:effectLst/>
        </p:spPr>
      </p:pic>
    </p:spTree>
  </p:cSld>
  <p:clrMapOvr>
    <a:masterClrMapping/>
  </p:clrMapOvr>
  <p:transition>
    <p:plus/>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57200" y="304800"/>
            <a:ext cx="7467600" cy="2316163"/>
          </a:xfrm>
        </p:spPr>
        <p:txBody>
          <a:bodyPr/>
          <a:lstStyle/>
          <a:p>
            <a:r>
              <a:rPr lang="ru-RU" sz="2600"/>
              <a:t>Переговоры со стейкхолдерами по поводу КСО могут проходить в форме консультаций, круглых столов, публичных слушаний и т.п., цель которых - получить общественное согласие на деятельность компании («</a:t>
            </a:r>
            <a:r>
              <a:rPr lang="en-US" sz="2600"/>
              <a:t>social license to operate</a:t>
            </a:r>
            <a:r>
              <a:rPr lang="ru-RU" sz="2600"/>
              <a:t>»).</a:t>
            </a:r>
          </a:p>
        </p:txBody>
      </p:sp>
      <p:sp>
        <p:nvSpPr>
          <p:cNvPr id="74755" name="Rectangle 3"/>
          <p:cNvSpPr>
            <a:spLocks noGrp="1" noChangeArrowheads="1"/>
          </p:cNvSpPr>
          <p:nvPr>
            <p:ph type="body" idx="1"/>
          </p:nvPr>
        </p:nvSpPr>
        <p:spPr>
          <a:xfrm>
            <a:off x="533400" y="2971800"/>
            <a:ext cx="8382000" cy="3657600"/>
          </a:xfrm>
        </p:spPr>
        <p:txBody>
          <a:bodyPr/>
          <a:lstStyle/>
          <a:p>
            <a:pPr>
              <a:lnSpc>
                <a:spcPct val="90000"/>
              </a:lnSpc>
            </a:pPr>
            <a:r>
              <a:rPr lang="ru-RU" sz="2300"/>
              <a:t>По Р.Коузу участники соглашений не только координируют свои действия, но и договариваются, если это необходимо, о перераспределении полученного выигрыша при помощи «побочных платежей». В случае с КСО эти взаимные расчеты совершаются в виде социальных инвестиций, которыми компания компенсирует стейкхолдеров за некоторое ущемление их «естественных прав». Но при этом важно отметить, что подобные платежи вероятны лишь в одном направлении - от компании к стейкхолдерам, но никак не наоборот.</a:t>
            </a:r>
          </a:p>
        </p:txBody>
      </p:sp>
    </p:spTree>
  </p:cSld>
  <p:clrMapOvr>
    <a:masterClrMapping/>
  </p:clrMapOvr>
  <p:transition>
    <p:spli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3" name="Rectangle 7"/>
          <p:cNvSpPr>
            <a:spLocks noGrp="1" noChangeArrowheads="1"/>
          </p:cNvSpPr>
          <p:nvPr>
            <p:ph type="body" idx="1"/>
          </p:nvPr>
        </p:nvSpPr>
        <p:spPr>
          <a:xfrm>
            <a:off x="228600" y="228600"/>
            <a:ext cx="7696200" cy="6248400"/>
          </a:xfrm>
        </p:spPr>
        <p:txBody>
          <a:bodyPr/>
          <a:lstStyle/>
          <a:p>
            <a:pPr>
              <a:lnSpc>
                <a:spcPct val="80000"/>
              </a:lnSpc>
            </a:pPr>
            <a:r>
              <a:rPr lang="ru-RU" sz="2100"/>
              <a:t>Структурные особенности отечественной экономики, многообразие и сложность социально-экономических проблем страны и ограниченные возможности государственного регулирования и бюджетной сферы создают значительный «спрос» на КСО, которая при благоприятных условиях может оказаться эффективнее традиционных инструментов государственной экономической политики или заполнить ниши, где эти инструменты по разным причинам не действуют. Возможность использования КСО, как инструмента для сочетания разных факторов, в деятельности предприятий, способствует тому, что институт КСО будет получать в России дальнейшее распространение. Во многих случаях социально ответственное поведение российских корпораций приносит обществу значительную пользу, смягчая недостатки рынка и обеспечения более благоприятные условия для ведения бизнеса.</a:t>
            </a:r>
          </a:p>
          <a:p>
            <a:pPr>
              <a:lnSpc>
                <a:spcPct val="80000"/>
              </a:lnSpc>
            </a:pPr>
            <a:r>
              <a:rPr lang="ru-RU" sz="2100"/>
              <a:t>В соответствии с институциональной теорией, компании используют различные инструменты для достижения договоренностей со стейкхолдерами, а поэтому КСО можно рассматривать как один из важных инструментов такого взаимодействия.</a:t>
            </a:r>
          </a:p>
        </p:txBody>
      </p:sp>
    </p:spTree>
  </p:cSld>
  <p:clrMapOvr>
    <a:masterClrMapping/>
  </p:clrMapOvr>
  <p:transition>
    <p:push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ru-RU" sz="3400"/>
              <a:t>Фирма является основным институтом рыночной экономики,</a:t>
            </a:r>
          </a:p>
        </p:txBody>
      </p:sp>
      <p:sp>
        <p:nvSpPr>
          <p:cNvPr id="78851" name="Rectangle 3"/>
          <p:cNvSpPr>
            <a:spLocks noGrp="1" noChangeArrowheads="1"/>
          </p:cNvSpPr>
          <p:nvPr>
            <p:ph type="body" idx="1"/>
          </p:nvPr>
        </p:nvSpPr>
        <p:spPr/>
        <p:txBody>
          <a:bodyPr/>
          <a:lstStyle/>
          <a:p>
            <a:pPr>
              <a:lnSpc>
                <a:spcPct val="80000"/>
              </a:lnSpc>
              <a:buFont typeface="Wingdings" pitchFamily="2" charset="2"/>
              <a:buNone/>
            </a:pPr>
            <a:r>
              <a:rPr lang="ru-RU" sz="2100"/>
              <a:t>где осуществляются микроэкономические процессы по производству товаров и услуг, формируется необходимая рабочая сила и человеческий капитал. Без института корпоративной социальной ответственности внутри фирмы невозможно обеспечить необходимое качество и высокую конкурентоспособность товаров и услуг, т.к. для работников требуются постоянно улучшающиеся условия труда. Для этого и необходим постоянный социальный институт в фирме по стабильному улучшению условий труда работников. За счет такого института у менеджеров фирмы на всех уровнях будет формироваться постоянная привычка проявления заботы о персонале, создании новых удобных рабочих мест, применения безопасных технологий.</a:t>
            </a:r>
          </a:p>
        </p:txBody>
      </p:sp>
    </p:spTree>
  </p:cSld>
  <p:clrMapOvr>
    <a:masterClrMapping/>
  </p:clrMapOvr>
  <p:transition>
    <p:newsfla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122238"/>
            <a:ext cx="7467600" cy="2773362"/>
          </a:xfrm>
        </p:spPr>
        <p:txBody>
          <a:bodyPr/>
          <a:lstStyle/>
          <a:p>
            <a:r>
              <a:rPr lang="ru-RU" sz="2700"/>
              <a:t>С 1990-го года ООН развитие человека (ПРООН) в странах мира измеряет с помощью индекса - Индекс развития человеческого потенциала (</a:t>
            </a:r>
            <a:r>
              <a:rPr lang="en-US" sz="2700"/>
              <a:t>Human Development Index</a:t>
            </a:r>
            <a:r>
              <a:rPr lang="ru-RU" sz="2700"/>
              <a:t> - Н</a:t>
            </a:r>
            <a:r>
              <a:rPr lang="en-US" sz="2700"/>
              <a:t>DI</a:t>
            </a:r>
            <a:r>
              <a:rPr lang="ru-RU" sz="2700"/>
              <a:t> - ИРЧП). ИРЧП включает в себя 4 переменные:</a:t>
            </a:r>
          </a:p>
        </p:txBody>
      </p:sp>
      <p:sp>
        <p:nvSpPr>
          <p:cNvPr id="10243" name="Rectangle 3"/>
          <p:cNvSpPr>
            <a:spLocks noGrp="1" noChangeArrowheads="1"/>
          </p:cNvSpPr>
          <p:nvPr>
            <p:ph type="body" idx="1"/>
          </p:nvPr>
        </p:nvSpPr>
        <p:spPr>
          <a:xfrm>
            <a:off x="381000" y="3124200"/>
            <a:ext cx="8229600" cy="3505200"/>
          </a:xfrm>
        </p:spPr>
        <p:txBody>
          <a:bodyPr/>
          <a:lstStyle/>
          <a:p>
            <a:r>
              <a:rPr lang="ru-RU" sz="2600"/>
              <a:t>- среднюю ожидаемую продолжительность жизни при рождения (количество лет);</a:t>
            </a:r>
          </a:p>
          <a:p>
            <a:r>
              <a:rPr lang="ru-RU" sz="2600"/>
              <a:t>- среднюю продолжительность обучения (годы);</a:t>
            </a:r>
          </a:p>
          <a:p>
            <a:r>
              <a:rPr lang="ru-RU" sz="2600"/>
              <a:t>- ожидаемую продолжительность обучения (годы);</a:t>
            </a:r>
          </a:p>
          <a:p>
            <a:r>
              <a:rPr lang="ru-RU" sz="2600"/>
              <a:t>- валовой национальный доход (ВНД) по ППС (паритету покупательной способности) на душу населения в долларах США.</a:t>
            </a:r>
          </a:p>
        </p:txBody>
      </p:sp>
    </p:spTree>
  </p:cSld>
  <p:clrMapOvr>
    <a:masterClrMapping/>
  </p:clrMapOvr>
  <p:transition>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2590800" y="381000"/>
            <a:ext cx="6365875" cy="1216025"/>
          </a:xfrm>
        </p:spPr>
        <p:txBody>
          <a:bodyPr/>
          <a:lstStyle/>
          <a:p>
            <a:r>
              <a:rPr lang="ru-RU" sz="3400"/>
              <a:t>Нобелевский лауреат по экономике Д.Норт отмечает, что</a:t>
            </a:r>
          </a:p>
        </p:txBody>
      </p:sp>
      <p:sp>
        <p:nvSpPr>
          <p:cNvPr id="91139" name="Rectangle 3"/>
          <p:cNvSpPr>
            <a:spLocks noGrp="1" noChangeArrowheads="1"/>
          </p:cNvSpPr>
          <p:nvPr>
            <p:ph type="body" idx="1"/>
          </p:nvPr>
        </p:nvSpPr>
        <p:spPr/>
        <p:txBody>
          <a:bodyPr/>
          <a:lstStyle/>
          <a:p>
            <a:pPr>
              <a:lnSpc>
                <a:spcPct val="80000"/>
              </a:lnSpc>
              <a:buFont typeface="Wingdings" pitchFamily="2" charset="2"/>
              <a:buNone/>
            </a:pPr>
            <a:r>
              <a:rPr lang="ru-RU" sz="1800" b="1"/>
              <a:t>                    «Институты - это «правила игры» в обществе,                или выражаясь более формально, созданные человеком ограничительные рамки, которые организуют взаимоотношения между людьми». Конечно, бизнесу для осуществления мероприятий социальной ответственности необходимы свои «правила игры», которые будут способствовать решению экономических задач. Ранее мы отмечали книгу А.Смита: «Исследование о природе и причинах богатства народов», где он ограничивал задачи государства охраной «священных законов справедливости», предписывающих, что функцией данного политического института является охрана жизни и имущества граждан, а также принуждение к исполнению свободно и добровольно заключаемых контрактов. А вот сам институциональный порядок корпоративных социальных отношений, во взаимоотношениях со стейкхолдерами, устанавливается системой культурологических действий за определенный период времени.</a:t>
            </a:r>
          </a:p>
        </p:txBody>
      </p:sp>
      <p:pic>
        <p:nvPicPr>
          <p:cNvPr id="91140" name="Picture 4"/>
          <p:cNvPicPr>
            <a:picLocks noChangeAspect="1" noChangeArrowheads="1"/>
          </p:cNvPicPr>
          <p:nvPr/>
        </p:nvPicPr>
        <p:blipFill>
          <a:blip r:embed="rId2" cstate="print"/>
          <a:srcRect/>
          <a:stretch>
            <a:fillRect/>
          </a:stretch>
        </p:blipFill>
        <p:spPr bwMode="auto">
          <a:xfrm>
            <a:off x="0" y="0"/>
            <a:ext cx="2057400" cy="2057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5" name="Rectangle 5"/>
          <p:cNvSpPr>
            <a:spLocks noGrp="1" noChangeArrowheads="1"/>
          </p:cNvSpPr>
          <p:nvPr>
            <p:ph type="subTitle" idx="1"/>
          </p:nvPr>
        </p:nvSpPr>
        <p:spPr>
          <a:xfrm>
            <a:off x="838200" y="2895600"/>
            <a:ext cx="7772400" cy="2667000"/>
          </a:xfrm>
        </p:spPr>
        <p:txBody>
          <a:bodyPr/>
          <a:lstStyle/>
          <a:p>
            <a:r>
              <a:rPr lang="ru-RU" sz="2400" b="1"/>
              <a:t>Таким образом, корпоративная социальная ответственность имеет все черты социального института, который должен создаваться в каждой компании и фирме. Этому процессу должно способствовать своими правовыми действиями и государство.</a:t>
            </a:r>
          </a:p>
          <a:p>
            <a:endParaRPr lang="ru-RU" sz="2400" b="1"/>
          </a:p>
        </p:txBody>
      </p:sp>
      <p:pic>
        <p:nvPicPr>
          <p:cNvPr id="92167" name="Picture 7"/>
          <p:cNvPicPr>
            <a:picLocks noChangeAspect="1" noChangeArrowheads="1"/>
          </p:cNvPicPr>
          <p:nvPr/>
        </p:nvPicPr>
        <p:blipFill>
          <a:blip r:embed="rId2"/>
          <a:srcRect/>
          <a:stretch>
            <a:fillRect/>
          </a:stretch>
        </p:blipFill>
        <p:spPr bwMode="auto">
          <a:xfrm>
            <a:off x="1676400" y="0"/>
            <a:ext cx="6096000" cy="2974975"/>
          </a:xfrm>
          <a:prstGeom prst="rect">
            <a:avLst/>
          </a:prstGeom>
          <a:noFill/>
          <a:ln w="9525">
            <a:noFill/>
            <a:miter lim="800000"/>
            <a:headEnd/>
            <a:tailEnd/>
          </a:ln>
          <a:effectLst/>
        </p:spPr>
      </p:pic>
    </p:spTree>
  </p:cSld>
  <p:clrMapOvr>
    <a:masterClrMapping/>
  </p:clrMapOvr>
  <p:transition>
    <p:zoom dir="in"/>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endParaRPr lang="ru-RU"/>
          </a:p>
        </p:txBody>
      </p:sp>
      <p:sp>
        <p:nvSpPr>
          <p:cNvPr id="94211" name="Rectangle 3"/>
          <p:cNvSpPr>
            <a:spLocks noGrp="1" noChangeArrowheads="1"/>
          </p:cNvSpPr>
          <p:nvPr>
            <p:ph type="body" idx="1"/>
          </p:nvPr>
        </p:nvSpPr>
        <p:spPr/>
        <p:txBody>
          <a:bodyPr/>
          <a:lstStyle/>
          <a:p>
            <a:endParaRPr lang="ru-RU"/>
          </a:p>
        </p:txBody>
      </p:sp>
      <p:pic>
        <p:nvPicPr>
          <p:cNvPr id="94212" name="Picture 4"/>
          <p:cNvPicPr>
            <a:picLocks noChangeAspect="1" noChangeArrowheads="1"/>
          </p:cNvPicPr>
          <p:nvPr/>
        </p:nvPicPr>
        <p:blipFill>
          <a:blip r:embed="rId2"/>
          <a:srcRect/>
          <a:stretch>
            <a:fillRect/>
          </a:stretch>
        </p:blipFill>
        <p:spPr bwMode="auto">
          <a:xfrm>
            <a:off x="152400" y="0"/>
            <a:ext cx="8991600" cy="6842125"/>
          </a:xfrm>
          <a:prstGeom prst="rect">
            <a:avLst/>
          </a:prstGeom>
          <a:noFill/>
          <a:ln w="9525">
            <a:noFill/>
            <a:miter lim="800000"/>
            <a:headEnd/>
            <a:tailEnd/>
          </a:ln>
          <a:effectLst/>
        </p:spPr>
      </p:pic>
    </p:spTree>
  </p:cSld>
  <p:clrMapOvr>
    <a:masterClrMapping/>
  </p:clrMapOvr>
  <p:transition>
    <p:newsfla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122238"/>
            <a:ext cx="7543800" cy="1782762"/>
          </a:xfrm>
        </p:spPr>
        <p:txBody>
          <a:bodyPr/>
          <a:lstStyle/>
          <a:p>
            <a:r>
              <a:rPr lang="ru-RU" sz="2700"/>
              <a:t>Значение индекса ИРЧП изменяются в интервале от 0 до 1. В настоящее время приняты следующие значения переменных, входящих в ИРЧП. </a:t>
            </a:r>
          </a:p>
        </p:txBody>
      </p:sp>
      <p:sp>
        <p:nvSpPr>
          <p:cNvPr id="13315" name="Rectangle 3"/>
          <p:cNvSpPr>
            <a:spLocks noGrp="1" noChangeArrowheads="1"/>
          </p:cNvSpPr>
          <p:nvPr>
            <p:ph type="body" idx="1"/>
          </p:nvPr>
        </p:nvSpPr>
        <p:spPr>
          <a:xfrm>
            <a:off x="457200" y="2133600"/>
            <a:ext cx="8229600" cy="4149725"/>
          </a:xfrm>
        </p:spPr>
        <p:txBody>
          <a:bodyPr/>
          <a:lstStyle/>
          <a:p>
            <a:pPr>
              <a:lnSpc>
                <a:spcPct val="80000"/>
              </a:lnSpc>
              <a:buFont typeface="Wingdings" pitchFamily="2" charset="2"/>
              <a:buNone/>
            </a:pPr>
            <a:r>
              <a:rPr lang="ru-RU" sz="2300"/>
              <a:t>Средняя ожидаемая продолжительность жизни при рождении - 83,2 года, средняя продолжительность обучения- 13,2 года, ожидаемая продолжительность обучения- 20,6 лет, валовой национальный доход по ППС на душу населения 108211 долларов США. 1- это конкретная управленческая цель развития человека в странах мира, которую поставила ОНН и которую планируется достичь. Как минимальное значение ИРЧП принято:</a:t>
            </a:r>
          </a:p>
          <a:p>
            <a:pPr>
              <a:lnSpc>
                <a:spcPct val="80000"/>
              </a:lnSpc>
            </a:pPr>
            <a:r>
              <a:rPr lang="ru-RU" sz="2300"/>
              <a:t>- средняя ожидаемая продолжительность жизни при рождении -20 лет;</a:t>
            </a:r>
          </a:p>
          <a:p>
            <a:pPr>
              <a:lnSpc>
                <a:spcPct val="80000"/>
              </a:lnSpc>
            </a:pPr>
            <a:r>
              <a:rPr lang="ru-RU" sz="2300"/>
              <a:t>- средняя продолжительность обучения и ожидаемая продолжительность обучения равны нулю;</a:t>
            </a:r>
          </a:p>
          <a:p>
            <a:pPr>
              <a:lnSpc>
                <a:spcPct val="80000"/>
              </a:lnSpc>
            </a:pPr>
            <a:r>
              <a:rPr lang="ru-RU" sz="2300"/>
              <a:t>-валовой национальный доход на душу населения равен 163 доллара США.</a:t>
            </a:r>
          </a:p>
        </p:txBody>
      </p:sp>
    </p:spTree>
  </p:cSld>
  <p:clrMapOvr>
    <a:masterClrMapping/>
  </p:clrMapOvr>
  <p:transition>
    <p:spli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Grp="1" noChangeArrowheads="1"/>
          </p:cNvSpPr>
          <p:nvPr>
            <p:ph type="ctrTitle"/>
          </p:nvPr>
        </p:nvSpPr>
        <p:spPr>
          <a:xfrm>
            <a:off x="-228600" y="457200"/>
            <a:ext cx="6781800" cy="2133600"/>
          </a:xfrm>
        </p:spPr>
        <p:txBody>
          <a:bodyPr/>
          <a:lstStyle/>
          <a:p>
            <a:r>
              <a:rPr lang="ru-RU" sz="3400"/>
              <a:t>Динамика значений индекса развития человеческого потенциала (ИРЧП) </a:t>
            </a:r>
            <a:r>
              <a:rPr lang="ru-RU" sz="3400" i="1"/>
              <a:t>для России</a:t>
            </a:r>
            <a:r>
              <a:rPr lang="ru-RU" sz="3400"/>
              <a:t> </a:t>
            </a:r>
          </a:p>
        </p:txBody>
      </p:sp>
      <p:graphicFrame>
        <p:nvGraphicFramePr>
          <p:cNvPr id="14540" name="Group 204"/>
          <p:cNvGraphicFramePr>
            <a:graphicFrameLocks noGrp="1"/>
          </p:cNvGraphicFramePr>
          <p:nvPr/>
        </p:nvGraphicFramePr>
        <p:xfrm>
          <a:off x="228600" y="2819400"/>
          <a:ext cx="7086600" cy="4023360"/>
        </p:xfrm>
        <a:graphic>
          <a:graphicData uri="http://schemas.openxmlformats.org/drawingml/2006/table">
            <a:tbl>
              <a:tblPr/>
              <a:tblGrid>
                <a:gridCol w="685800"/>
                <a:gridCol w="914400"/>
                <a:gridCol w="1752600"/>
                <a:gridCol w="2133600"/>
                <a:gridCol w="1600200"/>
              </a:tblGrid>
              <a:tr h="3048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ru-RU" sz="1600" b="1" i="0" u="none" strike="noStrike" cap="none" normalizeH="0" baseline="0" smtClean="0">
                          <a:ln>
                            <a:noFill/>
                          </a:ln>
                          <a:solidFill>
                            <a:schemeClr val="tx1"/>
                          </a:solidFill>
                          <a:effectLst/>
                          <a:latin typeface="Times New Roman" pitchFamily="18" charset="0"/>
                        </a:rPr>
                        <a:t>Год</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ru-RU" sz="1600" b="1" i="0" u="none" strike="noStrike" cap="none" normalizeH="0" baseline="0" smtClean="0">
                          <a:ln>
                            <a:noFill/>
                          </a:ln>
                          <a:solidFill>
                            <a:schemeClr val="tx1"/>
                          </a:solidFill>
                          <a:effectLst/>
                          <a:latin typeface="Times New Roman" pitchFamily="18" charset="0"/>
                        </a:rPr>
                        <a:t>ИРЧП</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ru-RU" sz="1600" b="1" i="0" u="none" strike="noStrike" cap="none" normalizeH="0" baseline="0" smtClean="0">
                          <a:ln>
                            <a:noFill/>
                          </a:ln>
                          <a:solidFill>
                            <a:schemeClr val="tx1"/>
                          </a:solidFill>
                          <a:effectLst/>
                          <a:latin typeface="Times New Roman" pitchFamily="18" charset="0"/>
                        </a:rPr>
                        <a:t>Индекс здоровья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ru-RU" sz="1600" b="1" i="0" u="none" strike="noStrike" cap="none" normalizeH="0" baseline="0" smtClean="0">
                          <a:ln>
                            <a:noFill/>
                          </a:ln>
                          <a:solidFill>
                            <a:schemeClr val="tx1"/>
                          </a:solidFill>
                          <a:effectLst/>
                          <a:latin typeface="Times New Roman" pitchFamily="18" charset="0"/>
                        </a:rPr>
                        <a:t>Индекс образования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ru-RU" sz="1600" b="1" i="0" u="none" strike="noStrike" cap="none" normalizeH="0" baseline="0" smtClean="0">
                          <a:ln>
                            <a:noFill/>
                          </a:ln>
                          <a:solidFill>
                            <a:schemeClr val="tx1"/>
                          </a:solidFill>
                          <a:effectLst/>
                          <a:latin typeface="Times New Roman" pitchFamily="18" charset="0"/>
                        </a:rPr>
                        <a:t>Индекс дохода</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ru-RU" sz="1600" b="1" i="0" u="none" strike="noStrike" cap="none" normalizeH="0" baseline="0" smtClean="0">
                          <a:ln>
                            <a:noFill/>
                          </a:ln>
                          <a:solidFill>
                            <a:schemeClr val="tx1"/>
                          </a:solidFill>
                          <a:effectLst/>
                          <a:latin typeface="Times New Roman" pitchFamily="18" charset="0"/>
                        </a:rPr>
                        <a:t>1913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1" i="0" u="none" strike="noStrike" cap="none" normalizeH="0" baseline="0" smtClean="0">
                          <a:ln>
                            <a:noFill/>
                          </a:ln>
                          <a:solidFill>
                            <a:schemeClr val="tx1"/>
                          </a:solidFill>
                          <a:effectLst/>
                          <a:latin typeface="Times New Roman" pitchFamily="18" charset="0"/>
                        </a:rPr>
                        <a:t>0,345</a:t>
                      </a:r>
                      <a:endParaRPr kumimoji="0" lang="ru-RU" sz="16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ru-RU" sz="1600" b="1" i="0" u="none" strike="noStrike" cap="none" normalizeH="0" baseline="0" smtClean="0">
                          <a:ln>
                            <a:noFill/>
                          </a:ln>
                          <a:solidFill>
                            <a:schemeClr val="tx1"/>
                          </a:solidFill>
                          <a:effectLst/>
                          <a:latin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ru-RU" sz="1600" b="1" i="0" u="none" strike="noStrike" cap="none" normalizeH="0" baseline="0" smtClean="0">
                          <a:ln>
                            <a:noFill/>
                          </a:ln>
                          <a:solidFill>
                            <a:schemeClr val="tx1"/>
                          </a:solidFill>
                          <a:effectLst/>
                          <a:latin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1" i="0" u="none" strike="noStrike" cap="none" normalizeH="0" baseline="0" smtClean="0">
                          <a:ln>
                            <a:noFill/>
                          </a:ln>
                          <a:solidFill>
                            <a:schemeClr val="tx1"/>
                          </a:solidFill>
                          <a:effectLst/>
                          <a:latin typeface="Times New Roman" pitchFamily="18" charset="0"/>
                        </a:rPr>
                        <a:t>-</a:t>
                      </a:r>
                      <a:endParaRPr kumimoji="0" lang="ru-RU" sz="16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7175">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ru-RU" sz="1600" b="1" i="0" u="none" strike="noStrike" cap="none" normalizeH="0" baseline="0" smtClean="0">
                          <a:ln>
                            <a:noFill/>
                          </a:ln>
                          <a:solidFill>
                            <a:schemeClr val="tx1"/>
                          </a:solidFill>
                          <a:effectLst/>
                          <a:latin typeface="Times New Roman" pitchFamily="18" charset="0"/>
                        </a:rPr>
                        <a:t>1950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1" i="0" u="none" strike="noStrike" cap="none" normalizeH="0" baseline="0" smtClean="0">
                          <a:ln>
                            <a:noFill/>
                          </a:ln>
                          <a:solidFill>
                            <a:schemeClr val="tx1"/>
                          </a:solidFill>
                          <a:effectLst/>
                          <a:latin typeface="Times New Roman" pitchFamily="18" charset="0"/>
                        </a:rPr>
                        <a:t>0,694</a:t>
                      </a:r>
                      <a:endParaRPr kumimoji="0" lang="ru-RU" sz="16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ru-RU" sz="1600" b="1" i="0" u="none" strike="noStrike" cap="none" normalizeH="0" baseline="0" smtClean="0">
                          <a:ln>
                            <a:noFill/>
                          </a:ln>
                          <a:solidFill>
                            <a:schemeClr val="tx1"/>
                          </a:solidFill>
                          <a:effectLst/>
                          <a:latin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ru-RU" sz="1600" b="1" i="0" u="none" strike="noStrike" cap="none" normalizeH="0" baseline="0" smtClean="0">
                          <a:ln>
                            <a:noFill/>
                          </a:ln>
                          <a:solidFill>
                            <a:schemeClr val="tx1"/>
                          </a:solidFill>
                          <a:effectLst/>
                          <a:latin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ru-RU" sz="1600" b="1" i="0" u="none" strike="noStrike" cap="none" normalizeH="0" baseline="0" smtClean="0">
                          <a:ln>
                            <a:noFill/>
                          </a:ln>
                          <a:solidFill>
                            <a:schemeClr val="tx1"/>
                          </a:solidFill>
                          <a:effectLst/>
                          <a:latin typeface="Times New Roman"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7175">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1" i="0" u="none" strike="noStrike" cap="none" normalizeH="0" baseline="0" smtClean="0">
                          <a:ln>
                            <a:noFill/>
                          </a:ln>
                          <a:solidFill>
                            <a:schemeClr val="tx1"/>
                          </a:solidFill>
                          <a:effectLst/>
                          <a:latin typeface="Times New Roman" pitchFamily="18" charset="0"/>
                        </a:rPr>
                        <a:t>1970</a:t>
                      </a:r>
                      <a:endParaRPr kumimoji="0" lang="ru-RU" sz="1600" b="1"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1" i="0" u="none" strike="noStrike" cap="none" normalizeH="0" baseline="0" smtClean="0">
                          <a:ln>
                            <a:noFill/>
                          </a:ln>
                          <a:solidFill>
                            <a:schemeClr val="tx1"/>
                          </a:solidFill>
                          <a:effectLst/>
                          <a:latin typeface="Times New Roman" pitchFamily="18" charset="0"/>
                        </a:rPr>
                        <a:t>0,709</a:t>
                      </a:r>
                      <a:endParaRPr kumimoji="0" lang="ru-RU" sz="16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1" i="0" u="none" strike="noStrike" cap="none" normalizeH="0" baseline="0" smtClean="0">
                          <a:ln>
                            <a:noFill/>
                          </a:ln>
                          <a:solidFill>
                            <a:schemeClr val="tx1"/>
                          </a:solidFill>
                          <a:effectLst/>
                          <a:latin typeface="Times New Roman" pitchFamily="18" charset="0"/>
                        </a:rPr>
                        <a:t>0,779</a:t>
                      </a:r>
                      <a:endParaRPr kumimoji="0" lang="ru-RU" sz="16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1" i="0" u="none" strike="noStrike" cap="none" normalizeH="0" baseline="0" smtClean="0">
                          <a:ln>
                            <a:noFill/>
                          </a:ln>
                          <a:solidFill>
                            <a:schemeClr val="tx1"/>
                          </a:solidFill>
                          <a:effectLst/>
                          <a:latin typeface="Times New Roman" pitchFamily="18" charset="0"/>
                        </a:rPr>
                        <a:t>0,786</a:t>
                      </a:r>
                      <a:endParaRPr kumimoji="0" lang="ru-RU" sz="16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1" i="0" u="none" strike="noStrike" cap="none" normalizeH="0" baseline="0" smtClean="0">
                          <a:ln>
                            <a:noFill/>
                          </a:ln>
                          <a:solidFill>
                            <a:schemeClr val="tx1"/>
                          </a:solidFill>
                          <a:effectLst/>
                          <a:latin typeface="Times New Roman" pitchFamily="18" charset="0"/>
                        </a:rPr>
                        <a:t>0,581</a:t>
                      </a:r>
                      <a:endParaRPr kumimoji="0" lang="ru-RU" sz="16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7175">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ru-RU" sz="1600" b="1" i="0" u="none" strike="noStrike" cap="none" normalizeH="0" baseline="0" smtClean="0">
                          <a:ln>
                            <a:noFill/>
                          </a:ln>
                          <a:solidFill>
                            <a:schemeClr val="tx1"/>
                          </a:solidFill>
                          <a:effectLst/>
                          <a:latin typeface="Times New Roman" pitchFamily="18" charset="0"/>
                        </a:rPr>
                        <a:t>1</a:t>
                      </a:r>
                      <a:r>
                        <a:rPr kumimoji="0" lang="en-US" sz="1600" b="1" i="0" u="none" strike="noStrike" cap="none" normalizeH="0" baseline="0" smtClean="0">
                          <a:ln>
                            <a:noFill/>
                          </a:ln>
                          <a:solidFill>
                            <a:schemeClr val="tx1"/>
                          </a:solidFill>
                          <a:effectLst/>
                          <a:latin typeface="Times New Roman" pitchFamily="18" charset="0"/>
                        </a:rPr>
                        <a:t>975</a:t>
                      </a:r>
                      <a:endParaRPr kumimoji="0" lang="ru-RU" sz="1600" b="1"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1" i="0" u="none" strike="noStrike" cap="none" normalizeH="0" baseline="0" smtClean="0">
                          <a:ln>
                            <a:noFill/>
                          </a:ln>
                          <a:solidFill>
                            <a:schemeClr val="tx1"/>
                          </a:solidFill>
                          <a:effectLst/>
                          <a:latin typeface="Times New Roman" pitchFamily="18" charset="0"/>
                        </a:rPr>
                        <a:t>0,722</a:t>
                      </a:r>
                      <a:endParaRPr kumimoji="0" lang="ru-RU" sz="16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1" i="0" u="none" strike="noStrike" cap="none" normalizeH="0" baseline="0" smtClean="0">
                          <a:ln>
                            <a:noFill/>
                          </a:ln>
                          <a:solidFill>
                            <a:schemeClr val="tx1"/>
                          </a:solidFill>
                          <a:effectLst/>
                          <a:latin typeface="Times New Roman" pitchFamily="18" charset="0"/>
                        </a:rPr>
                        <a:t>0,768</a:t>
                      </a:r>
                      <a:endParaRPr kumimoji="0" lang="ru-RU" sz="16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1" i="0" u="none" strike="noStrike" cap="none" normalizeH="0" baseline="0" smtClean="0">
                          <a:ln>
                            <a:noFill/>
                          </a:ln>
                          <a:solidFill>
                            <a:schemeClr val="tx1"/>
                          </a:solidFill>
                          <a:effectLst/>
                          <a:latin typeface="Times New Roman" pitchFamily="18" charset="0"/>
                        </a:rPr>
                        <a:t>0,791</a:t>
                      </a:r>
                      <a:endParaRPr kumimoji="0" lang="ru-RU" sz="16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1" i="0" u="none" strike="noStrike" cap="none" normalizeH="0" baseline="0" smtClean="0">
                          <a:ln>
                            <a:noFill/>
                          </a:ln>
                          <a:solidFill>
                            <a:schemeClr val="tx1"/>
                          </a:solidFill>
                          <a:effectLst/>
                          <a:latin typeface="Times New Roman" pitchFamily="18" charset="0"/>
                        </a:rPr>
                        <a:t>0,621</a:t>
                      </a:r>
                      <a:endParaRPr kumimoji="0" lang="ru-RU" sz="16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6225">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1" i="0" u="none" strike="noStrike" cap="none" normalizeH="0" baseline="0" smtClean="0">
                          <a:ln>
                            <a:noFill/>
                          </a:ln>
                          <a:solidFill>
                            <a:schemeClr val="tx1"/>
                          </a:solidFill>
                          <a:effectLst/>
                          <a:latin typeface="Times New Roman" pitchFamily="18" charset="0"/>
                        </a:rPr>
                        <a:t>1980</a:t>
                      </a:r>
                      <a:endParaRPr kumimoji="0" lang="ru-RU" sz="1600" b="1"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1" i="0" u="none" strike="noStrike" cap="none" normalizeH="0" baseline="0" smtClean="0">
                          <a:ln>
                            <a:noFill/>
                          </a:ln>
                          <a:solidFill>
                            <a:schemeClr val="tx1"/>
                          </a:solidFill>
                          <a:effectLst/>
                          <a:latin typeface="Times New Roman" pitchFamily="18" charset="0"/>
                        </a:rPr>
                        <a:t>0,73</a:t>
                      </a:r>
                      <a:endParaRPr kumimoji="0" lang="ru-RU" sz="16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1" i="0" u="none" strike="noStrike" cap="none" normalizeH="0" baseline="0" smtClean="0">
                          <a:ln>
                            <a:noFill/>
                          </a:ln>
                          <a:solidFill>
                            <a:schemeClr val="tx1"/>
                          </a:solidFill>
                          <a:effectLst/>
                          <a:latin typeface="Times New Roman" pitchFamily="18" charset="0"/>
                        </a:rPr>
                        <a:t>0,751</a:t>
                      </a:r>
                      <a:endParaRPr kumimoji="0" lang="ru-RU" sz="16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1" i="0" u="none" strike="noStrike" cap="none" normalizeH="0" baseline="0" smtClean="0">
                          <a:ln>
                            <a:noFill/>
                          </a:ln>
                          <a:solidFill>
                            <a:schemeClr val="tx1"/>
                          </a:solidFill>
                          <a:effectLst/>
                          <a:latin typeface="Times New Roman" pitchFamily="18" charset="0"/>
                        </a:rPr>
                        <a:t>0,803</a:t>
                      </a:r>
                      <a:endParaRPr kumimoji="0" lang="ru-RU" sz="16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1" i="0" u="none" strike="noStrike" cap="none" normalizeH="0" baseline="0" smtClean="0">
                          <a:ln>
                            <a:noFill/>
                          </a:ln>
                          <a:solidFill>
                            <a:schemeClr val="tx1"/>
                          </a:solidFill>
                          <a:effectLst/>
                          <a:latin typeface="Times New Roman" pitchFamily="18" charset="0"/>
                        </a:rPr>
                        <a:t>0,646</a:t>
                      </a:r>
                      <a:endParaRPr kumimoji="0" lang="ru-RU" sz="16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1" i="0" u="none" strike="noStrike" cap="none" normalizeH="0" baseline="0" smtClean="0">
                          <a:ln>
                            <a:noFill/>
                          </a:ln>
                          <a:solidFill>
                            <a:schemeClr val="tx1"/>
                          </a:solidFill>
                          <a:effectLst/>
                          <a:latin typeface="Times New Roman" pitchFamily="18" charset="0"/>
                        </a:rPr>
                        <a:t>1985</a:t>
                      </a:r>
                      <a:endParaRPr kumimoji="0" lang="ru-RU" sz="1600" b="1"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1" i="0" u="none" strike="noStrike" cap="none" normalizeH="0" baseline="0" smtClean="0">
                          <a:ln>
                            <a:noFill/>
                          </a:ln>
                          <a:solidFill>
                            <a:schemeClr val="tx1"/>
                          </a:solidFill>
                          <a:effectLst/>
                          <a:latin typeface="Times New Roman" pitchFamily="18" charset="0"/>
                        </a:rPr>
                        <a:t>0,757</a:t>
                      </a:r>
                      <a:endParaRPr kumimoji="0" lang="ru-RU" sz="16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1" i="0" u="none" strike="noStrike" cap="none" normalizeH="0" baseline="0" smtClean="0">
                          <a:ln>
                            <a:noFill/>
                          </a:ln>
                          <a:solidFill>
                            <a:schemeClr val="tx1"/>
                          </a:solidFill>
                          <a:effectLst/>
                          <a:latin typeface="Times New Roman" pitchFamily="18" charset="0"/>
                        </a:rPr>
                        <a:t>0,764</a:t>
                      </a:r>
                      <a:endParaRPr kumimoji="0" lang="ru-RU" sz="16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1" i="0" u="none" strike="noStrike" cap="none" normalizeH="0" baseline="0" smtClean="0">
                          <a:ln>
                            <a:noFill/>
                          </a:ln>
                          <a:solidFill>
                            <a:schemeClr val="tx1"/>
                          </a:solidFill>
                          <a:effectLst/>
                          <a:latin typeface="Times New Roman" pitchFamily="18" charset="0"/>
                        </a:rPr>
                        <a:t>0,843</a:t>
                      </a:r>
                      <a:endParaRPr kumimoji="0" lang="ru-RU" sz="16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1" i="0" u="none" strike="noStrike" cap="none" normalizeH="0" baseline="0" smtClean="0">
                          <a:ln>
                            <a:noFill/>
                          </a:ln>
                          <a:solidFill>
                            <a:schemeClr val="tx1"/>
                          </a:solidFill>
                          <a:effectLst/>
                          <a:latin typeface="Times New Roman" pitchFamily="18" charset="0"/>
                        </a:rPr>
                        <a:t>0,673</a:t>
                      </a:r>
                      <a:endParaRPr kumimoji="0" lang="ru-RU" sz="16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86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1" i="0" u="none" strike="noStrike" cap="none" normalizeH="0" baseline="0" smtClean="0">
                          <a:ln>
                            <a:noFill/>
                          </a:ln>
                          <a:solidFill>
                            <a:schemeClr val="tx1"/>
                          </a:solidFill>
                          <a:effectLst/>
                          <a:latin typeface="Times New Roman" pitchFamily="18" charset="0"/>
                        </a:rPr>
                        <a:t>1990</a:t>
                      </a:r>
                      <a:endParaRPr kumimoji="0" lang="ru-RU" sz="1600" b="1"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1" i="0" u="none" strike="noStrike" cap="none" normalizeH="0" baseline="0" smtClean="0">
                          <a:ln>
                            <a:noFill/>
                          </a:ln>
                          <a:solidFill>
                            <a:schemeClr val="tx1"/>
                          </a:solidFill>
                          <a:effectLst/>
                          <a:latin typeface="Times New Roman" pitchFamily="18" charset="0"/>
                        </a:rPr>
                        <a:t>0,761</a:t>
                      </a:r>
                      <a:endParaRPr kumimoji="0" lang="ru-RU" sz="16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1" i="0" u="none" strike="noStrike" cap="none" normalizeH="0" baseline="0" smtClean="0">
                          <a:ln>
                            <a:noFill/>
                          </a:ln>
                          <a:solidFill>
                            <a:schemeClr val="tx1"/>
                          </a:solidFill>
                          <a:effectLst/>
                          <a:latin typeface="Times New Roman" pitchFamily="18" charset="0"/>
                        </a:rPr>
                        <a:t>0,758</a:t>
                      </a:r>
                      <a:endParaRPr kumimoji="0" lang="ru-RU" sz="16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1" i="0" u="none" strike="noStrike" cap="none" normalizeH="0" baseline="0" smtClean="0">
                          <a:ln>
                            <a:noFill/>
                          </a:ln>
                          <a:solidFill>
                            <a:schemeClr val="tx1"/>
                          </a:solidFill>
                          <a:effectLst/>
                          <a:latin typeface="Times New Roman" pitchFamily="18" charset="0"/>
                        </a:rPr>
                        <a:t>0</a:t>
                      </a:r>
                      <a:r>
                        <a:rPr kumimoji="0" lang="ru-RU" sz="1600" b="1" i="0" u="none" strike="noStrike" cap="none" normalizeH="0" baseline="0" smtClean="0">
                          <a:ln>
                            <a:noFill/>
                          </a:ln>
                          <a:solidFill>
                            <a:schemeClr val="tx1"/>
                          </a:solidFill>
                          <a:effectLst/>
                          <a:latin typeface="Times New Roman" pitchFamily="18" charset="0"/>
                        </a:rPr>
                        <a:t>,</a:t>
                      </a:r>
                      <a:r>
                        <a:rPr kumimoji="0" lang="en-US" sz="1600" b="1" i="0" u="none" strike="noStrike" cap="none" normalizeH="0" baseline="0" smtClean="0">
                          <a:ln>
                            <a:noFill/>
                          </a:ln>
                          <a:solidFill>
                            <a:schemeClr val="tx1"/>
                          </a:solidFill>
                          <a:effectLst/>
                          <a:latin typeface="Times New Roman" pitchFamily="18" charset="0"/>
                        </a:rPr>
                        <a:t>851</a:t>
                      </a:r>
                      <a:endParaRPr kumimoji="0" lang="ru-RU" sz="16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1" i="0" u="none" strike="noStrike" cap="none" normalizeH="0" baseline="0" smtClean="0">
                          <a:ln>
                            <a:noFill/>
                          </a:ln>
                          <a:solidFill>
                            <a:schemeClr val="tx1"/>
                          </a:solidFill>
                          <a:effectLst/>
                          <a:latin typeface="Times New Roman" pitchFamily="18" charset="0"/>
                        </a:rPr>
                        <a:t>0,683</a:t>
                      </a:r>
                      <a:endParaRPr kumimoji="0" lang="ru-RU" sz="16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03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1" i="0" u="none" strike="noStrike" cap="none" normalizeH="0" baseline="0" smtClean="0">
                          <a:ln>
                            <a:noFill/>
                          </a:ln>
                          <a:solidFill>
                            <a:schemeClr val="tx1"/>
                          </a:solidFill>
                          <a:effectLst/>
                          <a:latin typeface="Times New Roman" pitchFamily="18" charset="0"/>
                        </a:rPr>
                        <a:t>1995</a:t>
                      </a:r>
                      <a:endParaRPr kumimoji="0" lang="ru-RU" sz="1600" b="1"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1" i="0" u="none" strike="noStrike" cap="none" normalizeH="0" baseline="0" smtClean="0">
                          <a:ln>
                            <a:noFill/>
                          </a:ln>
                          <a:solidFill>
                            <a:schemeClr val="tx1"/>
                          </a:solidFill>
                          <a:effectLst/>
                          <a:latin typeface="Times New Roman" pitchFamily="18" charset="0"/>
                        </a:rPr>
                        <a:t>0,175</a:t>
                      </a:r>
                      <a:endParaRPr kumimoji="0" lang="ru-RU" sz="16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1" i="0" u="none" strike="noStrike" cap="none" normalizeH="0" baseline="0" smtClean="0">
                          <a:ln>
                            <a:noFill/>
                          </a:ln>
                          <a:solidFill>
                            <a:schemeClr val="tx1"/>
                          </a:solidFill>
                          <a:effectLst/>
                          <a:latin typeface="Times New Roman" pitchFamily="18" charset="0"/>
                        </a:rPr>
                        <a:t>0,727</a:t>
                      </a:r>
                      <a:endParaRPr kumimoji="0" lang="ru-RU" sz="16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1" i="0" u="none" strike="noStrike" cap="none" normalizeH="0" baseline="0" smtClean="0">
                          <a:ln>
                            <a:noFill/>
                          </a:ln>
                          <a:solidFill>
                            <a:schemeClr val="tx1"/>
                          </a:solidFill>
                          <a:effectLst/>
                          <a:latin typeface="Times New Roman" pitchFamily="18" charset="0"/>
                        </a:rPr>
                        <a:t>0,824</a:t>
                      </a:r>
                      <a:endParaRPr kumimoji="0" lang="ru-RU" sz="16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1" i="0" u="none" strike="noStrike" cap="none" normalizeH="0" baseline="0" smtClean="0">
                          <a:ln>
                            <a:noFill/>
                          </a:ln>
                          <a:solidFill>
                            <a:schemeClr val="tx1"/>
                          </a:solidFill>
                          <a:effectLst/>
                          <a:latin typeface="Times New Roman" pitchFamily="18" charset="0"/>
                        </a:rPr>
                        <a:t>0,61</a:t>
                      </a:r>
                      <a:endParaRPr kumimoji="0" lang="ru-RU" sz="16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21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1" i="0" u="none" strike="noStrike" cap="none" normalizeH="0" baseline="0" smtClean="0">
                          <a:ln>
                            <a:noFill/>
                          </a:ln>
                          <a:solidFill>
                            <a:schemeClr val="tx1"/>
                          </a:solidFill>
                          <a:effectLst/>
                          <a:latin typeface="Times New Roman" pitchFamily="18" charset="0"/>
                        </a:rPr>
                        <a:t>2000</a:t>
                      </a:r>
                      <a:endParaRPr kumimoji="0" lang="ru-RU" sz="1600" b="1"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1" i="0" u="none" strike="noStrike" cap="none" normalizeH="0" baseline="0" smtClean="0">
                          <a:ln>
                            <a:noFill/>
                          </a:ln>
                          <a:solidFill>
                            <a:schemeClr val="tx1"/>
                          </a:solidFill>
                          <a:effectLst/>
                          <a:latin typeface="Times New Roman" pitchFamily="18" charset="0"/>
                        </a:rPr>
                        <a:t>0,723</a:t>
                      </a:r>
                      <a:endParaRPr kumimoji="0" lang="ru-RU" sz="16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1" i="0" u="none" strike="noStrike" cap="none" normalizeH="0" baseline="0" smtClean="0">
                          <a:ln>
                            <a:noFill/>
                          </a:ln>
                          <a:solidFill>
                            <a:schemeClr val="tx1"/>
                          </a:solidFill>
                          <a:effectLst/>
                          <a:latin typeface="Times New Roman" pitchFamily="18" charset="0"/>
                        </a:rPr>
                        <a:t>0,713</a:t>
                      </a:r>
                      <a:endParaRPr kumimoji="0" lang="ru-RU" sz="16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1" i="0" u="none" strike="noStrike" cap="none" normalizeH="0" baseline="0" smtClean="0">
                          <a:ln>
                            <a:noFill/>
                          </a:ln>
                          <a:solidFill>
                            <a:schemeClr val="tx1"/>
                          </a:solidFill>
                          <a:effectLst/>
                          <a:latin typeface="Times New Roman" pitchFamily="18" charset="0"/>
                        </a:rPr>
                        <a:t>0,851</a:t>
                      </a:r>
                      <a:endParaRPr kumimoji="0" lang="ru-RU" sz="16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1" i="0" u="none" strike="noStrike" cap="none" normalizeH="0" baseline="0" smtClean="0">
                          <a:ln>
                            <a:noFill/>
                          </a:ln>
                          <a:solidFill>
                            <a:schemeClr val="tx1"/>
                          </a:solidFill>
                          <a:effectLst/>
                          <a:latin typeface="Times New Roman" pitchFamily="18" charset="0"/>
                        </a:rPr>
                        <a:t>0,624</a:t>
                      </a:r>
                      <a:endParaRPr kumimoji="0" lang="ru-RU" sz="16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1" i="0" u="none" strike="noStrike" cap="none" normalizeH="0" baseline="0" smtClean="0">
                          <a:ln>
                            <a:noFill/>
                          </a:ln>
                          <a:solidFill>
                            <a:schemeClr val="tx1"/>
                          </a:solidFill>
                          <a:effectLst/>
                          <a:latin typeface="Times New Roman" pitchFamily="18" charset="0"/>
                        </a:rPr>
                        <a:t>2005</a:t>
                      </a:r>
                      <a:endParaRPr kumimoji="0" lang="ru-RU" sz="1600" b="1"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1" i="0" u="none" strike="noStrike" cap="none" normalizeH="0" baseline="0" smtClean="0">
                          <a:ln>
                            <a:noFill/>
                          </a:ln>
                          <a:solidFill>
                            <a:schemeClr val="tx1"/>
                          </a:solidFill>
                          <a:effectLst/>
                          <a:latin typeface="Times New Roman" pitchFamily="18" charset="0"/>
                        </a:rPr>
                        <a:t>0,741</a:t>
                      </a:r>
                      <a:endParaRPr kumimoji="0" lang="ru-RU" sz="16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1" i="0" u="none" strike="noStrike" cap="none" normalizeH="0" baseline="0" smtClean="0">
                          <a:ln>
                            <a:noFill/>
                          </a:ln>
                          <a:solidFill>
                            <a:schemeClr val="tx1"/>
                          </a:solidFill>
                          <a:effectLst/>
                          <a:latin typeface="Times New Roman" pitchFamily="18" charset="0"/>
                        </a:rPr>
                        <a:t>0,72</a:t>
                      </a:r>
                      <a:endParaRPr kumimoji="0" lang="ru-RU" sz="16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1" i="0" u="none" strike="noStrike" cap="none" normalizeH="0" baseline="0" smtClean="0">
                          <a:ln>
                            <a:noFill/>
                          </a:ln>
                          <a:solidFill>
                            <a:schemeClr val="tx1"/>
                          </a:solidFill>
                          <a:effectLst/>
                          <a:latin typeface="Times New Roman" pitchFamily="18" charset="0"/>
                        </a:rPr>
                        <a:t>0,841</a:t>
                      </a:r>
                      <a:endParaRPr kumimoji="0" lang="ru-RU" sz="16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1" i="0" u="none" strike="noStrike" cap="none" normalizeH="0" baseline="0" smtClean="0">
                          <a:ln>
                            <a:noFill/>
                          </a:ln>
                          <a:solidFill>
                            <a:schemeClr val="tx1"/>
                          </a:solidFill>
                          <a:effectLst/>
                          <a:latin typeface="Times New Roman" pitchFamily="18" charset="0"/>
                        </a:rPr>
                        <a:t>0,673</a:t>
                      </a:r>
                      <a:endParaRPr kumimoji="0" lang="ru-RU" sz="16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1" i="0" u="none" strike="noStrike" cap="none" normalizeH="0" baseline="0" smtClean="0">
                          <a:ln>
                            <a:noFill/>
                          </a:ln>
                          <a:solidFill>
                            <a:schemeClr val="tx1"/>
                          </a:solidFill>
                          <a:effectLst/>
                          <a:latin typeface="Times New Roman" pitchFamily="18" charset="0"/>
                        </a:rPr>
                        <a:t>2010</a:t>
                      </a:r>
                      <a:endParaRPr kumimoji="0" lang="ru-RU" sz="1600" b="1"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1" i="0" u="none" strike="noStrike" cap="none" normalizeH="0" baseline="0" smtClean="0">
                          <a:ln>
                            <a:noFill/>
                          </a:ln>
                          <a:solidFill>
                            <a:schemeClr val="tx1"/>
                          </a:solidFill>
                          <a:effectLst/>
                          <a:latin typeface="Times New Roman" pitchFamily="18" charset="0"/>
                        </a:rPr>
                        <a:t>0,766</a:t>
                      </a:r>
                      <a:endParaRPr kumimoji="0" lang="ru-RU" sz="16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1" i="0" u="none" strike="noStrike" cap="none" normalizeH="0" baseline="0" smtClean="0">
                          <a:ln>
                            <a:noFill/>
                          </a:ln>
                          <a:solidFill>
                            <a:schemeClr val="tx1"/>
                          </a:solidFill>
                          <a:effectLst/>
                          <a:latin typeface="Times New Roman" pitchFamily="18" charset="0"/>
                        </a:rPr>
                        <a:t>0,747</a:t>
                      </a:r>
                      <a:endParaRPr kumimoji="0" lang="ru-RU" sz="16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1" i="0" u="none" strike="noStrike" cap="none" normalizeH="0" baseline="0" smtClean="0">
                          <a:ln>
                            <a:noFill/>
                          </a:ln>
                          <a:solidFill>
                            <a:schemeClr val="tx1"/>
                          </a:solidFill>
                          <a:effectLst/>
                          <a:latin typeface="Times New Roman" pitchFamily="18" charset="0"/>
                        </a:rPr>
                        <a:t>0,853</a:t>
                      </a:r>
                      <a:endParaRPr kumimoji="0" lang="ru-RU" sz="16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1" i="0" u="none" strike="noStrike" cap="none" normalizeH="0" baseline="0" smtClean="0">
                          <a:ln>
                            <a:noFill/>
                          </a:ln>
                          <a:solidFill>
                            <a:schemeClr val="tx1"/>
                          </a:solidFill>
                          <a:effectLst/>
                          <a:latin typeface="Times New Roman" pitchFamily="18" charset="0"/>
                        </a:rPr>
                        <a:t>0,704</a:t>
                      </a:r>
                      <a:endParaRPr kumimoji="0" lang="ru-RU" sz="16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4541" name="Picture 205"/>
          <p:cNvPicPr>
            <a:picLocks noChangeAspect="1" noChangeArrowheads="1"/>
          </p:cNvPicPr>
          <p:nvPr/>
        </p:nvPicPr>
        <p:blipFill>
          <a:blip r:embed="rId2"/>
          <a:srcRect/>
          <a:stretch>
            <a:fillRect/>
          </a:stretch>
        </p:blipFill>
        <p:spPr bwMode="auto">
          <a:xfrm>
            <a:off x="6597650" y="762000"/>
            <a:ext cx="2546350" cy="1781175"/>
          </a:xfrm>
          <a:prstGeom prst="rect">
            <a:avLst/>
          </a:prstGeom>
          <a:noFill/>
          <a:ln w="9525">
            <a:noFill/>
            <a:miter lim="800000"/>
            <a:headEnd/>
            <a:tailEnd/>
          </a:ln>
          <a:effectLst/>
        </p:spPr>
      </p:pic>
    </p:spTree>
  </p:cSld>
  <p:clrMapOvr>
    <a:masterClrMapping/>
  </p:clrMapOvr>
  <p:transition>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457200" y="457200"/>
            <a:ext cx="8229600" cy="5673725"/>
          </a:xfrm>
        </p:spPr>
        <p:txBody>
          <a:bodyPr/>
          <a:lstStyle/>
          <a:p>
            <a:pPr>
              <a:lnSpc>
                <a:spcPct val="80000"/>
              </a:lnSpc>
              <a:buFont typeface="Wingdings" pitchFamily="2" charset="2"/>
              <a:buNone/>
            </a:pPr>
            <a:r>
              <a:rPr lang="ru-RU" sz="2200"/>
              <a:t>Корпоративная социальная ответственность, безусловно, оказывает значительное влияние на развитие человека. Необходимо отметить, что с 2011 г. ООН объявлена новая программа под названием: «Реальное богатство народов: пути к развитию человека», где подведены итоги 20-летней работы по развитию И</a:t>
            </a:r>
            <a:r>
              <a:rPr lang="en-US" sz="2200"/>
              <a:t>P</a:t>
            </a:r>
            <a:r>
              <a:rPr lang="ru-RU" sz="2200"/>
              <a:t>ЧП в мире и определены новые задачи по развитию человека. Новая программа предполагает, что развитие человека касается не только здоровья, образования и доходов; оно также включает в себя активное участие людей в формировании развития, справедливости и устойчивости. Отмечается, что можно иметь высокий ИРЧП и быть неустойчивой страной; аналогичным образом можно иметь низкий ИРЧП и быть относительно устойчивым, демократичным и справедливым государством. ПРООН отмечает, что наибольшую  проблему для сохранения  прогресса в развитии человечества создают неустойчивые модели производства и потребления. Чтобы человеческое развитие стало действительно устойчивым, необходимо </a:t>
            </a:r>
            <a:r>
              <a:rPr lang="ru-RU" sz="2200" i="1"/>
              <a:t>разорвать тесную взаимосвязь между экономическим ростом и выбросами парниковых газов.</a:t>
            </a:r>
          </a:p>
        </p:txBody>
      </p:sp>
      <p:pic>
        <p:nvPicPr>
          <p:cNvPr id="16390" name="Picture 6"/>
          <p:cNvPicPr>
            <a:picLocks noChangeAspect="1" noChangeArrowheads="1"/>
          </p:cNvPicPr>
          <p:nvPr/>
        </p:nvPicPr>
        <p:blipFill>
          <a:blip r:embed="rId2"/>
          <a:srcRect/>
          <a:stretch>
            <a:fillRect/>
          </a:stretch>
        </p:blipFill>
        <p:spPr bwMode="auto">
          <a:xfrm>
            <a:off x="2362200" y="6172200"/>
            <a:ext cx="4953000" cy="685800"/>
          </a:xfrm>
          <a:prstGeom prst="rect">
            <a:avLst/>
          </a:prstGeom>
          <a:noFill/>
          <a:ln w="9525">
            <a:noFill/>
            <a:miter lim="800000"/>
            <a:headEnd/>
            <a:tailEnd/>
          </a:ln>
          <a:effectLst/>
        </p:spPr>
      </p:pic>
    </p:spTree>
  </p:cSld>
  <p:clrMapOvr>
    <a:masterClrMapping/>
  </p:clrMapOvr>
  <p:transition>
    <p:strip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371600" y="381000"/>
            <a:ext cx="7023100" cy="1412875"/>
          </a:xfrm>
        </p:spPr>
        <p:txBody>
          <a:bodyPr/>
          <a:lstStyle/>
          <a:p>
            <a:r>
              <a:rPr lang="ru-RU" sz="2600" b="1"/>
              <a:t>Определение развития человека как расширения возможностей человеческого выбора является основополагающим, но недостаточным.</a:t>
            </a:r>
          </a:p>
        </p:txBody>
      </p:sp>
      <p:sp>
        <p:nvSpPr>
          <p:cNvPr id="19459" name="Rectangle 3"/>
          <p:cNvSpPr>
            <a:spLocks noGrp="1" noChangeArrowheads="1"/>
          </p:cNvSpPr>
          <p:nvPr>
            <p:ph type="body" idx="1"/>
          </p:nvPr>
        </p:nvSpPr>
        <p:spPr>
          <a:xfrm>
            <a:off x="533400" y="1981200"/>
            <a:ext cx="8382000" cy="4572000"/>
          </a:xfrm>
        </p:spPr>
        <p:txBody>
          <a:bodyPr/>
          <a:lstStyle/>
          <a:p>
            <a:pPr>
              <a:lnSpc>
                <a:spcPct val="80000"/>
              </a:lnSpc>
              <a:buFont typeface="Wingdings" pitchFamily="2" charset="2"/>
              <a:buNone/>
            </a:pPr>
            <a:r>
              <a:rPr lang="ru-RU" sz="2400"/>
              <a:t>Принципиально важны такие процедурные принципы, как социальная справедливость, устойчивость и уважение к правам человека. В этом контексте ПРООН дает определение развития человека в трех направлениях:</a:t>
            </a:r>
          </a:p>
          <a:p>
            <a:pPr>
              <a:lnSpc>
                <a:spcPct val="80000"/>
              </a:lnSpc>
            </a:pPr>
            <a:r>
              <a:rPr lang="ru-RU" sz="2400"/>
              <a:t>1. </a:t>
            </a:r>
            <a:r>
              <a:rPr lang="ru-RU" sz="2400" i="1"/>
              <a:t>Благосостояние: </a:t>
            </a:r>
            <a:r>
              <a:rPr lang="ru-RU" sz="2400"/>
              <a:t>расширение реальных свобод человека таким образом, чтобы они могли процветать</a:t>
            </a:r>
          </a:p>
          <a:p>
            <a:pPr>
              <a:lnSpc>
                <a:spcPct val="80000"/>
              </a:lnSpc>
            </a:pPr>
            <a:r>
              <a:rPr lang="ru-RU" sz="2400"/>
              <a:t>2. </a:t>
            </a:r>
            <a:r>
              <a:rPr lang="ru-RU" sz="2400" i="1"/>
              <a:t>Расширение прав и возможностей: </a:t>
            </a:r>
            <a:r>
              <a:rPr lang="ru-RU" sz="2400"/>
              <a:t>возможность человека и групп действовать и получать ценные результаты.</a:t>
            </a:r>
          </a:p>
          <a:p>
            <a:pPr>
              <a:lnSpc>
                <a:spcPct val="80000"/>
              </a:lnSpc>
            </a:pPr>
            <a:r>
              <a:rPr lang="ru-RU" sz="2400"/>
              <a:t>3. </a:t>
            </a:r>
            <a:r>
              <a:rPr lang="ru-RU" sz="2400" i="1"/>
              <a:t>Справедливость: </a:t>
            </a:r>
            <a:r>
              <a:rPr lang="ru-RU" sz="2400"/>
              <a:t>повышение социальной справедливости, обеспечение устойчивости результатов во времени, уважение прав человека и других целей общества.</a:t>
            </a:r>
          </a:p>
        </p:txBody>
      </p:sp>
    </p:spTree>
  </p:cSld>
  <p:clrMapOvr>
    <a:masterClrMapping/>
  </p:clrMapOvr>
  <p:transition>
    <p:wheel spokes="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28600"/>
            <a:ext cx="8686800" cy="1216025"/>
          </a:xfrm>
        </p:spPr>
        <p:txBody>
          <a:bodyPr/>
          <a:lstStyle/>
          <a:p>
            <a:r>
              <a:rPr lang="ru-RU" sz="2600" b="1"/>
              <a:t>Бизнес корпораций, его успех, зависят непосредственно и от продолжительности и качества жизни людей.</a:t>
            </a:r>
          </a:p>
        </p:txBody>
      </p:sp>
      <p:sp>
        <p:nvSpPr>
          <p:cNvPr id="22531" name="Rectangle 3"/>
          <p:cNvSpPr>
            <a:spLocks noGrp="1" noChangeArrowheads="1"/>
          </p:cNvSpPr>
          <p:nvPr>
            <p:ph type="body" idx="1"/>
          </p:nvPr>
        </p:nvSpPr>
        <p:spPr>
          <a:xfrm>
            <a:off x="533400" y="2057400"/>
            <a:ext cx="8001000" cy="4267200"/>
          </a:xfrm>
        </p:spPr>
        <p:txBody>
          <a:bodyPr/>
          <a:lstStyle/>
          <a:p>
            <a:pPr>
              <a:lnSpc>
                <a:spcPct val="80000"/>
              </a:lnSpc>
              <a:buFont typeface="Wingdings" pitchFamily="2" charset="2"/>
              <a:buNone/>
            </a:pPr>
            <a:r>
              <a:rPr lang="ru-RU" sz="2600"/>
              <a:t>Чем короче жизнь людей в стране, тем меньшая прибыль у бизнеса. Например, в современных некоторых африканских странах, где средняя продолжительность жизни людей менее 40 лет, бизнес имеет очень маленькую прибыль, что не позволяет ему развиваться. В связи с этим, деловые корпорации, нацеленные на долгосрочный успех, обязательно участвуют в различных программах социального развития, как собственного персонала, так и общества.</a:t>
            </a:r>
          </a:p>
        </p:txBody>
      </p:sp>
      <p:pic>
        <p:nvPicPr>
          <p:cNvPr id="22532" name="Picture 4"/>
          <p:cNvPicPr>
            <a:picLocks noChangeAspect="1" noChangeArrowheads="1"/>
          </p:cNvPicPr>
          <p:nvPr/>
        </p:nvPicPr>
        <p:blipFill>
          <a:blip r:embed="rId2" cstate="print"/>
          <a:srcRect/>
          <a:stretch>
            <a:fillRect/>
          </a:stretch>
        </p:blipFill>
        <p:spPr bwMode="auto">
          <a:xfrm>
            <a:off x="7391400" y="5600700"/>
            <a:ext cx="1257300" cy="1257300"/>
          </a:xfrm>
          <a:prstGeom prst="rect">
            <a:avLst/>
          </a:prstGeom>
          <a:noFill/>
          <a:ln w="9525">
            <a:noFill/>
            <a:miter lim="800000"/>
            <a:headEnd/>
            <a:tailEnd/>
          </a:ln>
          <a:effectLst/>
        </p:spPr>
      </p:pic>
    </p:spTree>
  </p:cSld>
  <p:clrMapOvr>
    <a:masterClrMapping/>
  </p:clrMapOvr>
  <p:transition>
    <p:diamon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8" name="Rectangle 6"/>
          <p:cNvSpPr>
            <a:spLocks noGrp="1" noChangeArrowheads="1"/>
          </p:cNvSpPr>
          <p:nvPr>
            <p:ph type="title"/>
          </p:nvPr>
        </p:nvSpPr>
        <p:spPr>
          <a:xfrm>
            <a:off x="609600" y="381000"/>
            <a:ext cx="8264525" cy="1216025"/>
          </a:xfrm>
        </p:spPr>
        <p:txBody>
          <a:bodyPr/>
          <a:lstStyle/>
          <a:p>
            <a:r>
              <a:rPr lang="ru-RU" sz="2600" b="1"/>
              <a:t>В процессе эволюции концепции корпоративной социальной ответственности сформировались три ее основные интерпретации.</a:t>
            </a:r>
          </a:p>
        </p:txBody>
      </p:sp>
      <p:sp>
        <p:nvSpPr>
          <p:cNvPr id="28679" name="Rectangle 7"/>
          <p:cNvSpPr>
            <a:spLocks noGrp="1" noChangeArrowheads="1"/>
          </p:cNvSpPr>
          <p:nvPr>
            <p:ph type="body" idx="1"/>
          </p:nvPr>
        </p:nvSpPr>
        <p:spPr>
          <a:xfrm>
            <a:off x="0" y="1981200"/>
            <a:ext cx="8991600" cy="4876800"/>
          </a:xfrm>
        </p:spPr>
        <p:txBody>
          <a:bodyPr/>
          <a:lstStyle/>
          <a:p>
            <a:pPr>
              <a:lnSpc>
                <a:spcPct val="80000"/>
              </a:lnSpc>
            </a:pPr>
            <a:r>
              <a:rPr lang="ru-RU" sz="2100" b="1" i="1"/>
              <a:t>Первая </a:t>
            </a:r>
            <a:r>
              <a:rPr lang="ru-RU" sz="2100" b="1"/>
              <a:t>(классический подход)</a:t>
            </a:r>
            <a:r>
              <a:rPr lang="ru-RU" sz="1700" b="1"/>
              <a:t> и наиболее традиционная подчеркивает, что единственная ответственность бизнеса - увеличение прибыли для своих акционеров. </a:t>
            </a:r>
          </a:p>
          <a:p>
            <a:pPr>
              <a:lnSpc>
                <a:spcPct val="80000"/>
              </a:lnSpc>
              <a:buFont typeface="Wingdings" pitchFamily="2" charset="2"/>
              <a:buNone/>
            </a:pPr>
            <a:r>
              <a:rPr lang="ru-RU" sz="1700" b="1"/>
              <a:t>Главный недостаток этой теории - это ее временная ограниченность. Дело в том, что если компания в краткосрочном периоде несет дополнительные расходы, то в долгосрочном выигрывает от улучшения корпоративного имиджа, развития отношений с местным сообществом.</a:t>
            </a:r>
          </a:p>
          <a:p>
            <a:pPr>
              <a:lnSpc>
                <a:spcPct val="80000"/>
              </a:lnSpc>
              <a:buFont typeface="Wingdings" pitchFamily="2" charset="2"/>
              <a:buNone/>
            </a:pPr>
            <a:r>
              <a:rPr lang="ru-RU" sz="1700" b="1"/>
              <a:t>В частности, М.Фридман отмечал: « Борьба с бедностью - функция не частного бизнеса. Это дело государства. Наше дело - зарабатывать деньги для акционеров и клиентов в рамках закона. Других обязанностей у нас нет. Мы платим налоги и больше ничего не должны никому, кроме Бога и совести». По мнению М.Фридмана, менеджеры, имеющие цели иные, нежели максимизация прибыли, присваивают себе роль неизбранных вершителей политики. Другими словами, не имея легитимного права и достаточной компетентности, менеджеры пытаются решить вопросы и определять пути развития общества, т.е. делать работу политических деятелей.</a:t>
            </a:r>
          </a:p>
        </p:txBody>
      </p:sp>
    </p:spTree>
  </p:cSld>
  <p:clrMapOvr>
    <a:masterClrMapping/>
  </p:clrMapOvr>
  <p:transition>
    <p:push dir="d"/>
  </p:transition>
  <p:timing>
    <p:tnLst>
      <p:par>
        <p:cTn id="1" dur="indefinite" restart="never" nodeType="tmRoot"/>
      </p:par>
    </p:tnLst>
  </p:timing>
</p:sld>
</file>

<file path=ppt/theme/theme1.xml><?xml version="1.0" encoding="utf-8"?>
<a:theme xmlns:a="http://schemas.openxmlformats.org/drawingml/2006/main" name="План">
  <a:themeElements>
    <a:clrScheme name="План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fontScheme name="План">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План 1">
        <a:dk1>
          <a:srgbClr val="777777"/>
        </a:dk1>
        <a:lt1>
          <a:srgbClr val="FFFFFF"/>
        </a:lt1>
        <a:dk2>
          <a:srgbClr val="333333"/>
        </a:dk2>
        <a:lt2>
          <a:srgbClr val="FFF4C3"/>
        </a:lt2>
        <a:accent1>
          <a:srgbClr val="C892FA"/>
        </a:accent1>
        <a:accent2>
          <a:srgbClr val="9966FF"/>
        </a:accent2>
        <a:accent3>
          <a:srgbClr val="ADADAD"/>
        </a:accent3>
        <a:accent4>
          <a:srgbClr val="DADADA"/>
        </a:accent4>
        <a:accent5>
          <a:srgbClr val="E0C7FC"/>
        </a:accent5>
        <a:accent6>
          <a:srgbClr val="8A5CE7"/>
        </a:accent6>
        <a:hlink>
          <a:srgbClr val="E4005C"/>
        </a:hlink>
        <a:folHlink>
          <a:srgbClr val="DC7A04"/>
        </a:folHlink>
      </a:clrScheme>
      <a:clrMap bg1="dk2" tx1="lt1" bg2="dk1" tx2="lt2" accent1="accent1" accent2="accent2" accent3="accent3" accent4="accent4" accent5="accent5" accent6="accent6" hlink="hlink" folHlink="folHlink"/>
    </a:extraClrScheme>
    <a:extraClrScheme>
      <a:clrScheme name="План 2">
        <a:dk1>
          <a:srgbClr val="1C1C1C"/>
        </a:dk1>
        <a:lt1>
          <a:srgbClr val="FFFFFF"/>
        </a:lt1>
        <a:dk2>
          <a:srgbClr val="5F5F5F"/>
        </a:dk2>
        <a:lt2>
          <a:srgbClr val="FFFFCC"/>
        </a:lt2>
        <a:accent1>
          <a:srgbClr val="4A5B64"/>
        </a:accent1>
        <a:accent2>
          <a:srgbClr val="AF9387"/>
        </a:accent2>
        <a:accent3>
          <a:srgbClr val="B6B6B6"/>
        </a:accent3>
        <a:accent4>
          <a:srgbClr val="DADADA"/>
        </a:accent4>
        <a:accent5>
          <a:srgbClr val="B1B5B8"/>
        </a:accent5>
        <a:accent6>
          <a:srgbClr val="9E857A"/>
        </a:accent6>
        <a:hlink>
          <a:srgbClr val="F3C43F"/>
        </a:hlink>
        <a:folHlink>
          <a:srgbClr val="66CCFF"/>
        </a:folHlink>
      </a:clrScheme>
      <a:clrMap bg1="dk2" tx1="lt1" bg2="dk1" tx2="lt2" accent1="accent1" accent2="accent2" accent3="accent3" accent4="accent4" accent5="accent5" accent6="accent6" hlink="hlink" folHlink="folHlink"/>
    </a:extraClrScheme>
    <a:extraClrScheme>
      <a:clrScheme name="План 3">
        <a:dk1>
          <a:srgbClr val="4D4D4D"/>
        </a:dk1>
        <a:lt1>
          <a:srgbClr val="FFFFFF"/>
        </a:lt1>
        <a:dk2>
          <a:srgbClr val="666699"/>
        </a:dk2>
        <a:lt2>
          <a:srgbClr val="FFFFCC"/>
        </a:lt2>
        <a:accent1>
          <a:srgbClr val="8D8DB3"/>
        </a:accent1>
        <a:accent2>
          <a:srgbClr val="7A25D7"/>
        </a:accent2>
        <a:accent3>
          <a:srgbClr val="B8B8CA"/>
        </a:accent3>
        <a:accent4>
          <a:srgbClr val="DADADA"/>
        </a:accent4>
        <a:accent5>
          <a:srgbClr val="C5C5D6"/>
        </a:accent5>
        <a:accent6>
          <a:srgbClr val="6E20C3"/>
        </a:accent6>
        <a:hlink>
          <a:srgbClr val="66CCFF"/>
        </a:hlink>
        <a:folHlink>
          <a:srgbClr val="3333CC"/>
        </a:folHlink>
      </a:clrScheme>
      <a:clrMap bg1="dk2" tx1="lt1" bg2="dk1" tx2="lt2" accent1="accent1" accent2="accent2" accent3="accent3" accent4="accent4" accent5="accent5" accent6="accent6" hlink="hlink" folHlink="folHlink"/>
    </a:extraClrScheme>
    <a:extraClrScheme>
      <a:clrScheme name="План 4">
        <a:dk1>
          <a:srgbClr val="10187C"/>
        </a:dk1>
        <a:lt1>
          <a:srgbClr val="F8F8F8"/>
        </a:lt1>
        <a:dk2>
          <a:srgbClr val="538DC7"/>
        </a:dk2>
        <a:lt2>
          <a:srgbClr val="CCECFF"/>
        </a:lt2>
        <a:accent1>
          <a:srgbClr val="879EC7"/>
        </a:accent1>
        <a:accent2>
          <a:srgbClr val="461B8B"/>
        </a:accent2>
        <a:accent3>
          <a:srgbClr val="B3C5E0"/>
        </a:accent3>
        <a:accent4>
          <a:srgbClr val="D4D4D4"/>
        </a:accent4>
        <a:accent5>
          <a:srgbClr val="C3CCE0"/>
        </a:accent5>
        <a:accent6>
          <a:srgbClr val="3F177D"/>
        </a:accent6>
        <a:hlink>
          <a:srgbClr val="0000FF"/>
        </a:hlink>
        <a:folHlink>
          <a:srgbClr val="008000"/>
        </a:folHlink>
      </a:clrScheme>
      <a:clrMap bg1="dk2" tx1="lt1" bg2="dk1" tx2="lt2" accent1="accent1" accent2="accent2" accent3="accent3" accent4="accent4" accent5="accent5" accent6="accent6" hlink="hlink" folHlink="folHlink"/>
    </a:extraClrScheme>
    <a:extraClrScheme>
      <a:clrScheme name="План 5">
        <a:dk1>
          <a:srgbClr val="002F2E"/>
        </a:dk1>
        <a:lt1>
          <a:srgbClr val="FFFFFF"/>
        </a:lt1>
        <a:dk2>
          <a:srgbClr val="008080"/>
        </a:dk2>
        <a:lt2>
          <a:srgbClr val="FFFFCC"/>
        </a:lt2>
        <a:accent1>
          <a:srgbClr val="0E6A52"/>
        </a:accent1>
        <a:accent2>
          <a:srgbClr val="3553A7"/>
        </a:accent2>
        <a:accent3>
          <a:srgbClr val="AAC0C0"/>
        </a:accent3>
        <a:accent4>
          <a:srgbClr val="DADADA"/>
        </a:accent4>
        <a:accent5>
          <a:srgbClr val="AAB9B3"/>
        </a:accent5>
        <a:accent6>
          <a:srgbClr val="2F4A97"/>
        </a:accent6>
        <a:hlink>
          <a:srgbClr val="1ACE9F"/>
        </a:hlink>
        <a:folHlink>
          <a:srgbClr val="B5B5FF"/>
        </a:folHlink>
      </a:clrScheme>
      <a:clrMap bg1="dk2" tx1="lt1" bg2="dk1" tx2="lt2" accent1="accent1" accent2="accent2" accent3="accent3" accent4="accent4" accent5="accent5" accent6="accent6" hlink="hlink" folHlink="folHlink"/>
    </a:extraClrScheme>
    <a:extraClrScheme>
      <a:clrScheme name="План 6">
        <a:dk1>
          <a:srgbClr val="000000"/>
        </a:dk1>
        <a:lt1>
          <a:srgbClr val="E3FFFF"/>
        </a:lt1>
        <a:dk2>
          <a:srgbClr val="4400A8"/>
        </a:dk2>
        <a:lt2>
          <a:srgbClr val="005452"/>
        </a:lt2>
        <a:accent1>
          <a:srgbClr val="92CAC9"/>
        </a:accent1>
        <a:accent2>
          <a:srgbClr val="009999"/>
        </a:accent2>
        <a:accent3>
          <a:srgbClr val="EFFFFF"/>
        </a:accent3>
        <a:accent4>
          <a:srgbClr val="000000"/>
        </a:accent4>
        <a:accent5>
          <a:srgbClr val="C7E1E1"/>
        </a:accent5>
        <a:accent6>
          <a:srgbClr val="008A8A"/>
        </a:accent6>
        <a:hlink>
          <a:srgbClr val="187C16"/>
        </a:hlink>
        <a:folHlink>
          <a:srgbClr val="6600FF"/>
        </a:folHlink>
      </a:clrScheme>
      <a:clrMap bg1="lt1" tx1="dk1" bg2="lt2" tx2="dk2" accent1="accent1" accent2="accent2" accent3="accent3" accent4="accent4" accent5="accent5" accent6="accent6" hlink="hlink" folHlink="folHlink"/>
    </a:extraClrScheme>
    <a:extraClrScheme>
      <a:clrScheme name="План 7">
        <a:dk1>
          <a:srgbClr val="000000"/>
        </a:dk1>
        <a:lt1>
          <a:srgbClr val="CCFF99"/>
        </a:lt1>
        <a:dk2>
          <a:srgbClr val="CC99FF"/>
        </a:dk2>
        <a:lt2>
          <a:srgbClr val="1B3600"/>
        </a:lt2>
        <a:accent1>
          <a:srgbClr val="009900"/>
        </a:accent1>
        <a:accent2>
          <a:srgbClr val="B7CA02"/>
        </a:accent2>
        <a:accent3>
          <a:srgbClr val="E2FFCA"/>
        </a:accent3>
        <a:accent4>
          <a:srgbClr val="000000"/>
        </a:accent4>
        <a:accent5>
          <a:srgbClr val="AACAAA"/>
        </a:accent5>
        <a:accent6>
          <a:srgbClr val="A6B702"/>
        </a:accent6>
        <a:hlink>
          <a:srgbClr val="FFCC00"/>
        </a:hlink>
        <a:folHlink>
          <a:srgbClr val="FF9900"/>
        </a:folHlink>
      </a:clrScheme>
      <a:clrMap bg1="lt1" tx1="dk1" bg2="lt2" tx2="dk2" accent1="accent1" accent2="accent2" accent3="accent3" accent4="accent4" accent5="accent5" accent6="accent6" hlink="hlink" folHlink="folHlink"/>
    </a:extraClrScheme>
    <a:extraClrScheme>
      <a:clrScheme name="План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Палитра">
  <a:themeElements>
    <a:clrScheme name="Палитра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Палитра">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Палитра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Палитра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Палитра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Палитра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Палитра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Палитра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Затмение">
  <a:themeElements>
    <a:clrScheme name="Затмение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Затмение">
      <a:majorFont>
        <a:latin typeface="Arial"/>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Затмение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Затмение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Затмение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Затмение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Затмение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Затмение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Затмение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Затмение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Затмение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Затмение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Сеть">
  <a:themeElements>
    <a:clrScheme name="Сеть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Сеть">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Сеть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Сеть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Сеть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Сеть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Сеть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Сеть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Сеть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Сеть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Сеть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Сеть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Край">
  <a:themeElements>
    <a:clrScheme name="Край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Край">
      <a:majorFont>
        <a:latin typeface="Garamond"/>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Край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Край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Край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Край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Край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Край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Край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Край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Край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Идея">
  <a:themeElements>
    <a:clrScheme name="Идея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fontScheme name="Идея">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Идея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Идея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Идея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Идея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Идея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Идея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Идея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Идея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Профиль">
  <a:themeElements>
    <a:clrScheme name="Профиль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Профиль">
      <a:majorFont>
        <a:latin typeface="Verdana"/>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Профиль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Профиль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Профиль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Профиль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Профиль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Профиль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Профиль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Профиль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Профиль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Студия">
  <a:themeElements>
    <a:clrScheme name="Студия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fontScheme name="Студия">
      <a:majorFont>
        <a:latin typeface="Arial Black"/>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Студия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Студия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Студия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Студия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Студия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Студия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Студия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Студия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Студия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Студия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Скругленный">
  <a:themeElements>
    <a:clrScheme name="Скругленный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fontScheme name="Скругленный">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Скругленный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Скругленный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Скругленный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Скругленный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Скругленный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Скругленный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Скругленный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Скругленный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Скругленный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Скругленный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Слои">
  <a:themeElements>
    <a:clrScheme name="Слои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Слои">
      <a:majorFont>
        <a:latin typeface="Times New Roman"/>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Слои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Слои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Слои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Слои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Слои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Слои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Слои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Слои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Слои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Слои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Эхо">
  <a:themeElements>
    <a:clrScheme name="Эхо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fontScheme name="Эхо">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Эхо 1">
        <a:dk1>
          <a:srgbClr val="25252F"/>
        </a:dk1>
        <a:lt1>
          <a:srgbClr val="9999FF"/>
        </a:lt1>
        <a:dk2>
          <a:srgbClr val="000000"/>
        </a:dk2>
        <a:lt2>
          <a:srgbClr val="FFFFFF"/>
        </a:lt2>
        <a:accent1>
          <a:srgbClr val="3366FF"/>
        </a:accent1>
        <a:accent2>
          <a:srgbClr val="003399"/>
        </a:accent2>
        <a:accent3>
          <a:srgbClr val="AAAAAA"/>
        </a:accent3>
        <a:accent4>
          <a:srgbClr val="8282DA"/>
        </a:accent4>
        <a:accent5>
          <a:srgbClr val="ADB8FF"/>
        </a:accent5>
        <a:accent6>
          <a:srgbClr val="002D8A"/>
        </a:accent6>
        <a:hlink>
          <a:srgbClr val="009999"/>
        </a:hlink>
        <a:folHlink>
          <a:srgbClr val="B2B2B2"/>
        </a:folHlink>
      </a:clrScheme>
      <a:clrMap bg1="dk2" tx1="lt1" bg2="dk1" tx2="lt2" accent1="accent1" accent2="accent2" accent3="accent3" accent4="accent4" accent5="accent5" accent6="accent6" hlink="hlink" folHlink="folHlink"/>
    </a:extraClrScheme>
    <a:extraClrScheme>
      <a:clrScheme name="Эхо 2">
        <a:dk1>
          <a:srgbClr val="314183"/>
        </a:dk1>
        <a:lt1>
          <a:srgbClr val="FFFFFF"/>
        </a:lt1>
        <a:dk2>
          <a:srgbClr val="0B1E45"/>
        </a:dk2>
        <a:lt2>
          <a:srgbClr val="FFFFFF"/>
        </a:lt2>
        <a:accent1>
          <a:srgbClr val="6666FF"/>
        </a:accent1>
        <a:accent2>
          <a:srgbClr val="0066FF"/>
        </a:accent2>
        <a:accent3>
          <a:srgbClr val="AAABB0"/>
        </a:accent3>
        <a:accent4>
          <a:srgbClr val="DADADA"/>
        </a:accent4>
        <a:accent5>
          <a:srgbClr val="B8B8FF"/>
        </a:accent5>
        <a:accent6>
          <a:srgbClr val="005CE7"/>
        </a:accent6>
        <a:hlink>
          <a:srgbClr val="006699"/>
        </a:hlink>
        <a:folHlink>
          <a:srgbClr val="B2B2B2"/>
        </a:folHlink>
      </a:clrScheme>
      <a:clrMap bg1="dk2" tx1="lt1" bg2="dk1" tx2="lt2" accent1="accent1" accent2="accent2" accent3="accent3" accent4="accent4" accent5="accent5" accent6="accent6" hlink="hlink" folHlink="folHlink"/>
    </a:extraClrScheme>
    <a:extraClrScheme>
      <a:clrScheme name="Эхо 3">
        <a:dk1>
          <a:srgbClr val="194349"/>
        </a:dk1>
        <a:lt1>
          <a:srgbClr val="FFFFCC"/>
        </a:lt1>
        <a:dk2>
          <a:srgbClr val="006666"/>
        </a:dk2>
        <a:lt2>
          <a:srgbClr val="FFFFFF"/>
        </a:lt2>
        <a:accent1>
          <a:srgbClr val="99CC00"/>
        </a:accent1>
        <a:accent2>
          <a:srgbClr val="00B6B2"/>
        </a:accent2>
        <a:accent3>
          <a:srgbClr val="AAB8B8"/>
        </a:accent3>
        <a:accent4>
          <a:srgbClr val="DADAAE"/>
        </a:accent4>
        <a:accent5>
          <a:srgbClr val="CAE2AA"/>
        </a:accent5>
        <a:accent6>
          <a:srgbClr val="00A5A1"/>
        </a:accent6>
        <a:hlink>
          <a:srgbClr val="669900"/>
        </a:hlink>
        <a:folHlink>
          <a:srgbClr val="666699"/>
        </a:folHlink>
      </a:clrScheme>
      <a:clrMap bg1="dk2" tx1="lt1" bg2="dk1" tx2="lt2" accent1="accent1" accent2="accent2" accent3="accent3" accent4="accent4" accent5="accent5" accent6="accent6" hlink="hlink" folHlink="folHlink"/>
    </a:extraClrScheme>
    <a:extraClrScheme>
      <a:clrScheme name="Эхо 4">
        <a:dk1>
          <a:srgbClr val="194349"/>
        </a:dk1>
        <a:lt1>
          <a:srgbClr val="FFFFCC"/>
        </a:lt1>
        <a:dk2>
          <a:srgbClr val="0000FF"/>
        </a:dk2>
        <a:lt2>
          <a:srgbClr val="FFFFFF"/>
        </a:lt2>
        <a:accent1>
          <a:srgbClr val="0099FF"/>
        </a:accent1>
        <a:accent2>
          <a:srgbClr val="33CC33"/>
        </a:accent2>
        <a:accent3>
          <a:srgbClr val="AAAAFF"/>
        </a:accent3>
        <a:accent4>
          <a:srgbClr val="DADAAE"/>
        </a:accent4>
        <a:accent5>
          <a:srgbClr val="AACAFF"/>
        </a:accent5>
        <a:accent6>
          <a:srgbClr val="2DB9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Эхо 5">
        <a:dk1>
          <a:srgbClr val="194349"/>
        </a:dk1>
        <a:lt1>
          <a:srgbClr val="FFFFCC"/>
        </a:lt1>
        <a:dk2>
          <a:srgbClr val="72A497"/>
        </a:dk2>
        <a:lt2>
          <a:srgbClr val="000000"/>
        </a:lt2>
        <a:accent1>
          <a:srgbClr val="805D32"/>
        </a:accent1>
        <a:accent2>
          <a:srgbClr val="7D2F3C"/>
        </a:accent2>
        <a:accent3>
          <a:srgbClr val="BCCFC9"/>
        </a:accent3>
        <a:accent4>
          <a:srgbClr val="DADAAE"/>
        </a:accent4>
        <a:accent5>
          <a:srgbClr val="C0B6AD"/>
        </a:accent5>
        <a:accent6>
          <a:srgbClr val="712A35"/>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Эхо 6">
        <a:dk1>
          <a:srgbClr val="1C1C1C"/>
        </a:dk1>
        <a:lt1>
          <a:srgbClr val="FFFFFF"/>
        </a:lt1>
        <a:dk2>
          <a:srgbClr val="710F0F"/>
        </a:dk2>
        <a:lt2>
          <a:srgbClr val="FFFFFF"/>
        </a:lt2>
        <a:accent1>
          <a:srgbClr val="FF9900"/>
        </a:accent1>
        <a:accent2>
          <a:srgbClr val="FF3300"/>
        </a:accent2>
        <a:accent3>
          <a:srgbClr val="BBAAAA"/>
        </a:accent3>
        <a:accent4>
          <a:srgbClr val="DADADA"/>
        </a:accent4>
        <a:accent5>
          <a:srgbClr val="FFCAAA"/>
        </a:accent5>
        <a:accent6>
          <a:srgbClr val="E72D00"/>
        </a:accent6>
        <a:hlink>
          <a:srgbClr val="666699"/>
        </a:hlink>
        <a:folHlink>
          <a:srgbClr val="996633"/>
        </a:folHlink>
      </a:clrScheme>
      <a:clrMap bg1="dk2" tx1="lt1" bg2="dk1" tx2="lt2" accent1="accent1" accent2="accent2" accent3="accent3" accent4="accent4" accent5="accent5" accent6="accent6" hlink="hlink" folHlink="folHlink"/>
    </a:extraClrScheme>
    <a:extraClrScheme>
      <a:clrScheme name="Эхо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Эхо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clrMap bg1="lt1" tx1="dk1" bg2="lt2" tx2="dk2" accent1="accent1" accent2="accent2" accent3="accent3" accent4="accent4" accent5="accent5" accent6="accent6" hlink="hlink" folHlink="folHlink"/>
    </a:extraClrScheme>
    <a:extraClrScheme>
      <a:clrScheme name="Эхо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clrMap bg1="lt1" tx1="dk1" bg2="lt2" tx2="dk2" accent1="accent1" accent2="accent2" accent3="accent3" accent4="accent4" accent5="accent5" accent6="accent6" hlink="hlink" folHlink="folHlink"/>
    </a:extraClrScheme>
    <a:extraClrScheme>
      <a:clrScheme name="Эхо 10">
        <a:dk1>
          <a:srgbClr val="000000"/>
        </a:dk1>
        <a:lt1>
          <a:srgbClr val="FFFFFF"/>
        </a:lt1>
        <a:dk2>
          <a:srgbClr val="000000"/>
        </a:dk2>
        <a:lt2>
          <a:srgbClr val="666699"/>
        </a:lt2>
        <a:accent1>
          <a:srgbClr val="666699"/>
        </a:accent1>
        <a:accent2>
          <a:srgbClr val="9999FF"/>
        </a:accent2>
        <a:accent3>
          <a:srgbClr val="FFFFFF"/>
        </a:accent3>
        <a:accent4>
          <a:srgbClr val="000000"/>
        </a:accent4>
        <a:accent5>
          <a:srgbClr val="B8B8CA"/>
        </a:accent5>
        <a:accent6>
          <a:srgbClr val="8A8AE7"/>
        </a:accent6>
        <a:hlink>
          <a:srgbClr val="3366FF"/>
        </a:hlink>
        <a:folHlink>
          <a:srgbClr val="808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Proposal</Template>
  <TotalTime>135</TotalTime>
  <Words>3190</Words>
  <Application>Microsoft PowerPoint</Application>
  <PresentationFormat>Экран (4:3)</PresentationFormat>
  <Paragraphs>141</Paragraphs>
  <Slides>32</Slides>
  <Notes>0</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11</vt:i4>
      </vt:variant>
      <vt:variant>
        <vt:lpstr>Заголовки слайдов</vt:lpstr>
      </vt:variant>
      <vt:variant>
        <vt:i4>32</vt:i4>
      </vt:variant>
    </vt:vector>
  </HeadingPairs>
  <TitlesOfParts>
    <vt:vector size="52" baseType="lpstr">
      <vt:lpstr>Arial</vt:lpstr>
      <vt:lpstr>Wingdings</vt:lpstr>
      <vt:lpstr>Times New Roman</vt:lpstr>
      <vt:lpstr>Garamond</vt:lpstr>
      <vt:lpstr>Verdana</vt:lpstr>
      <vt:lpstr>Arial Black</vt:lpstr>
      <vt:lpstr>Tahoma</vt:lpstr>
      <vt:lpstr>Comic Sans MS</vt:lpstr>
      <vt:lpstr>Arial Unicode MS</vt:lpstr>
      <vt:lpstr>План</vt:lpstr>
      <vt:lpstr>Сеть</vt:lpstr>
      <vt:lpstr>Край</vt:lpstr>
      <vt:lpstr>Идея</vt:lpstr>
      <vt:lpstr>Профиль</vt:lpstr>
      <vt:lpstr>Студия</vt:lpstr>
      <vt:lpstr>Скругленный</vt:lpstr>
      <vt:lpstr>Слои</vt:lpstr>
      <vt:lpstr>Эхо</vt:lpstr>
      <vt:lpstr>Палитра</vt:lpstr>
      <vt:lpstr>Затмение</vt:lpstr>
      <vt:lpstr>КОРПОРАТИВНАЯ СОЦИАЛЬНАЯ ОТВЕТСТВЕННОСТЬ</vt:lpstr>
      <vt:lpstr>Роль корпоративной социальной ответственности в развитии человека </vt:lpstr>
      <vt:lpstr>С 1990-го года ООН развитие человека (ПРООН) в странах мира измеряет с помощью индекса - Индекс развития человеческого потенциала (Human Development Index - НDI - ИРЧП). ИРЧП включает в себя 4 переменные:</vt:lpstr>
      <vt:lpstr>Значение индекса ИРЧП изменяются в интервале от 0 до 1. В настоящее время приняты следующие значения переменных, входящих в ИРЧП. </vt:lpstr>
      <vt:lpstr>Динамика значений индекса развития человеческого потенциала (ИРЧП) для России </vt:lpstr>
      <vt:lpstr>Слайд 6</vt:lpstr>
      <vt:lpstr>Определение развития человека как расширения возможностей человеческого выбора является основополагающим, но недостаточным.</vt:lpstr>
      <vt:lpstr>Бизнес корпораций, его успех, зависят непосредственно и от продолжительности и качества жизни людей.</vt:lpstr>
      <vt:lpstr>В процессе эволюции концепции корпоративной социальной ответственности сформировались три ее основные интерпретации.</vt:lpstr>
      <vt:lpstr>Вторая точка зрения</vt:lpstr>
      <vt:lpstr>Третья точка зрения</vt:lpstr>
      <vt:lpstr>Слайд 12</vt:lpstr>
      <vt:lpstr>Каждая корпорация выбирает свой путь решения проблем корпоративной социальной ответственности. Самое главное - это выход корпорации на социально значимые направления корпоративной социальной ответственности. Это и есть магистральный путь развития человека. </vt:lpstr>
      <vt:lpstr>Основы классической экономической теории институционализма </vt:lpstr>
      <vt:lpstr>«Институты - это словесный символ для лучшего обозначения группы общественных обычаев. Они означают преобладающий и постоянный образ мысли, который стал привычным для группы и превратился для народа в обычай...Институты устанавливают границы и формы человеческой деятельности. Мир обычаев и привычек, к которому мы приспосабливаем нашу жизнь, представляет собой сплетение и неразрывную жизнь институтов». </vt:lpstr>
      <vt:lpstr>Американский экономист Торстейн Веблен считается основоположником институциональной экономической теории.</vt:lpstr>
      <vt:lpstr>Слайд 17</vt:lpstr>
      <vt:lpstr>Руководителям бизнес-структур, при осуществлении корпоративной социальной ответственности, необходимо учитывать институциональный экономический анализ общества, т.к. без этого нельзя полностью понять экономические, социальные и экологические цели этой ответственности.</vt:lpstr>
      <vt:lpstr>Т.Веблен подчеркивает, что праздный класс - это консервативный класс, препятствующий прогрессу, движению и он стремится сохранить то, что устарело.</vt:lpstr>
      <vt:lpstr>Идеи Т. Веблена были развиты в первые десятилетия: ХХ в. в работах другого американского экономиста Дж. Коммонса (1862-1945), который в 1924 г. написал свою главную работу «Правовые основы капитализма». Если в концепции Т.Веблена преобладают социально-психологические мотивы, то направление институциональных исследований, которое представляет Дж. Коммонс, можно назвать правовым институционализмом. Он считал, что основу экономического развития образуют юридические отношения и правовые нормы. По мнению Дж.Коммонса, все экономические отношения между людьми можно представить в виде соглашений, или сделок.</vt:lpstr>
      <vt:lpstr>Дж.Коммонс выделяет три вида сделок:</vt:lpstr>
      <vt:lpstr>Каждая сделка, согласно Дж.Коммонсу, включает три элемента или проходит три этапа в своем развитии:</vt:lpstr>
      <vt:lpstr>Дж. Коммонс, в отличие от Т. Веблена, который крайне негативно относился к капитализму, занимал к нему более позитивную позицию.</vt:lpstr>
      <vt:lpstr>Осуществление корпоративной социальной ответственности - это, преимущественно, коллективное действие, которое должно иметь собственную институциональную основу.</vt:lpstr>
      <vt:lpstr>Экономика фирмы и корпоративная социальная ответственность </vt:lpstr>
      <vt:lpstr>В основе дискуссий по взаимоотношениям частного и государственного лежит теорема Р.Коуза,</vt:lpstr>
      <vt:lpstr>Переговоры со стейкхолдерами по поводу КСО могут проходить в форме консультаций, круглых столов, публичных слушаний и т.п., цель которых - получить общественное согласие на деятельность компании («social license to operate»).</vt:lpstr>
      <vt:lpstr>Слайд 28</vt:lpstr>
      <vt:lpstr>Фирма является основным институтом рыночной экономики,</vt:lpstr>
      <vt:lpstr>Нобелевский лауреат по экономике Д.Норт отмечает, что</vt:lpstr>
      <vt:lpstr>Слайд 31</vt:lpstr>
      <vt:lpstr>Слайд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Мариночка</dc:creator>
  <cp:lastModifiedBy>1</cp:lastModifiedBy>
  <cp:revision>31</cp:revision>
  <cp:lastPrinted>1601-01-01T00:00:00Z</cp:lastPrinted>
  <dcterms:created xsi:type="dcterms:W3CDTF">1601-01-01T00:00:00Z</dcterms:created>
  <dcterms:modified xsi:type="dcterms:W3CDTF">2014-12-05T17:42:27Z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