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3" r:id="rId6"/>
    <p:sldId id="259" r:id="rId7"/>
    <p:sldId id="260" r:id="rId8"/>
    <p:sldId id="261" r:id="rId9"/>
    <p:sldId id="266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CC7688-3940-4ED3-897B-A7A76136EBD6}" type="doc">
      <dgm:prSet loTypeId="urn:microsoft.com/office/officeart/2005/8/layout/chevron2" loCatId="list" qsTypeId="urn:microsoft.com/office/officeart/2005/8/quickstyle/simple1" qsCatId="simple" csTypeId="urn:microsoft.com/office/officeart/2005/8/colors/colorful4" csCatId="colorful" phldr="1"/>
      <dgm:spPr/>
    </dgm:pt>
    <dgm:pt modelId="{C1906192-F415-409E-BCF1-393546F4FE36}">
      <dgm:prSet phldrT="[Текст]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b="1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Полная</a:t>
          </a:r>
          <a:endParaRPr lang="ru-RU" b="1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7E66C483-BB40-4BB1-9BFB-E2266EF69034}" type="parTrans" cxnId="{73E6363F-96D0-4B9C-B0A5-E029157E9DC6}">
      <dgm:prSet/>
      <dgm:spPr/>
      <dgm:t>
        <a:bodyPr/>
        <a:lstStyle/>
        <a:p>
          <a:endParaRPr lang="ru-RU"/>
        </a:p>
      </dgm:t>
    </dgm:pt>
    <dgm:pt modelId="{9E8EC7E4-9113-4A3D-A283-CE17BF78944C}" type="sibTrans" cxnId="{73E6363F-96D0-4B9C-B0A5-E029157E9DC6}">
      <dgm:prSet/>
      <dgm:spPr/>
      <dgm:t>
        <a:bodyPr/>
        <a:lstStyle/>
        <a:p>
          <a:endParaRPr lang="ru-RU"/>
        </a:p>
      </dgm:t>
    </dgm:pt>
    <dgm:pt modelId="{4780D7A1-35E3-4F23-85BD-1A26C1735A81}">
      <dgm:prSet phldrT="[Текст]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b="1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Неполная</a:t>
          </a:r>
          <a:endParaRPr lang="ru-RU" b="1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F376980F-ED13-4B1A-BD97-1029B1542698}" type="parTrans" cxnId="{E1614A08-2CF0-4750-91B0-AA7FA4EB12D4}">
      <dgm:prSet/>
      <dgm:spPr/>
      <dgm:t>
        <a:bodyPr/>
        <a:lstStyle/>
        <a:p>
          <a:endParaRPr lang="ru-RU"/>
        </a:p>
      </dgm:t>
    </dgm:pt>
    <dgm:pt modelId="{9C89320F-342A-4A94-94BA-F4F16912F5A9}" type="sibTrans" cxnId="{E1614A08-2CF0-4750-91B0-AA7FA4EB12D4}">
      <dgm:prSet/>
      <dgm:spPr/>
      <dgm:t>
        <a:bodyPr/>
        <a:lstStyle/>
        <a:p>
          <a:endParaRPr lang="ru-RU"/>
        </a:p>
      </dgm:t>
    </dgm:pt>
    <dgm:pt modelId="{6273935B-5F0E-4DD5-9073-291D668BFA72}">
      <dgm:prSet custT="1"/>
      <dgm:spPr>
        <a:ln w="57150">
          <a:solidFill>
            <a:schemeClr val="accent3">
              <a:lumMod val="60000"/>
              <a:lumOff val="40000"/>
            </a:schemeClr>
          </a:solidFill>
        </a:ln>
      </dgm:spPr>
      <dgm:t>
        <a:bodyPr/>
        <a:lstStyle/>
        <a:p>
          <a:pPr algn="ctr"/>
          <a:r>
            <a:rPr lang="ru-RU" sz="2200" dirty="0" smtClean="0"/>
            <a:t>класс предметов ограничен и поддается регистрации;</a:t>
          </a:r>
          <a:endParaRPr lang="ru-RU" sz="2200" dirty="0"/>
        </a:p>
      </dgm:t>
    </dgm:pt>
    <dgm:pt modelId="{7D09A883-5FDC-4B4C-9ED7-7CAA00CEEBEE}" type="parTrans" cxnId="{7AA5812E-1A16-4A19-9195-6BC8612CFC7D}">
      <dgm:prSet/>
      <dgm:spPr/>
      <dgm:t>
        <a:bodyPr/>
        <a:lstStyle/>
        <a:p>
          <a:endParaRPr lang="ru-RU"/>
        </a:p>
      </dgm:t>
    </dgm:pt>
    <dgm:pt modelId="{CF04F478-A0FB-402C-8CA3-A60D329B28A0}" type="sibTrans" cxnId="{7AA5812E-1A16-4A19-9195-6BC8612CFC7D}">
      <dgm:prSet/>
      <dgm:spPr/>
      <dgm:t>
        <a:bodyPr/>
        <a:lstStyle/>
        <a:p>
          <a:endParaRPr lang="ru-RU"/>
        </a:p>
      </dgm:t>
    </dgm:pt>
    <dgm:pt modelId="{A29EBB28-C229-40D2-8E43-1BDF370CC809}">
      <dgm:prSet custT="1"/>
      <dgm:spPr>
        <a:ln w="57150">
          <a:solidFill>
            <a:schemeClr val="accent3">
              <a:lumMod val="60000"/>
              <a:lumOff val="40000"/>
            </a:schemeClr>
          </a:solidFill>
        </a:ln>
      </dgm:spPr>
      <dgm:t>
        <a:bodyPr/>
        <a:lstStyle/>
        <a:p>
          <a:pPr algn="l"/>
          <a:endParaRPr lang="ru-RU" sz="2000" dirty="0"/>
        </a:p>
      </dgm:t>
    </dgm:pt>
    <dgm:pt modelId="{66E3F6C3-6F9C-4A78-BE14-04E1FDAF8662}" type="parTrans" cxnId="{73F56C03-A216-4E3D-A9FA-168E0834791A}">
      <dgm:prSet/>
      <dgm:spPr/>
      <dgm:t>
        <a:bodyPr/>
        <a:lstStyle/>
        <a:p>
          <a:endParaRPr lang="ru-RU"/>
        </a:p>
      </dgm:t>
    </dgm:pt>
    <dgm:pt modelId="{E9F26A0A-E4E6-43B7-B0D7-42DF65601501}" type="sibTrans" cxnId="{73F56C03-A216-4E3D-A9FA-168E0834791A}">
      <dgm:prSet/>
      <dgm:spPr/>
      <dgm:t>
        <a:bodyPr/>
        <a:lstStyle/>
        <a:p>
          <a:endParaRPr lang="ru-RU"/>
        </a:p>
      </dgm:t>
    </dgm:pt>
    <dgm:pt modelId="{F34376F2-0255-493D-90C0-92D7F1C8D9EE}">
      <dgm:prSet custT="1"/>
      <dgm:spPr>
        <a:ln w="57150">
          <a:solidFill>
            <a:schemeClr val="accent3">
              <a:lumMod val="60000"/>
              <a:lumOff val="40000"/>
            </a:schemeClr>
          </a:solidFill>
        </a:ln>
      </dgm:spPr>
      <dgm:t>
        <a:bodyPr/>
        <a:lstStyle/>
        <a:p>
          <a:pPr algn="ctr"/>
          <a:r>
            <a:rPr lang="ru-RU" sz="2200" dirty="0" smtClean="0"/>
            <a:t> точно известен признак, принадлежащий предметам данного класса.</a:t>
          </a:r>
          <a:endParaRPr lang="ru-RU" sz="2200" dirty="0"/>
        </a:p>
      </dgm:t>
    </dgm:pt>
    <dgm:pt modelId="{5413B627-2B48-40E4-91A6-B9C47D55CA10}" type="parTrans" cxnId="{8D6C6D72-B9A1-4E4C-8CD1-BD569FBD5D4D}">
      <dgm:prSet/>
      <dgm:spPr/>
      <dgm:t>
        <a:bodyPr/>
        <a:lstStyle/>
        <a:p>
          <a:endParaRPr lang="ru-RU"/>
        </a:p>
      </dgm:t>
    </dgm:pt>
    <dgm:pt modelId="{777450CD-F217-4DA8-996E-738658B6DBE7}" type="sibTrans" cxnId="{8D6C6D72-B9A1-4E4C-8CD1-BD569FBD5D4D}">
      <dgm:prSet/>
      <dgm:spPr/>
      <dgm:t>
        <a:bodyPr/>
        <a:lstStyle/>
        <a:p>
          <a:endParaRPr lang="ru-RU"/>
        </a:p>
      </dgm:t>
    </dgm:pt>
    <dgm:pt modelId="{BF30377F-C5CD-4FF7-B38F-8BC557A1E9D2}">
      <dgm:prSet custT="1"/>
      <dgm:spPr>
        <a:ln w="57150">
          <a:solidFill>
            <a:schemeClr val="accent5">
              <a:lumMod val="60000"/>
              <a:lumOff val="40000"/>
            </a:schemeClr>
          </a:solidFill>
        </a:ln>
      </dgm:spPr>
      <dgm:t>
        <a:bodyPr/>
        <a:lstStyle/>
        <a:p>
          <a:pPr algn="ctr"/>
          <a:r>
            <a:rPr lang="ru-RU" sz="2400" dirty="0" smtClean="0"/>
            <a:t>класс предметов не ограничен в объеме;</a:t>
          </a:r>
          <a:endParaRPr lang="ru-RU" sz="2400" dirty="0"/>
        </a:p>
      </dgm:t>
    </dgm:pt>
    <dgm:pt modelId="{B86F60D2-D9A4-47C2-B0D6-13E7EFF831D5}" type="parTrans" cxnId="{F8DCC5AE-6A80-4720-8B58-09E3529A1707}">
      <dgm:prSet/>
      <dgm:spPr/>
      <dgm:t>
        <a:bodyPr/>
        <a:lstStyle/>
        <a:p>
          <a:endParaRPr lang="ru-RU"/>
        </a:p>
      </dgm:t>
    </dgm:pt>
    <dgm:pt modelId="{E9E47F08-3C2C-4A9D-B71D-B0A9970A576A}" type="sibTrans" cxnId="{F8DCC5AE-6A80-4720-8B58-09E3529A1707}">
      <dgm:prSet/>
      <dgm:spPr/>
      <dgm:t>
        <a:bodyPr/>
        <a:lstStyle/>
        <a:p>
          <a:endParaRPr lang="ru-RU"/>
        </a:p>
      </dgm:t>
    </dgm:pt>
    <dgm:pt modelId="{90C3BB51-B659-4505-8FAD-281FCC31C7C3}">
      <dgm:prSet custT="1"/>
      <dgm:spPr>
        <a:ln w="57150">
          <a:solidFill>
            <a:schemeClr val="accent5">
              <a:lumMod val="60000"/>
              <a:lumOff val="40000"/>
            </a:schemeClr>
          </a:solidFill>
        </a:ln>
      </dgm:spPr>
      <dgm:t>
        <a:bodyPr/>
        <a:lstStyle/>
        <a:p>
          <a:pPr algn="ctr"/>
          <a:r>
            <a:rPr lang="ru-RU" sz="2400" dirty="0" smtClean="0"/>
            <a:t>общий признак точно не установлен.</a:t>
          </a:r>
          <a:endParaRPr lang="ru-RU" sz="2400" dirty="0"/>
        </a:p>
      </dgm:t>
    </dgm:pt>
    <dgm:pt modelId="{31CD0B35-8BF5-4E67-9446-741C2E0544DE}" type="parTrans" cxnId="{22B89548-FD20-41E1-BDF1-A3694519D40E}">
      <dgm:prSet/>
      <dgm:spPr/>
      <dgm:t>
        <a:bodyPr/>
        <a:lstStyle/>
        <a:p>
          <a:endParaRPr lang="ru-RU"/>
        </a:p>
      </dgm:t>
    </dgm:pt>
    <dgm:pt modelId="{C1A246D5-7B38-4C76-8F53-D43603F605A8}" type="sibTrans" cxnId="{22B89548-FD20-41E1-BDF1-A3694519D40E}">
      <dgm:prSet/>
      <dgm:spPr/>
      <dgm:t>
        <a:bodyPr/>
        <a:lstStyle/>
        <a:p>
          <a:endParaRPr lang="ru-RU"/>
        </a:p>
      </dgm:t>
    </dgm:pt>
    <dgm:pt modelId="{E7E16BF6-3B1E-48EF-906F-33D56DC8BF47}">
      <dgm:prSet custT="1"/>
      <dgm:spPr>
        <a:ln w="57150">
          <a:solidFill>
            <a:schemeClr val="accent3">
              <a:lumMod val="60000"/>
              <a:lumOff val="40000"/>
            </a:schemeClr>
          </a:solidFill>
        </a:ln>
      </dgm:spPr>
      <dgm:t>
        <a:bodyPr/>
        <a:lstStyle/>
        <a:p>
          <a:pPr algn="ctr"/>
          <a:endParaRPr lang="ru-RU" sz="2200" dirty="0"/>
        </a:p>
      </dgm:t>
    </dgm:pt>
    <dgm:pt modelId="{BB8069FD-AACE-48A1-80F8-8C3D15EB78B9}" type="parTrans" cxnId="{5B5071B4-D1A9-48A8-AD93-83263EC73CD6}">
      <dgm:prSet/>
      <dgm:spPr/>
      <dgm:t>
        <a:bodyPr/>
        <a:lstStyle/>
        <a:p>
          <a:endParaRPr lang="ru-RU"/>
        </a:p>
      </dgm:t>
    </dgm:pt>
    <dgm:pt modelId="{5C639B48-3E58-45EB-92B8-954A7C0FBA46}" type="sibTrans" cxnId="{5B5071B4-D1A9-48A8-AD93-83263EC73CD6}">
      <dgm:prSet/>
      <dgm:spPr/>
      <dgm:t>
        <a:bodyPr/>
        <a:lstStyle/>
        <a:p>
          <a:endParaRPr lang="ru-RU"/>
        </a:p>
      </dgm:t>
    </dgm:pt>
    <dgm:pt modelId="{66CC51FF-C819-4CEE-9C3A-89BE1093A3F3}" type="pres">
      <dgm:prSet presAssocID="{F6CC7688-3940-4ED3-897B-A7A76136EBD6}" presName="linearFlow" presStyleCnt="0">
        <dgm:presLayoutVars>
          <dgm:dir/>
          <dgm:animLvl val="lvl"/>
          <dgm:resizeHandles val="exact"/>
        </dgm:presLayoutVars>
      </dgm:prSet>
      <dgm:spPr/>
    </dgm:pt>
    <dgm:pt modelId="{C5B586DA-AE46-4816-8FD4-5F31BC89F187}" type="pres">
      <dgm:prSet presAssocID="{C1906192-F415-409E-BCF1-393546F4FE36}" presName="composite" presStyleCnt="0"/>
      <dgm:spPr/>
    </dgm:pt>
    <dgm:pt modelId="{2290B77B-9105-4650-A9E4-57C12444C6BF}" type="pres">
      <dgm:prSet presAssocID="{C1906192-F415-409E-BCF1-393546F4FE36}" presName="parentText" presStyleLbl="alignNode1" presStyleIdx="0" presStyleCnt="2" custLinFactNeighborX="-24560" custLinFactNeighborY="-305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E5BD49-3518-4E73-8AAA-D82DC826295F}" type="pres">
      <dgm:prSet presAssocID="{C1906192-F415-409E-BCF1-393546F4FE36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564B0B-0ACE-4020-B58D-A9517B4A6878}" type="pres">
      <dgm:prSet presAssocID="{9E8EC7E4-9113-4A3D-A283-CE17BF78944C}" presName="sp" presStyleCnt="0"/>
      <dgm:spPr/>
    </dgm:pt>
    <dgm:pt modelId="{A7348510-ADBF-4C0F-BD74-A03235E8D630}" type="pres">
      <dgm:prSet presAssocID="{4780D7A1-35E3-4F23-85BD-1A26C1735A81}" presName="composite" presStyleCnt="0"/>
      <dgm:spPr/>
    </dgm:pt>
    <dgm:pt modelId="{AD53D803-F569-4933-BA3B-6048568DB798}" type="pres">
      <dgm:prSet presAssocID="{4780D7A1-35E3-4F23-85BD-1A26C1735A81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74F788-BD12-4C59-9E6E-F88A19BE103C}" type="pres">
      <dgm:prSet presAssocID="{4780D7A1-35E3-4F23-85BD-1A26C1735A81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8DCC5AE-6A80-4720-8B58-09E3529A1707}" srcId="{4780D7A1-35E3-4F23-85BD-1A26C1735A81}" destId="{BF30377F-C5CD-4FF7-B38F-8BC557A1E9D2}" srcOrd="0" destOrd="0" parTransId="{B86F60D2-D9A4-47C2-B0D6-13E7EFF831D5}" sibTransId="{E9E47F08-3C2C-4A9D-B71D-B0A9970A576A}"/>
    <dgm:cxn modelId="{8DC41A6A-2BB6-4789-93E3-F65A5B8F5659}" type="presOf" srcId="{A29EBB28-C229-40D2-8E43-1BDF370CC809}" destId="{70E5BD49-3518-4E73-8AAA-D82DC826295F}" srcOrd="0" destOrd="3" presId="urn:microsoft.com/office/officeart/2005/8/layout/chevron2"/>
    <dgm:cxn modelId="{542D1F09-133F-480B-B50C-BB8BD5AC64AD}" type="presOf" srcId="{90C3BB51-B659-4505-8FAD-281FCC31C7C3}" destId="{6574F788-BD12-4C59-9E6E-F88A19BE103C}" srcOrd="0" destOrd="1" presId="urn:microsoft.com/office/officeart/2005/8/layout/chevron2"/>
    <dgm:cxn modelId="{979C14FD-5F4E-4844-B0EC-1805A3447DEF}" type="presOf" srcId="{F6CC7688-3940-4ED3-897B-A7A76136EBD6}" destId="{66CC51FF-C819-4CEE-9C3A-89BE1093A3F3}" srcOrd="0" destOrd="0" presId="urn:microsoft.com/office/officeart/2005/8/layout/chevron2"/>
    <dgm:cxn modelId="{8D6C6D72-B9A1-4E4C-8CD1-BD569FBD5D4D}" srcId="{C1906192-F415-409E-BCF1-393546F4FE36}" destId="{F34376F2-0255-493D-90C0-92D7F1C8D9EE}" srcOrd="2" destOrd="0" parTransId="{5413B627-2B48-40E4-91A6-B9C47D55CA10}" sibTransId="{777450CD-F217-4DA8-996E-738658B6DBE7}"/>
    <dgm:cxn modelId="{73F56C03-A216-4E3D-A9FA-168E0834791A}" srcId="{C1906192-F415-409E-BCF1-393546F4FE36}" destId="{A29EBB28-C229-40D2-8E43-1BDF370CC809}" srcOrd="3" destOrd="0" parTransId="{66E3F6C3-6F9C-4A78-BE14-04E1FDAF8662}" sibTransId="{E9F26A0A-E4E6-43B7-B0D7-42DF65601501}"/>
    <dgm:cxn modelId="{5B5071B4-D1A9-48A8-AD93-83263EC73CD6}" srcId="{C1906192-F415-409E-BCF1-393546F4FE36}" destId="{E7E16BF6-3B1E-48EF-906F-33D56DC8BF47}" srcOrd="0" destOrd="0" parTransId="{BB8069FD-AACE-48A1-80F8-8C3D15EB78B9}" sibTransId="{5C639B48-3E58-45EB-92B8-954A7C0FBA46}"/>
    <dgm:cxn modelId="{9DDC1283-25AA-4C65-9B62-33CA09FF1139}" type="presOf" srcId="{E7E16BF6-3B1E-48EF-906F-33D56DC8BF47}" destId="{70E5BD49-3518-4E73-8AAA-D82DC826295F}" srcOrd="0" destOrd="0" presId="urn:microsoft.com/office/officeart/2005/8/layout/chevron2"/>
    <dgm:cxn modelId="{5A6432E3-A5F0-40D9-A04C-C0BA72A8F1AD}" type="presOf" srcId="{4780D7A1-35E3-4F23-85BD-1A26C1735A81}" destId="{AD53D803-F569-4933-BA3B-6048568DB798}" srcOrd="0" destOrd="0" presId="urn:microsoft.com/office/officeart/2005/8/layout/chevron2"/>
    <dgm:cxn modelId="{22B89548-FD20-41E1-BDF1-A3694519D40E}" srcId="{4780D7A1-35E3-4F23-85BD-1A26C1735A81}" destId="{90C3BB51-B659-4505-8FAD-281FCC31C7C3}" srcOrd="1" destOrd="0" parTransId="{31CD0B35-8BF5-4E67-9446-741C2E0544DE}" sibTransId="{C1A246D5-7B38-4C76-8F53-D43603F605A8}"/>
    <dgm:cxn modelId="{7D7B8D2A-51DC-4C86-8018-A33175F58C07}" type="presOf" srcId="{C1906192-F415-409E-BCF1-393546F4FE36}" destId="{2290B77B-9105-4650-A9E4-57C12444C6BF}" srcOrd="0" destOrd="0" presId="urn:microsoft.com/office/officeart/2005/8/layout/chevron2"/>
    <dgm:cxn modelId="{CF13502F-944F-498D-8962-FD43F42FE6AA}" type="presOf" srcId="{BF30377F-C5CD-4FF7-B38F-8BC557A1E9D2}" destId="{6574F788-BD12-4C59-9E6E-F88A19BE103C}" srcOrd="0" destOrd="0" presId="urn:microsoft.com/office/officeart/2005/8/layout/chevron2"/>
    <dgm:cxn modelId="{1406964D-952F-4C7C-90E1-930EE8B2D650}" type="presOf" srcId="{F34376F2-0255-493D-90C0-92D7F1C8D9EE}" destId="{70E5BD49-3518-4E73-8AAA-D82DC826295F}" srcOrd="0" destOrd="2" presId="urn:microsoft.com/office/officeart/2005/8/layout/chevron2"/>
    <dgm:cxn modelId="{7AA5812E-1A16-4A19-9195-6BC8612CFC7D}" srcId="{C1906192-F415-409E-BCF1-393546F4FE36}" destId="{6273935B-5F0E-4DD5-9073-291D668BFA72}" srcOrd="1" destOrd="0" parTransId="{7D09A883-5FDC-4B4C-9ED7-7CAA00CEEBEE}" sibTransId="{CF04F478-A0FB-402C-8CA3-A60D329B28A0}"/>
    <dgm:cxn modelId="{B9075FAF-6478-45E9-9036-0BE31471EEA5}" type="presOf" srcId="{6273935B-5F0E-4DD5-9073-291D668BFA72}" destId="{70E5BD49-3518-4E73-8AAA-D82DC826295F}" srcOrd="0" destOrd="1" presId="urn:microsoft.com/office/officeart/2005/8/layout/chevron2"/>
    <dgm:cxn modelId="{E1614A08-2CF0-4750-91B0-AA7FA4EB12D4}" srcId="{F6CC7688-3940-4ED3-897B-A7A76136EBD6}" destId="{4780D7A1-35E3-4F23-85BD-1A26C1735A81}" srcOrd="1" destOrd="0" parTransId="{F376980F-ED13-4B1A-BD97-1029B1542698}" sibTransId="{9C89320F-342A-4A94-94BA-F4F16912F5A9}"/>
    <dgm:cxn modelId="{73E6363F-96D0-4B9C-B0A5-E029157E9DC6}" srcId="{F6CC7688-3940-4ED3-897B-A7A76136EBD6}" destId="{C1906192-F415-409E-BCF1-393546F4FE36}" srcOrd="0" destOrd="0" parTransId="{7E66C483-BB40-4BB1-9BFB-E2266EF69034}" sibTransId="{9E8EC7E4-9113-4A3D-A283-CE17BF78944C}"/>
    <dgm:cxn modelId="{7EE91858-4950-4B96-80E2-2E89921F9FF8}" type="presParOf" srcId="{66CC51FF-C819-4CEE-9C3A-89BE1093A3F3}" destId="{C5B586DA-AE46-4816-8FD4-5F31BC89F187}" srcOrd="0" destOrd="0" presId="urn:microsoft.com/office/officeart/2005/8/layout/chevron2"/>
    <dgm:cxn modelId="{10286295-6149-41A4-B87B-609C583DC799}" type="presParOf" srcId="{C5B586DA-AE46-4816-8FD4-5F31BC89F187}" destId="{2290B77B-9105-4650-A9E4-57C12444C6BF}" srcOrd="0" destOrd="0" presId="urn:microsoft.com/office/officeart/2005/8/layout/chevron2"/>
    <dgm:cxn modelId="{69E39B52-F18B-4194-B67C-05EE4C2ACB2D}" type="presParOf" srcId="{C5B586DA-AE46-4816-8FD4-5F31BC89F187}" destId="{70E5BD49-3518-4E73-8AAA-D82DC826295F}" srcOrd="1" destOrd="0" presId="urn:microsoft.com/office/officeart/2005/8/layout/chevron2"/>
    <dgm:cxn modelId="{70ABE251-1CA6-45CD-876B-5C86FB5268B6}" type="presParOf" srcId="{66CC51FF-C819-4CEE-9C3A-89BE1093A3F3}" destId="{E0564B0B-0ACE-4020-B58D-A9517B4A6878}" srcOrd="1" destOrd="0" presId="urn:microsoft.com/office/officeart/2005/8/layout/chevron2"/>
    <dgm:cxn modelId="{41B20E3D-FC95-4115-8F3E-F22E67D5086D}" type="presParOf" srcId="{66CC51FF-C819-4CEE-9C3A-89BE1093A3F3}" destId="{A7348510-ADBF-4C0F-BD74-A03235E8D630}" srcOrd="2" destOrd="0" presId="urn:microsoft.com/office/officeart/2005/8/layout/chevron2"/>
    <dgm:cxn modelId="{3C9DC6E7-A760-4615-AE77-B755AA2A2A4C}" type="presParOf" srcId="{A7348510-ADBF-4C0F-BD74-A03235E8D630}" destId="{AD53D803-F569-4933-BA3B-6048568DB798}" srcOrd="0" destOrd="0" presId="urn:microsoft.com/office/officeart/2005/8/layout/chevron2"/>
    <dgm:cxn modelId="{5D143941-F489-4AC3-8995-69816EC496DE}" type="presParOf" srcId="{A7348510-ADBF-4C0F-BD74-A03235E8D630}" destId="{6574F788-BD12-4C59-9E6E-F88A19BE103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7C39E6-FF77-4E5C-A7E8-4FBE52748172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06338F5F-6B81-4901-84F1-BE9E967A9419}">
      <dgm:prSet phldrT="[Текст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sz="3200" b="1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Индукция</a:t>
          </a:r>
        </a:p>
        <a:p>
          <a:r>
            <a:rPr lang="ru-RU" sz="3200" b="1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(неполная)</a:t>
          </a:r>
          <a:endParaRPr lang="ru-RU" sz="3200" b="1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840E23FB-6B17-49AA-B0AA-621F6F3E8B29}" type="parTrans" cxnId="{237D7901-2C3D-4A2D-809A-5489D869B778}">
      <dgm:prSet/>
      <dgm:spPr/>
      <dgm:t>
        <a:bodyPr/>
        <a:lstStyle/>
        <a:p>
          <a:endParaRPr lang="ru-RU"/>
        </a:p>
      </dgm:t>
    </dgm:pt>
    <dgm:pt modelId="{15864241-4D20-4E4C-BAEB-21F448CB2973}" type="sibTrans" cxnId="{237D7901-2C3D-4A2D-809A-5489D869B778}">
      <dgm:prSet/>
      <dgm:spPr/>
      <dgm:t>
        <a:bodyPr/>
        <a:lstStyle/>
        <a:p>
          <a:endParaRPr lang="ru-RU"/>
        </a:p>
      </dgm:t>
    </dgm:pt>
    <dgm:pt modelId="{8911B209-D4D7-4493-A02A-610CFAED01B4}">
      <dgm:prSet phldrT="[Текст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sz="3200" b="1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Популярная</a:t>
          </a:r>
          <a:endParaRPr lang="ru-RU" sz="3200" b="1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05CD5A47-9C7D-4D70-8C28-84141F2D683D}" type="parTrans" cxnId="{6F769AD2-32A6-4725-BE89-44CDA200E457}">
      <dgm:prSet/>
      <dgm:spPr/>
      <dgm:t>
        <a:bodyPr/>
        <a:lstStyle/>
        <a:p>
          <a:endParaRPr lang="ru-RU"/>
        </a:p>
      </dgm:t>
    </dgm:pt>
    <dgm:pt modelId="{42132256-6077-4B17-A89E-D08F0CD6D57E}" type="sibTrans" cxnId="{6F769AD2-32A6-4725-BE89-44CDA200E457}">
      <dgm:prSet/>
      <dgm:spPr/>
      <dgm:t>
        <a:bodyPr/>
        <a:lstStyle/>
        <a:p>
          <a:pPr algn="ctr"/>
          <a:r>
            <a:rPr lang="ru-RU" b="1" dirty="0" smtClean="0">
              <a:latin typeface="Times New Roman" pitchFamily="18" charset="0"/>
              <a:cs typeface="Times New Roman" pitchFamily="18" charset="0"/>
            </a:rPr>
            <a:t>На основании повторяемости  одного признака у ряда признаков при отсутствии противоречия делается вывод о том, что всем предметам данного вида присущ данный признак.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6EFF6633-FA74-46F3-B665-5B09C50D05DB}">
      <dgm:prSet phldrT="[Текст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sz="3600" b="1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Научная</a:t>
          </a:r>
          <a:endParaRPr lang="ru-RU" sz="3600" b="1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6A8018A6-E8E9-4DC6-BC63-B63FD7DACA60}" type="parTrans" cxnId="{9F0EB5E4-8D02-4FD0-9291-6744F2BB7FC5}">
      <dgm:prSet/>
      <dgm:spPr/>
      <dgm:t>
        <a:bodyPr/>
        <a:lstStyle/>
        <a:p>
          <a:endParaRPr lang="ru-RU"/>
        </a:p>
      </dgm:t>
    </dgm:pt>
    <dgm:pt modelId="{FB1035C6-4452-4531-BB32-EDB0E0EFCF78}" type="sibTrans" cxnId="{9F0EB5E4-8D02-4FD0-9291-6744F2BB7FC5}">
      <dgm:prSet/>
      <dgm:spPr/>
      <dgm:t>
        <a:bodyPr/>
        <a:lstStyle/>
        <a:p>
          <a:pPr algn="ctr"/>
          <a:r>
            <a:rPr lang="ru-RU" b="1" dirty="0" smtClean="0">
              <a:latin typeface="Times New Roman" pitchFamily="18" charset="0"/>
              <a:cs typeface="Times New Roman" pitchFamily="18" charset="0"/>
            </a:rPr>
            <a:t>На основании необходимых признаков и необходимой части предметов класса делается вывод о том, что всем предметам  данного вида присущ данный признак.  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A288381F-CC14-46B1-8D73-594A210EFE58}" type="pres">
      <dgm:prSet presAssocID="{327C39E6-FF77-4E5C-A7E8-4FBE5274817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EF3E1AE-8192-44B2-9021-29602DF23AC6}" type="pres">
      <dgm:prSet presAssocID="{06338F5F-6B81-4901-84F1-BE9E967A9419}" presName="hierRoot1" presStyleCnt="0">
        <dgm:presLayoutVars>
          <dgm:hierBranch val="init"/>
        </dgm:presLayoutVars>
      </dgm:prSet>
      <dgm:spPr/>
    </dgm:pt>
    <dgm:pt modelId="{EAA56FBB-1C94-490F-B017-82D0156EA260}" type="pres">
      <dgm:prSet presAssocID="{06338F5F-6B81-4901-84F1-BE9E967A9419}" presName="rootComposite1" presStyleCnt="0"/>
      <dgm:spPr/>
    </dgm:pt>
    <dgm:pt modelId="{80BF2A41-C6A7-4633-89EA-6F952105CFDD}" type="pres">
      <dgm:prSet presAssocID="{06338F5F-6B81-4901-84F1-BE9E967A9419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BFB713EC-EBA9-41EE-B4F7-8B369991660E}" type="pres">
      <dgm:prSet presAssocID="{06338F5F-6B81-4901-84F1-BE9E967A9419}" presName="titleText1" presStyleLbl="fgAcc0" presStyleIdx="0" presStyleCnt="1" custFlipVert="1" custScaleX="70163" custScaleY="39951">
        <dgm:presLayoutVars>
          <dgm:chMax val="0"/>
          <dgm:chPref val="0"/>
        </dgm:presLayoutVars>
      </dgm:prSet>
      <dgm:spPr/>
    </dgm:pt>
    <dgm:pt modelId="{866AE5BF-0DAE-4A67-88D9-920711C142A3}" type="pres">
      <dgm:prSet presAssocID="{06338F5F-6B81-4901-84F1-BE9E967A9419}" presName="rootConnector1" presStyleLbl="node1" presStyleIdx="0" presStyleCnt="2"/>
      <dgm:spPr/>
      <dgm:t>
        <a:bodyPr/>
        <a:lstStyle/>
        <a:p>
          <a:endParaRPr lang="ru-RU"/>
        </a:p>
      </dgm:t>
    </dgm:pt>
    <dgm:pt modelId="{41D99C87-AD77-4AB8-B65A-DFEF74934C14}" type="pres">
      <dgm:prSet presAssocID="{06338F5F-6B81-4901-84F1-BE9E967A9419}" presName="hierChild2" presStyleCnt="0"/>
      <dgm:spPr/>
    </dgm:pt>
    <dgm:pt modelId="{B6948CA0-E640-4621-9E21-DF24BD672B0A}" type="pres">
      <dgm:prSet presAssocID="{05CD5A47-9C7D-4D70-8C28-84141F2D683D}" presName="Name37" presStyleLbl="parChTrans1D2" presStyleIdx="0" presStyleCnt="2"/>
      <dgm:spPr/>
    </dgm:pt>
    <dgm:pt modelId="{0E2A8EF2-FEC1-4D18-AE9E-FAE94991399F}" type="pres">
      <dgm:prSet presAssocID="{8911B209-D4D7-4493-A02A-610CFAED01B4}" presName="hierRoot2" presStyleCnt="0">
        <dgm:presLayoutVars>
          <dgm:hierBranch val="init"/>
        </dgm:presLayoutVars>
      </dgm:prSet>
      <dgm:spPr/>
    </dgm:pt>
    <dgm:pt modelId="{504BAE14-5F64-4B6F-9DBA-43AEE3D432E8}" type="pres">
      <dgm:prSet presAssocID="{8911B209-D4D7-4493-A02A-610CFAED01B4}" presName="rootComposite" presStyleCnt="0"/>
      <dgm:spPr/>
    </dgm:pt>
    <dgm:pt modelId="{D1BCDBCB-3ECE-4FB5-B57A-8E043BB69DD7}" type="pres">
      <dgm:prSet presAssocID="{8911B209-D4D7-4493-A02A-610CFAED01B4}" presName="rootText" presStyleLbl="node1" presStyleIdx="0" presStyleCnt="2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28D3BF33-845F-47A1-A8FE-BAB43DB30968}" type="pres">
      <dgm:prSet presAssocID="{8911B209-D4D7-4493-A02A-610CFAED01B4}" presName="titleText2" presStyleLbl="fgAcc1" presStyleIdx="0" presStyleCnt="2" custScaleX="116772" custScaleY="238151" custLinFactNeighborX="2834" custLinFactNeighborY="28572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8A7BA86B-2E4D-4ADF-81F1-50AA12FDB692}" type="pres">
      <dgm:prSet presAssocID="{8911B209-D4D7-4493-A02A-610CFAED01B4}" presName="rootConnector" presStyleLbl="node2" presStyleIdx="0" presStyleCnt="0"/>
      <dgm:spPr/>
      <dgm:t>
        <a:bodyPr/>
        <a:lstStyle/>
        <a:p>
          <a:endParaRPr lang="ru-RU"/>
        </a:p>
      </dgm:t>
    </dgm:pt>
    <dgm:pt modelId="{C56DD38D-9A5F-4F3F-9534-E2C21FDD5F2C}" type="pres">
      <dgm:prSet presAssocID="{8911B209-D4D7-4493-A02A-610CFAED01B4}" presName="hierChild4" presStyleCnt="0"/>
      <dgm:spPr/>
    </dgm:pt>
    <dgm:pt modelId="{91C99D11-792B-44A8-A22D-A7B4BF5E9D84}" type="pres">
      <dgm:prSet presAssocID="{8911B209-D4D7-4493-A02A-610CFAED01B4}" presName="hierChild5" presStyleCnt="0"/>
      <dgm:spPr/>
    </dgm:pt>
    <dgm:pt modelId="{11737CE9-3F64-4DCD-A0E5-28191B414057}" type="pres">
      <dgm:prSet presAssocID="{6A8018A6-E8E9-4DC6-BC63-B63FD7DACA60}" presName="Name37" presStyleLbl="parChTrans1D2" presStyleIdx="1" presStyleCnt="2"/>
      <dgm:spPr/>
    </dgm:pt>
    <dgm:pt modelId="{8A70526A-D2A6-4DAC-B4F2-F6FE64F17BF7}" type="pres">
      <dgm:prSet presAssocID="{6EFF6633-FA74-46F3-B665-5B09C50D05DB}" presName="hierRoot2" presStyleCnt="0">
        <dgm:presLayoutVars>
          <dgm:hierBranch val="init"/>
        </dgm:presLayoutVars>
      </dgm:prSet>
      <dgm:spPr/>
    </dgm:pt>
    <dgm:pt modelId="{76182ABB-EF2D-455D-BF78-9F7D1F3EB89A}" type="pres">
      <dgm:prSet presAssocID="{6EFF6633-FA74-46F3-B665-5B09C50D05DB}" presName="rootComposite" presStyleCnt="0"/>
      <dgm:spPr/>
    </dgm:pt>
    <dgm:pt modelId="{4879C806-BDCA-4ADD-9F24-3F4623BE80E9}" type="pres">
      <dgm:prSet presAssocID="{6EFF6633-FA74-46F3-B665-5B09C50D05DB}" presName="rootText" presStyleLbl="node1" presStyleIdx="1" presStyleCnt="2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466D3B14-9325-4D7A-9846-9AD96A49D846}" type="pres">
      <dgm:prSet presAssocID="{6EFF6633-FA74-46F3-B665-5B09C50D05DB}" presName="titleText2" presStyleLbl="fgAcc1" presStyleIdx="1" presStyleCnt="2" custScaleX="122613" custScaleY="241884" custLinFactNeighborX="791" custLinFactNeighborY="25713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D3A2C014-6582-4652-9F83-3A4B462B6EE9}" type="pres">
      <dgm:prSet presAssocID="{6EFF6633-FA74-46F3-B665-5B09C50D05DB}" presName="rootConnector" presStyleLbl="node2" presStyleIdx="0" presStyleCnt="0"/>
      <dgm:spPr/>
      <dgm:t>
        <a:bodyPr/>
        <a:lstStyle/>
        <a:p>
          <a:endParaRPr lang="ru-RU"/>
        </a:p>
      </dgm:t>
    </dgm:pt>
    <dgm:pt modelId="{B73FB4E1-9CEA-4701-8F8C-A87D09778BDE}" type="pres">
      <dgm:prSet presAssocID="{6EFF6633-FA74-46F3-B665-5B09C50D05DB}" presName="hierChild4" presStyleCnt="0"/>
      <dgm:spPr/>
    </dgm:pt>
    <dgm:pt modelId="{9D545CC3-07E1-404B-9C68-2AC7D8FC7981}" type="pres">
      <dgm:prSet presAssocID="{6EFF6633-FA74-46F3-B665-5B09C50D05DB}" presName="hierChild5" presStyleCnt="0"/>
      <dgm:spPr/>
    </dgm:pt>
    <dgm:pt modelId="{DD112D4E-6863-423C-81C3-6992D142C339}" type="pres">
      <dgm:prSet presAssocID="{06338F5F-6B81-4901-84F1-BE9E967A9419}" presName="hierChild3" presStyleCnt="0"/>
      <dgm:spPr/>
    </dgm:pt>
  </dgm:ptLst>
  <dgm:cxnLst>
    <dgm:cxn modelId="{19BD1C3E-F791-49A3-A11F-CE1625EF3E12}" type="presOf" srcId="{6EFF6633-FA74-46F3-B665-5B09C50D05DB}" destId="{4879C806-BDCA-4ADD-9F24-3F4623BE80E9}" srcOrd="0" destOrd="0" presId="urn:microsoft.com/office/officeart/2008/layout/NameandTitleOrganizationalChart"/>
    <dgm:cxn modelId="{811285B4-8522-4547-AF61-73923D3F84A2}" type="presOf" srcId="{8911B209-D4D7-4493-A02A-610CFAED01B4}" destId="{D1BCDBCB-3ECE-4FB5-B57A-8E043BB69DD7}" srcOrd="0" destOrd="0" presId="urn:microsoft.com/office/officeart/2008/layout/NameandTitleOrganizationalChart"/>
    <dgm:cxn modelId="{5B20BEB1-5A52-496C-9529-1B0BD1591FE2}" type="presOf" srcId="{6A8018A6-E8E9-4DC6-BC63-B63FD7DACA60}" destId="{11737CE9-3F64-4DCD-A0E5-28191B414057}" srcOrd="0" destOrd="0" presId="urn:microsoft.com/office/officeart/2008/layout/NameandTitleOrganizationalChart"/>
    <dgm:cxn modelId="{9F0EB5E4-8D02-4FD0-9291-6744F2BB7FC5}" srcId="{06338F5F-6B81-4901-84F1-BE9E967A9419}" destId="{6EFF6633-FA74-46F3-B665-5B09C50D05DB}" srcOrd="1" destOrd="0" parTransId="{6A8018A6-E8E9-4DC6-BC63-B63FD7DACA60}" sibTransId="{FB1035C6-4452-4531-BB32-EDB0E0EFCF78}"/>
    <dgm:cxn modelId="{30387181-4D33-4D21-905C-49C6B0AFD179}" type="presOf" srcId="{8911B209-D4D7-4493-A02A-610CFAED01B4}" destId="{8A7BA86B-2E4D-4ADF-81F1-50AA12FDB692}" srcOrd="1" destOrd="0" presId="urn:microsoft.com/office/officeart/2008/layout/NameandTitleOrganizationalChart"/>
    <dgm:cxn modelId="{04C35B6B-6E18-415D-ABDB-E6A62DF651DC}" type="presOf" srcId="{42132256-6077-4B17-A89E-D08F0CD6D57E}" destId="{28D3BF33-845F-47A1-A8FE-BAB43DB30968}" srcOrd="0" destOrd="0" presId="urn:microsoft.com/office/officeart/2008/layout/NameandTitleOrganizationalChart"/>
    <dgm:cxn modelId="{237D7901-2C3D-4A2D-809A-5489D869B778}" srcId="{327C39E6-FF77-4E5C-A7E8-4FBE52748172}" destId="{06338F5F-6B81-4901-84F1-BE9E967A9419}" srcOrd="0" destOrd="0" parTransId="{840E23FB-6B17-49AA-B0AA-621F6F3E8B29}" sibTransId="{15864241-4D20-4E4C-BAEB-21F448CB2973}"/>
    <dgm:cxn modelId="{D811E635-40CA-4634-A806-50A2006D0A91}" type="presOf" srcId="{06338F5F-6B81-4901-84F1-BE9E967A9419}" destId="{866AE5BF-0DAE-4A67-88D9-920711C142A3}" srcOrd="1" destOrd="0" presId="urn:microsoft.com/office/officeart/2008/layout/NameandTitleOrganizationalChart"/>
    <dgm:cxn modelId="{865F2734-9276-4BF1-B729-D8CC383F0077}" type="presOf" srcId="{05CD5A47-9C7D-4D70-8C28-84141F2D683D}" destId="{B6948CA0-E640-4621-9E21-DF24BD672B0A}" srcOrd="0" destOrd="0" presId="urn:microsoft.com/office/officeart/2008/layout/NameandTitleOrganizationalChart"/>
    <dgm:cxn modelId="{017F4D14-1F62-4531-80DB-73203A39C920}" type="presOf" srcId="{06338F5F-6B81-4901-84F1-BE9E967A9419}" destId="{80BF2A41-C6A7-4633-89EA-6F952105CFDD}" srcOrd="0" destOrd="0" presId="urn:microsoft.com/office/officeart/2008/layout/NameandTitleOrganizationalChart"/>
    <dgm:cxn modelId="{D74B235E-B00C-417B-9DBB-E2F75243A4F9}" type="presOf" srcId="{327C39E6-FF77-4E5C-A7E8-4FBE52748172}" destId="{A288381F-CC14-46B1-8D73-594A210EFE58}" srcOrd="0" destOrd="0" presId="urn:microsoft.com/office/officeart/2008/layout/NameandTitleOrganizationalChart"/>
    <dgm:cxn modelId="{6F769AD2-32A6-4725-BE89-44CDA200E457}" srcId="{06338F5F-6B81-4901-84F1-BE9E967A9419}" destId="{8911B209-D4D7-4493-A02A-610CFAED01B4}" srcOrd="0" destOrd="0" parTransId="{05CD5A47-9C7D-4D70-8C28-84141F2D683D}" sibTransId="{42132256-6077-4B17-A89E-D08F0CD6D57E}"/>
    <dgm:cxn modelId="{EC92AA5C-A22A-4F58-AA00-3376EA254B3A}" type="presOf" srcId="{15864241-4D20-4E4C-BAEB-21F448CB2973}" destId="{BFB713EC-EBA9-41EE-B4F7-8B369991660E}" srcOrd="0" destOrd="0" presId="urn:microsoft.com/office/officeart/2008/layout/NameandTitleOrganizationalChart"/>
    <dgm:cxn modelId="{06E0DC1F-1C00-42D6-A639-6475732F0E6E}" type="presOf" srcId="{FB1035C6-4452-4531-BB32-EDB0E0EFCF78}" destId="{466D3B14-9325-4D7A-9846-9AD96A49D846}" srcOrd="0" destOrd="0" presId="urn:microsoft.com/office/officeart/2008/layout/NameandTitleOrganizationalChart"/>
    <dgm:cxn modelId="{783EFFF6-FD22-49EC-A336-1611DB728184}" type="presOf" srcId="{6EFF6633-FA74-46F3-B665-5B09C50D05DB}" destId="{D3A2C014-6582-4652-9F83-3A4B462B6EE9}" srcOrd="1" destOrd="0" presId="urn:microsoft.com/office/officeart/2008/layout/NameandTitleOrganizationalChart"/>
    <dgm:cxn modelId="{A1DD4D8F-0B9D-4685-AD55-B6B5614DC1F1}" type="presParOf" srcId="{A288381F-CC14-46B1-8D73-594A210EFE58}" destId="{DEF3E1AE-8192-44B2-9021-29602DF23AC6}" srcOrd="0" destOrd="0" presId="urn:microsoft.com/office/officeart/2008/layout/NameandTitleOrganizationalChart"/>
    <dgm:cxn modelId="{6E7E283D-6746-43E9-A44A-02A632B19061}" type="presParOf" srcId="{DEF3E1AE-8192-44B2-9021-29602DF23AC6}" destId="{EAA56FBB-1C94-490F-B017-82D0156EA260}" srcOrd="0" destOrd="0" presId="urn:microsoft.com/office/officeart/2008/layout/NameandTitleOrganizationalChart"/>
    <dgm:cxn modelId="{D91FEE26-B2A3-423E-8595-8C7CC0A1D2F8}" type="presParOf" srcId="{EAA56FBB-1C94-490F-B017-82D0156EA260}" destId="{80BF2A41-C6A7-4633-89EA-6F952105CFDD}" srcOrd="0" destOrd="0" presId="urn:microsoft.com/office/officeart/2008/layout/NameandTitleOrganizationalChart"/>
    <dgm:cxn modelId="{B72043F3-089D-4525-B621-93022D2EE488}" type="presParOf" srcId="{EAA56FBB-1C94-490F-B017-82D0156EA260}" destId="{BFB713EC-EBA9-41EE-B4F7-8B369991660E}" srcOrd="1" destOrd="0" presId="urn:microsoft.com/office/officeart/2008/layout/NameandTitleOrganizationalChart"/>
    <dgm:cxn modelId="{17DA388F-34F4-47A9-A97F-BEA375B4B55E}" type="presParOf" srcId="{EAA56FBB-1C94-490F-B017-82D0156EA260}" destId="{866AE5BF-0DAE-4A67-88D9-920711C142A3}" srcOrd="2" destOrd="0" presId="urn:microsoft.com/office/officeart/2008/layout/NameandTitleOrganizationalChart"/>
    <dgm:cxn modelId="{996B07AD-1F35-41AA-B8FF-B5E4D3F0CFC1}" type="presParOf" srcId="{DEF3E1AE-8192-44B2-9021-29602DF23AC6}" destId="{41D99C87-AD77-4AB8-B65A-DFEF74934C14}" srcOrd="1" destOrd="0" presId="urn:microsoft.com/office/officeart/2008/layout/NameandTitleOrganizationalChart"/>
    <dgm:cxn modelId="{8BE1B057-D331-45FA-B25D-2D60195CA846}" type="presParOf" srcId="{41D99C87-AD77-4AB8-B65A-DFEF74934C14}" destId="{B6948CA0-E640-4621-9E21-DF24BD672B0A}" srcOrd="0" destOrd="0" presId="urn:microsoft.com/office/officeart/2008/layout/NameandTitleOrganizationalChart"/>
    <dgm:cxn modelId="{69B6E1C8-8476-44E0-93A6-8B6FFA5A7E67}" type="presParOf" srcId="{41D99C87-AD77-4AB8-B65A-DFEF74934C14}" destId="{0E2A8EF2-FEC1-4D18-AE9E-FAE94991399F}" srcOrd="1" destOrd="0" presId="urn:microsoft.com/office/officeart/2008/layout/NameandTitleOrganizationalChart"/>
    <dgm:cxn modelId="{24318DC0-1503-4B86-BD41-D3523A4C6CD3}" type="presParOf" srcId="{0E2A8EF2-FEC1-4D18-AE9E-FAE94991399F}" destId="{504BAE14-5F64-4B6F-9DBA-43AEE3D432E8}" srcOrd="0" destOrd="0" presId="urn:microsoft.com/office/officeart/2008/layout/NameandTitleOrganizationalChart"/>
    <dgm:cxn modelId="{635AE74E-19CD-465D-8328-6452A0500982}" type="presParOf" srcId="{504BAE14-5F64-4B6F-9DBA-43AEE3D432E8}" destId="{D1BCDBCB-3ECE-4FB5-B57A-8E043BB69DD7}" srcOrd="0" destOrd="0" presId="urn:microsoft.com/office/officeart/2008/layout/NameandTitleOrganizationalChart"/>
    <dgm:cxn modelId="{E9981C38-8F14-4CBF-9ED7-3B4DDB004204}" type="presParOf" srcId="{504BAE14-5F64-4B6F-9DBA-43AEE3D432E8}" destId="{28D3BF33-845F-47A1-A8FE-BAB43DB30968}" srcOrd="1" destOrd="0" presId="urn:microsoft.com/office/officeart/2008/layout/NameandTitleOrganizationalChart"/>
    <dgm:cxn modelId="{6EE79197-DD3D-460C-B497-F57D89A9A983}" type="presParOf" srcId="{504BAE14-5F64-4B6F-9DBA-43AEE3D432E8}" destId="{8A7BA86B-2E4D-4ADF-81F1-50AA12FDB692}" srcOrd="2" destOrd="0" presId="urn:microsoft.com/office/officeart/2008/layout/NameandTitleOrganizationalChart"/>
    <dgm:cxn modelId="{DCE4820D-E72E-47C8-B3EF-475D0E454767}" type="presParOf" srcId="{0E2A8EF2-FEC1-4D18-AE9E-FAE94991399F}" destId="{C56DD38D-9A5F-4F3F-9534-E2C21FDD5F2C}" srcOrd="1" destOrd="0" presId="urn:microsoft.com/office/officeart/2008/layout/NameandTitleOrganizationalChart"/>
    <dgm:cxn modelId="{2A6DE91C-2AB0-46D4-990D-06841AF03B11}" type="presParOf" srcId="{0E2A8EF2-FEC1-4D18-AE9E-FAE94991399F}" destId="{91C99D11-792B-44A8-A22D-A7B4BF5E9D84}" srcOrd="2" destOrd="0" presId="urn:microsoft.com/office/officeart/2008/layout/NameandTitleOrganizationalChart"/>
    <dgm:cxn modelId="{4C3F974C-59F9-41A5-8647-5050D2C816F9}" type="presParOf" srcId="{41D99C87-AD77-4AB8-B65A-DFEF74934C14}" destId="{11737CE9-3F64-4DCD-A0E5-28191B414057}" srcOrd="2" destOrd="0" presId="urn:microsoft.com/office/officeart/2008/layout/NameandTitleOrganizationalChart"/>
    <dgm:cxn modelId="{56B4AA50-F14B-4949-A835-39B5BC49EA5C}" type="presParOf" srcId="{41D99C87-AD77-4AB8-B65A-DFEF74934C14}" destId="{8A70526A-D2A6-4DAC-B4F2-F6FE64F17BF7}" srcOrd="3" destOrd="0" presId="urn:microsoft.com/office/officeart/2008/layout/NameandTitleOrganizationalChart"/>
    <dgm:cxn modelId="{9D70809A-2A0C-4073-B12B-27EBAF890390}" type="presParOf" srcId="{8A70526A-D2A6-4DAC-B4F2-F6FE64F17BF7}" destId="{76182ABB-EF2D-455D-BF78-9F7D1F3EB89A}" srcOrd="0" destOrd="0" presId="urn:microsoft.com/office/officeart/2008/layout/NameandTitleOrganizationalChart"/>
    <dgm:cxn modelId="{1EC0B4A0-B2BA-4A6E-9251-504B7366D7CA}" type="presParOf" srcId="{76182ABB-EF2D-455D-BF78-9F7D1F3EB89A}" destId="{4879C806-BDCA-4ADD-9F24-3F4623BE80E9}" srcOrd="0" destOrd="0" presId="urn:microsoft.com/office/officeart/2008/layout/NameandTitleOrganizationalChart"/>
    <dgm:cxn modelId="{37163507-6141-4401-9806-18A9161736A1}" type="presParOf" srcId="{76182ABB-EF2D-455D-BF78-9F7D1F3EB89A}" destId="{466D3B14-9325-4D7A-9846-9AD96A49D846}" srcOrd="1" destOrd="0" presId="urn:microsoft.com/office/officeart/2008/layout/NameandTitleOrganizationalChart"/>
    <dgm:cxn modelId="{CC713279-1DC3-4D0B-AC36-5F2FAAE76456}" type="presParOf" srcId="{76182ABB-EF2D-455D-BF78-9F7D1F3EB89A}" destId="{D3A2C014-6582-4652-9F83-3A4B462B6EE9}" srcOrd="2" destOrd="0" presId="urn:microsoft.com/office/officeart/2008/layout/NameandTitleOrganizationalChart"/>
    <dgm:cxn modelId="{17248001-B434-4EFF-BDF9-EA2F7C8397B6}" type="presParOf" srcId="{8A70526A-D2A6-4DAC-B4F2-F6FE64F17BF7}" destId="{B73FB4E1-9CEA-4701-8F8C-A87D09778BDE}" srcOrd="1" destOrd="0" presId="urn:microsoft.com/office/officeart/2008/layout/NameandTitleOrganizationalChart"/>
    <dgm:cxn modelId="{D00D9B27-8449-40DB-9C25-C7AC81502054}" type="presParOf" srcId="{8A70526A-D2A6-4DAC-B4F2-F6FE64F17BF7}" destId="{9D545CC3-07E1-404B-9C68-2AC7D8FC7981}" srcOrd="2" destOrd="0" presId="urn:microsoft.com/office/officeart/2008/layout/NameandTitleOrganizationalChart"/>
    <dgm:cxn modelId="{22341567-BE9C-4E9C-89F7-F71B5000ABE1}" type="presParOf" srcId="{DEF3E1AE-8192-44B2-9021-29602DF23AC6}" destId="{DD112D4E-6863-423C-81C3-6992D142C339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90B77B-9105-4650-A9E4-57C12444C6BF}">
      <dsp:nvSpPr>
        <dsp:cNvPr id="0" name=""/>
        <dsp:cNvSpPr/>
      </dsp:nvSpPr>
      <dsp:spPr>
        <a:xfrm rot="5400000">
          <a:off x="-376956" y="376956"/>
          <a:ext cx="2513041" cy="1759129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Полная</a:t>
          </a:r>
          <a:endParaRPr lang="ru-RU" sz="2600" b="1" kern="1200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sp:txBody>
      <dsp:txXfrm rot="-5400000">
        <a:off x="1" y="879565"/>
        <a:ext cx="1759129" cy="753912"/>
      </dsp:txXfrm>
    </dsp:sp>
    <dsp:sp modelId="{70E5BD49-3518-4E73-8AAA-D82DC826295F}">
      <dsp:nvSpPr>
        <dsp:cNvPr id="0" name=""/>
        <dsp:cNvSpPr/>
      </dsp:nvSpPr>
      <dsp:spPr>
        <a:xfrm rot="5400000">
          <a:off x="4023266" y="-2259286"/>
          <a:ext cx="1633477" cy="616175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7150" cap="flat" cmpd="sng" algn="ctr">
          <a:solidFill>
            <a:schemeClr val="accent3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ct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200" kern="1200" dirty="0"/>
        </a:p>
        <a:p>
          <a:pPr marL="228600" lvl="1" indent="-228600" algn="ct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класс предметов ограничен и поддается регистрации;</a:t>
          </a:r>
          <a:endParaRPr lang="ru-RU" sz="2200" kern="1200" dirty="0"/>
        </a:p>
        <a:p>
          <a:pPr marL="228600" lvl="1" indent="-228600" algn="ct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 точно известен признак, принадлежащий предметам данного класса.</a:t>
          </a:r>
          <a:endParaRPr lang="ru-RU" sz="22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kern="1200" dirty="0"/>
        </a:p>
      </dsp:txBody>
      <dsp:txXfrm rot="-5400000">
        <a:off x="1759130" y="84590"/>
        <a:ext cx="6082010" cy="1473997"/>
      </dsp:txXfrm>
    </dsp:sp>
    <dsp:sp modelId="{AD53D803-F569-4933-BA3B-6048568DB798}">
      <dsp:nvSpPr>
        <dsp:cNvPr id="0" name=""/>
        <dsp:cNvSpPr/>
      </dsp:nvSpPr>
      <dsp:spPr>
        <a:xfrm rot="5400000">
          <a:off x="-376956" y="2611591"/>
          <a:ext cx="2513041" cy="1759129"/>
        </a:xfrm>
        <a:prstGeom prst="chevron">
          <a:avLst/>
        </a:prstGeom>
        <a:solidFill>
          <a:schemeClr val="accent4">
            <a:hueOff val="-13003162"/>
            <a:satOff val="61689"/>
            <a:lumOff val="-13333"/>
            <a:alphaOff val="0"/>
          </a:schemeClr>
        </a:solidFill>
        <a:ln w="19050" cap="flat" cmpd="sng" algn="ctr">
          <a:solidFill>
            <a:schemeClr val="accent4">
              <a:hueOff val="-13003162"/>
              <a:satOff val="61689"/>
              <a:lumOff val="-133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Неполная</a:t>
          </a:r>
          <a:endParaRPr lang="ru-RU" sz="2600" b="1" kern="1200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sp:txBody>
      <dsp:txXfrm rot="-5400000">
        <a:off x="1" y="3114200"/>
        <a:ext cx="1759129" cy="753912"/>
      </dsp:txXfrm>
    </dsp:sp>
    <dsp:sp modelId="{6574F788-BD12-4C59-9E6E-F88A19BE103C}">
      <dsp:nvSpPr>
        <dsp:cNvPr id="0" name=""/>
        <dsp:cNvSpPr/>
      </dsp:nvSpPr>
      <dsp:spPr>
        <a:xfrm rot="5400000">
          <a:off x="4023266" y="-29501"/>
          <a:ext cx="1633477" cy="616175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7150" cap="flat" cmpd="sng" algn="ctr">
          <a:solidFill>
            <a:schemeClr val="accent5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класс предметов не ограничен в объеме;</a:t>
          </a:r>
          <a:endParaRPr lang="ru-RU" sz="2400" kern="1200" dirty="0"/>
        </a:p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общий признак точно не установлен.</a:t>
          </a:r>
          <a:endParaRPr lang="ru-RU" sz="2400" kern="1200" dirty="0"/>
        </a:p>
      </dsp:txBody>
      <dsp:txXfrm rot="-5400000">
        <a:off x="1759130" y="2314375"/>
        <a:ext cx="6082010" cy="14739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737CE9-3F64-4DCD-A0E5-28191B414057}">
      <dsp:nvSpPr>
        <dsp:cNvPr id="0" name=""/>
        <dsp:cNvSpPr/>
      </dsp:nvSpPr>
      <dsp:spPr>
        <a:xfrm>
          <a:off x="4176464" y="1888875"/>
          <a:ext cx="1898285" cy="7726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5235"/>
              </a:lnTo>
              <a:lnTo>
                <a:pt x="1898285" y="395235"/>
              </a:lnTo>
              <a:lnTo>
                <a:pt x="1898285" y="772631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948CA0-E640-4621-9E21-DF24BD672B0A}">
      <dsp:nvSpPr>
        <dsp:cNvPr id="0" name=""/>
        <dsp:cNvSpPr/>
      </dsp:nvSpPr>
      <dsp:spPr>
        <a:xfrm>
          <a:off x="1647907" y="1888875"/>
          <a:ext cx="2528556" cy="772631"/>
        </a:xfrm>
        <a:custGeom>
          <a:avLst/>
          <a:gdLst/>
          <a:ahLst/>
          <a:cxnLst/>
          <a:rect l="0" t="0" r="0" b="0"/>
          <a:pathLst>
            <a:path>
              <a:moveTo>
                <a:pt x="2528556" y="0"/>
              </a:moveTo>
              <a:lnTo>
                <a:pt x="2528556" y="395235"/>
              </a:lnTo>
              <a:lnTo>
                <a:pt x="0" y="395235"/>
              </a:lnTo>
              <a:lnTo>
                <a:pt x="0" y="772631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BF2A41-C6A7-4633-89EA-6F952105CFDD}">
      <dsp:nvSpPr>
        <dsp:cNvPr id="0" name=""/>
        <dsp:cNvSpPr/>
      </dsp:nvSpPr>
      <dsp:spPr>
        <a:xfrm>
          <a:off x="2614519" y="271463"/>
          <a:ext cx="3123888" cy="16174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28235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Индукция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(неполная)</a:t>
          </a:r>
          <a:endParaRPr lang="ru-RU" sz="3200" b="1" kern="1200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sp:txBody>
      <dsp:txXfrm>
        <a:off x="2614519" y="271463"/>
        <a:ext cx="3123888" cy="1617411"/>
      </dsp:txXfrm>
    </dsp:sp>
    <dsp:sp modelId="{BFB713EC-EBA9-41EE-B4F7-8B369991660E}">
      <dsp:nvSpPr>
        <dsp:cNvPr id="0" name=""/>
        <dsp:cNvSpPr/>
      </dsp:nvSpPr>
      <dsp:spPr>
        <a:xfrm flipV="1">
          <a:off x="3658730" y="1691323"/>
          <a:ext cx="1972632" cy="21539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10800000">
        <a:off x="3658730" y="1691323"/>
        <a:ext cx="1972632" cy="215390"/>
      </dsp:txXfrm>
    </dsp:sp>
    <dsp:sp modelId="{D1BCDBCB-3ECE-4FB5-B57A-8E043BB69DD7}">
      <dsp:nvSpPr>
        <dsp:cNvPr id="0" name=""/>
        <dsp:cNvSpPr/>
      </dsp:nvSpPr>
      <dsp:spPr>
        <a:xfrm>
          <a:off x="85963" y="2661506"/>
          <a:ext cx="3123888" cy="161741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28235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Популярная</a:t>
          </a:r>
          <a:endParaRPr lang="ru-RU" sz="3200" b="1" kern="1200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sp:txBody>
      <dsp:txXfrm>
        <a:off x="85963" y="2661506"/>
        <a:ext cx="3123888" cy="1617411"/>
      </dsp:txXfrm>
    </dsp:sp>
    <dsp:sp modelId="{28D3BF33-845F-47A1-A8FE-BAB43DB30968}">
      <dsp:nvSpPr>
        <dsp:cNvPr id="0" name=""/>
        <dsp:cNvSpPr/>
      </dsp:nvSpPr>
      <dsp:spPr>
        <a:xfrm>
          <a:off x="554646" y="3701123"/>
          <a:ext cx="3283044" cy="12839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9525" rIns="3810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>
              <a:latin typeface="Times New Roman" pitchFamily="18" charset="0"/>
              <a:cs typeface="Times New Roman" pitchFamily="18" charset="0"/>
            </a:rPr>
            <a:t>На основании повторяемости  одного признака у ряда признаков при отсутствии противоречия делается вывод о том, что всем предметам данного вида присущ данный признак.</a:t>
          </a:r>
          <a:endParaRPr lang="ru-RU" sz="15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54646" y="3701123"/>
        <a:ext cx="3283044" cy="1283960"/>
      </dsp:txXfrm>
    </dsp:sp>
    <dsp:sp modelId="{4879C806-BDCA-4ADD-9F24-3F4623BE80E9}">
      <dsp:nvSpPr>
        <dsp:cNvPr id="0" name=""/>
        <dsp:cNvSpPr/>
      </dsp:nvSpPr>
      <dsp:spPr>
        <a:xfrm>
          <a:off x="4512805" y="2661506"/>
          <a:ext cx="3123888" cy="1617411"/>
        </a:xfrm>
        <a:prstGeom prst="rect">
          <a:avLst/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235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Научная</a:t>
          </a:r>
          <a:endParaRPr lang="ru-RU" sz="3600" b="1" kern="1200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sp:txBody>
      <dsp:txXfrm>
        <a:off x="4512805" y="2661506"/>
        <a:ext cx="3123888" cy="1617411"/>
      </dsp:txXfrm>
    </dsp:sp>
    <dsp:sp modelId="{466D3B14-9325-4D7A-9846-9AD96A49D846}">
      <dsp:nvSpPr>
        <dsp:cNvPr id="0" name=""/>
        <dsp:cNvSpPr/>
      </dsp:nvSpPr>
      <dsp:spPr>
        <a:xfrm>
          <a:off x="4841939" y="3675646"/>
          <a:ext cx="3447264" cy="130408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10518374"/>
              <a:satOff val="-61895"/>
              <a:lumOff val="23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На основании необходимых признаков и необходимой части предметов класса делается вывод о том, что всем предметам  данного вида присущ данный признак.  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41939" y="3675646"/>
        <a:ext cx="3447264" cy="13040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543800" cy="1129680"/>
          </a:xfrm>
        </p:spPr>
        <p:txBody>
          <a:bodyPr/>
          <a:lstStyle/>
          <a:p>
            <a:pPr algn="ctr"/>
            <a:r>
              <a:rPr lang="ru-RU" dirty="0" smtClean="0"/>
              <a:t>Тема №9.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3284984"/>
            <a:ext cx="6264696" cy="792088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Правдоподобные (вероятные)  умозаключения. 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834983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Индукция и культура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9574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i="1" dirty="0" err="1" smtClean="0">
                <a:solidFill>
                  <a:schemeClr val="bg1"/>
                </a:solidFill>
              </a:rPr>
              <a:t>Недедуктивные</a:t>
            </a:r>
            <a:r>
              <a:rPr lang="ru-RU" b="1" i="1" dirty="0" smtClean="0">
                <a:solidFill>
                  <a:schemeClr val="bg1"/>
                </a:solidFill>
              </a:rPr>
              <a:t> умозаключения считаются не доказательными, а 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эвристическими, познавательными </a:t>
            </a:r>
            <a:r>
              <a:rPr lang="ru-RU" b="1" i="1" dirty="0" smtClean="0">
                <a:solidFill>
                  <a:schemeClr val="bg1"/>
                </a:solidFill>
              </a:rPr>
              <a:t>рассуждениями. Логическая вероятность служит основой для двух основных видов вероятностного познания -  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Индукции и аналогии.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766853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852936"/>
            <a:ext cx="6096000" cy="365759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Индуктивные умозаключения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– такие умозаключения, в которых вывод имеет большую степень общности, чем посылки; это умозаключения от частного к общему. </a:t>
            </a:r>
          </a:p>
          <a:p>
            <a:pPr algn="ctr"/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В форме индукции осуществляются эмпирические (опытные) обобщения. 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831832" cy="1224136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r"/>
            <a:r>
              <a:rPr lang="ru-RU" sz="44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1. Индукция </a:t>
            </a:r>
            <a:r>
              <a:rPr lang="ru-RU" sz="44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/>
            </a:r>
            <a:br>
              <a:rPr lang="ru-RU" sz="44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</a:br>
            <a:r>
              <a:rPr lang="ru-RU" sz="32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(лат. </a:t>
            </a:r>
            <a:r>
              <a:rPr lang="en-US" sz="32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induction</a:t>
            </a:r>
            <a:r>
              <a:rPr lang="ru-RU" sz="32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– наведение).</a:t>
            </a:r>
            <a:endParaRPr lang="ru-RU" sz="3200" b="1" dirty="0">
              <a:ln w="50800"/>
              <a:solidFill>
                <a:schemeClr val="bg1">
                  <a:shade val="5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299255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133600" y="260649"/>
            <a:ext cx="6614864" cy="408275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Segoe Script" pitchFamily="34" charset="0"/>
              </a:rPr>
              <a:t>В </a:t>
            </a:r>
            <a:r>
              <a:rPr lang="en-US" b="1" dirty="0" smtClean="0">
                <a:solidFill>
                  <a:srgbClr val="002060"/>
                </a:solidFill>
                <a:latin typeface="Segoe Script" pitchFamily="34" charset="0"/>
              </a:rPr>
              <a:t>XVI</a:t>
            </a:r>
            <a:r>
              <a:rPr lang="ru-RU" b="1" dirty="0" smtClean="0">
                <a:solidFill>
                  <a:srgbClr val="002060"/>
                </a:solidFill>
                <a:latin typeface="Segoe Script" pitchFamily="34" charset="0"/>
              </a:rPr>
              <a:t> - </a:t>
            </a:r>
            <a:r>
              <a:rPr lang="en-US" b="1" dirty="0" smtClean="0">
                <a:solidFill>
                  <a:srgbClr val="002060"/>
                </a:solidFill>
                <a:latin typeface="Segoe Script" pitchFamily="34" charset="0"/>
              </a:rPr>
              <a:t>XVII</a:t>
            </a:r>
            <a:r>
              <a:rPr lang="ru-RU" b="1" dirty="0" smtClean="0">
                <a:solidFill>
                  <a:srgbClr val="002060"/>
                </a:solidFill>
                <a:latin typeface="Segoe Script" pitchFamily="34" charset="0"/>
              </a:rPr>
              <a:t> веках ученые пришли к выводу о том, что логика Аристотеля, основанная на дедуктивных умозаключениях (так называемый </a:t>
            </a:r>
            <a:r>
              <a:rPr lang="ru-RU" b="1" dirty="0" smtClean="0">
                <a:latin typeface="Segoe Script" pitchFamily="34" charset="0"/>
              </a:rPr>
              <a:t>Органон</a:t>
            </a:r>
            <a:r>
              <a:rPr lang="ru-RU" b="1" dirty="0" smtClean="0">
                <a:solidFill>
                  <a:srgbClr val="002060"/>
                </a:solidFill>
                <a:latin typeface="Segoe Script" pitchFamily="34" charset="0"/>
              </a:rPr>
              <a:t>), не может способствовать развитию науки. Именно тогда английский философ </a:t>
            </a:r>
            <a:r>
              <a:rPr lang="ru-RU" b="1" dirty="0" err="1" smtClean="0">
                <a:latin typeface="Segoe Script" pitchFamily="34" charset="0"/>
              </a:rPr>
              <a:t>Фрэнсис</a:t>
            </a:r>
            <a:r>
              <a:rPr lang="ru-RU" b="1" dirty="0" smtClean="0">
                <a:latin typeface="Segoe Script" pitchFamily="34" charset="0"/>
              </a:rPr>
              <a:t> Бэкон создал «Новый Органон»</a:t>
            </a:r>
            <a:r>
              <a:rPr lang="ru-RU" b="1" dirty="0" smtClean="0">
                <a:solidFill>
                  <a:srgbClr val="002060"/>
                </a:solidFill>
                <a:latin typeface="Segoe Script" pitchFamily="34" charset="0"/>
              </a:rPr>
              <a:t>, в котором обосновал индуктивный метод познания. </a:t>
            </a:r>
            <a:endParaRPr lang="ru-RU" b="1" dirty="0">
              <a:solidFill>
                <a:srgbClr val="002060"/>
              </a:solidFill>
              <a:latin typeface="Segoe Script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«Новый Органон»</a:t>
            </a:r>
            <a:endParaRPr lang="ru-RU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591664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332656"/>
            <a:ext cx="5328592" cy="6120680"/>
          </a:xfrm>
        </p:spPr>
        <p:txBody>
          <a:bodyPr>
            <a:normAutofit/>
          </a:bodyPr>
          <a:lstStyle/>
          <a:p>
            <a:pPr algn="ctr"/>
            <a:r>
              <a:rPr lang="ru-RU" sz="2400" i="1" dirty="0"/>
              <a:t>По убеждению Бэкона, существовавшие при нем научные методы исследования требовали коренного изменения. В средние </a:t>
            </a:r>
            <a:r>
              <a:rPr lang="ru-RU" sz="2400" i="1" dirty="0" smtClean="0"/>
              <a:t>века наука </a:t>
            </a:r>
            <a:r>
              <a:rPr lang="ru-RU" sz="2400" i="1" dirty="0"/>
              <a:t>пользовалась главным образом дедуктивным методом </a:t>
            </a:r>
            <a:r>
              <a:rPr lang="ru-RU" sz="2400" i="1" dirty="0" smtClean="0"/>
              <a:t>– </a:t>
            </a:r>
            <a:r>
              <a:rPr lang="ru-RU" sz="2400" i="1" dirty="0"/>
              <a:t>такой </a:t>
            </a:r>
            <a:r>
              <a:rPr lang="ru-RU" sz="2400" i="1" dirty="0" smtClean="0"/>
              <a:t>метод, по </a:t>
            </a:r>
            <a:r>
              <a:rPr lang="ru-RU" sz="2400" i="1" dirty="0"/>
              <a:t>Бэкону, не является результативным и мало подходит для </a:t>
            </a:r>
            <a:r>
              <a:rPr lang="ru-RU" sz="2400" i="1" dirty="0" smtClean="0"/>
              <a:t>познания. </a:t>
            </a:r>
            <a:r>
              <a:rPr lang="ru-RU" sz="2400" b="1" i="1" dirty="0">
                <a:solidFill>
                  <a:srgbClr val="002060"/>
                </a:solidFill>
              </a:rPr>
              <a:t>Всякое познание </a:t>
            </a:r>
            <a:r>
              <a:rPr lang="ru-RU" sz="2400" b="1" i="1" dirty="0" smtClean="0">
                <a:solidFill>
                  <a:srgbClr val="002060"/>
                </a:solidFill>
              </a:rPr>
              <a:t>должно </a:t>
            </a:r>
            <a:r>
              <a:rPr lang="ru-RU" sz="2400" b="1" i="1" dirty="0">
                <a:solidFill>
                  <a:srgbClr val="002060"/>
                </a:solidFill>
              </a:rPr>
              <a:t>опираться на опыт, то есть должны двигаться от изучения единичных фактов к общим положениям – это и есть </a:t>
            </a:r>
            <a:r>
              <a:rPr lang="ru-RU" sz="2400" b="1" i="1" dirty="0">
                <a:solidFill>
                  <a:srgbClr val="00206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индуктивный метод.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95313"/>
            <a:ext cx="2867331" cy="348175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87099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9649370"/>
              </p:ext>
            </p:extLst>
          </p:nvPr>
        </p:nvGraphicFramePr>
        <p:xfrm>
          <a:off x="683568" y="620688"/>
          <a:ext cx="7920880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517232"/>
            <a:ext cx="7543800" cy="914400"/>
          </a:xfrm>
        </p:spPr>
        <p:txBody>
          <a:bodyPr/>
          <a:lstStyle/>
          <a:p>
            <a:r>
              <a:rPr lang="ru-RU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Виды индукции:</a:t>
            </a:r>
            <a:endParaRPr lang="ru-RU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235566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700808"/>
            <a:ext cx="9036496" cy="489654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Убийство (А1) является особо тяжким преступлением.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Убийство в состоянии аффекта (А2) – преступление небольшой тяжести (Р).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Причинение смерти по неосторожности (А3) - </a:t>
            </a:r>
            <a:r>
              <a:rPr lang="ru-RU" b="1" dirty="0">
                <a:solidFill>
                  <a:srgbClr val="00B050"/>
                </a:solidFill>
              </a:rPr>
              <a:t>преступление небольшой </a:t>
            </a:r>
            <a:r>
              <a:rPr lang="ru-RU" b="1" dirty="0" smtClean="0">
                <a:solidFill>
                  <a:srgbClr val="00B050"/>
                </a:solidFill>
              </a:rPr>
              <a:t>тяжести (Р).</a:t>
            </a:r>
            <a:endParaRPr lang="ru-RU" b="1" dirty="0">
              <a:solidFill>
                <a:srgbClr val="00B050"/>
              </a:solidFill>
            </a:endParaRPr>
          </a:p>
          <a:p>
            <a:r>
              <a:rPr lang="ru-RU" dirty="0" smtClean="0"/>
              <a:t>Умышленное причинение тяжкого вреда здоровью (А4) – тяжкое преступление.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Побои (А5)-  </a:t>
            </a:r>
            <a:r>
              <a:rPr lang="ru-RU" b="1" dirty="0">
                <a:solidFill>
                  <a:srgbClr val="00B050"/>
                </a:solidFill>
              </a:rPr>
              <a:t>преступление небольшой </a:t>
            </a:r>
            <a:r>
              <a:rPr lang="ru-RU" b="1" dirty="0" smtClean="0">
                <a:solidFill>
                  <a:srgbClr val="00B050"/>
                </a:solidFill>
              </a:rPr>
              <a:t>тяжести (Р).</a:t>
            </a:r>
          </a:p>
          <a:p>
            <a:r>
              <a:rPr lang="ru-RU" dirty="0"/>
              <a:t>Убийство (А1</a:t>
            </a:r>
            <a:r>
              <a:rPr lang="ru-RU" dirty="0" smtClean="0"/>
              <a:t>), убийство </a:t>
            </a:r>
            <a:r>
              <a:rPr lang="ru-RU" dirty="0"/>
              <a:t>в состоянии аффекта (А2) </a:t>
            </a:r>
            <a:r>
              <a:rPr lang="ru-RU" dirty="0" smtClean="0"/>
              <a:t>, причинение </a:t>
            </a:r>
            <a:r>
              <a:rPr lang="ru-RU" dirty="0"/>
              <a:t>смерти по неосторожности (А3) </a:t>
            </a:r>
            <a:r>
              <a:rPr lang="ru-RU" dirty="0" smtClean="0"/>
              <a:t>, умышленное </a:t>
            </a:r>
            <a:r>
              <a:rPr lang="ru-RU" dirty="0"/>
              <a:t>причинение тяжкого вреда здоровью (А4) </a:t>
            </a:r>
            <a:r>
              <a:rPr lang="ru-RU" dirty="0" smtClean="0"/>
              <a:t>,</a:t>
            </a:r>
            <a:r>
              <a:rPr lang="ru-RU" dirty="0"/>
              <a:t> </a:t>
            </a:r>
            <a:r>
              <a:rPr lang="ru-RU" dirty="0" smtClean="0"/>
              <a:t>побои </a:t>
            </a:r>
            <a:r>
              <a:rPr lang="ru-RU" dirty="0"/>
              <a:t>(А5</a:t>
            </a:r>
            <a:r>
              <a:rPr lang="ru-RU" dirty="0" smtClean="0"/>
              <a:t>) – это преступления против личности.  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Следовательно, некоторые преступления против личности (А2, А3, А5) являются преступлениями небольшой тяжести (Р). </a:t>
            </a:r>
            <a:endParaRPr lang="ru-RU" b="1" dirty="0">
              <a:solidFill>
                <a:srgbClr val="00B050"/>
              </a:solidFill>
            </a:endParaRPr>
          </a:p>
          <a:p>
            <a:pPr marL="18288" indent="0">
              <a:buNone/>
            </a:pPr>
            <a:endParaRPr lang="ru-RU" b="1" dirty="0" smtClean="0">
              <a:solidFill>
                <a:srgbClr val="00B050"/>
              </a:solidFill>
            </a:endParaRPr>
          </a:p>
          <a:p>
            <a:endParaRPr lang="ru-RU" b="1" dirty="0" smtClean="0">
              <a:solidFill>
                <a:srgbClr val="00B050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476672"/>
            <a:ext cx="6408712" cy="1296144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Юристу чаще приходится пользоваться неполной индукцией, например: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/>
            </a:r>
            <a:b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</a:br>
            <a:endParaRPr lang="ru-RU" b="1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522869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4550454"/>
              </p:ext>
            </p:extLst>
          </p:nvPr>
        </p:nvGraphicFramePr>
        <p:xfrm>
          <a:off x="323528" y="1628800"/>
          <a:ext cx="835292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321040" cy="1144488"/>
          </a:xfrm>
        </p:spPr>
        <p:txBody>
          <a:bodyPr/>
          <a:lstStyle/>
          <a:p>
            <a:pPr algn="ctr"/>
            <a:r>
              <a:rPr lang="ru-RU" sz="4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Виды неполной индукции по способам обоснования.</a:t>
            </a:r>
            <a:endParaRPr lang="ru-RU" sz="4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99483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563888" y="188640"/>
            <a:ext cx="5472608" cy="439938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Segoe Script" pitchFamily="34" charset="0"/>
              </a:rPr>
              <a:t>Индуктивный метод является основой для формирования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Script" pitchFamily="34" charset="0"/>
              </a:rPr>
              <a:t>научной картины мира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Script" pitchFamily="34" charset="0"/>
              </a:rPr>
              <a:t>. </a:t>
            </a:r>
            <a:r>
              <a:rPr lang="ru-RU" b="1" dirty="0" smtClean="0">
                <a:solidFill>
                  <a:srgbClr val="002060"/>
                </a:solidFill>
                <a:latin typeface="Segoe Script" pitchFamily="34" charset="0"/>
              </a:rPr>
              <a:t>Именно эксперимент как важнейшее проявление индуктивного познания является двигателем науки в современном мире. </a:t>
            </a:r>
            <a:endParaRPr lang="ru-RU" b="1" dirty="0">
              <a:solidFill>
                <a:srgbClr val="002060"/>
              </a:solidFill>
              <a:latin typeface="Segoe Script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5013176"/>
            <a:ext cx="7543800" cy="91440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Индукция и наука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3607798" cy="225487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36912"/>
            <a:ext cx="3607797" cy="236733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01914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59</TotalTime>
  <Words>444</Words>
  <Application>Microsoft Office PowerPoint</Application>
  <PresentationFormat>Экран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Базовая</vt:lpstr>
      <vt:lpstr>Тема №9. </vt:lpstr>
      <vt:lpstr>Индукции и аналогии.</vt:lpstr>
      <vt:lpstr>1. Индукция  (лат. induction – наведение).</vt:lpstr>
      <vt:lpstr>«Новый Органон»</vt:lpstr>
      <vt:lpstr>Презентация PowerPoint</vt:lpstr>
      <vt:lpstr>Виды индукции:</vt:lpstr>
      <vt:lpstr>Юристу чаще приходится пользоваться неполной индукцией, например: </vt:lpstr>
      <vt:lpstr>Виды неполной индукции по способам обоснования.</vt:lpstr>
      <vt:lpstr>Индукция и наука</vt:lpstr>
      <vt:lpstr>Индукция и культура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№9. </dc:title>
  <dc:creator>Владелец</dc:creator>
  <cp:lastModifiedBy>Владелец</cp:lastModifiedBy>
  <cp:revision>9</cp:revision>
  <dcterms:created xsi:type="dcterms:W3CDTF">2014-01-08T13:20:40Z</dcterms:created>
  <dcterms:modified xsi:type="dcterms:W3CDTF">2014-01-11T15:43:29Z</dcterms:modified>
</cp:coreProperties>
</file>