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59CBB7-96AF-420A-9FBD-219667C1F7A0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BE4A314A-0BF6-4629-BF3F-6BB0CA739492}">
      <dgm:prSet phldrT="[Текст]" custT="1"/>
      <dgm:spPr/>
      <dgm:t>
        <a:bodyPr/>
        <a:lstStyle/>
        <a:p>
          <a:r>
            <a:rPr lang="ru-RU" sz="2000" b="1" u="sng" dirty="0" smtClean="0">
              <a:solidFill>
                <a:schemeClr val="tx1"/>
              </a:solidFill>
            </a:rPr>
            <a:t>Правонарушение</a:t>
          </a:r>
          <a:endParaRPr lang="ru-RU" sz="2000" b="1" u="sng" dirty="0">
            <a:solidFill>
              <a:schemeClr val="tx1"/>
            </a:solidFill>
          </a:endParaRPr>
        </a:p>
      </dgm:t>
    </dgm:pt>
    <dgm:pt modelId="{F76E86E5-2225-4CA4-B89D-8D2729B96703}" type="parTrans" cxnId="{B0B86333-9E9F-4B0B-8165-DD4525226549}">
      <dgm:prSet/>
      <dgm:spPr/>
      <dgm:t>
        <a:bodyPr/>
        <a:lstStyle/>
        <a:p>
          <a:endParaRPr lang="ru-RU"/>
        </a:p>
      </dgm:t>
    </dgm:pt>
    <dgm:pt modelId="{5D429605-5407-4EFF-A487-B9477957FD41}" type="sibTrans" cxnId="{B0B86333-9E9F-4B0B-8165-DD4525226549}">
      <dgm:prSet/>
      <dgm:spPr/>
      <dgm:t>
        <a:bodyPr/>
        <a:lstStyle/>
        <a:p>
          <a:endParaRPr lang="ru-RU"/>
        </a:p>
      </dgm:t>
    </dgm:pt>
    <dgm:pt modelId="{E660ACD4-8FB7-441B-B41F-F97476D002C0}" type="asst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Преступление</a:t>
          </a:r>
          <a:endParaRPr lang="ru-RU" sz="2000" b="1" dirty="0">
            <a:solidFill>
              <a:schemeClr val="tx1"/>
            </a:solidFill>
          </a:endParaRPr>
        </a:p>
      </dgm:t>
    </dgm:pt>
    <dgm:pt modelId="{EE90141A-4BFD-4B77-86A7-967BF3AC41AF}" type="parTrans" cxnId="{2D8A556A-B2E7-4C78-ABA9-9A488003F484}">
      <dgm:prSet/>
      <dgm:spPr/>
      <dgm:t>
        <a:bodyPr/>
        <a:lstStyle/>
        <a:p>
          <a:endParaRPr lang="ru-RU"/>
        </a:p>
      </dgm:t>
    </dgm:pt>
    <dgm:pt modelId="{FEAF1C3B-DCB1-457E-B9BF-A1F2ABB88D37}" type="sibTrans" cxnId="{2D8A556A-B2E7-4C78-ABA9-9A488003F484}">
      <dgm:prSet/>
      <dgm:spPr/>
      <dgm:t>
        <a:bodyPr/>
        <a:lstStyle/>
        <a:p>
          <a:endParaRPr lang="ru-RU"/>
        </a:p>
      </dgm:t>
    </dgm:pt>
    <dgm:pt modelId="{A5BA5832-4C97-4E2B-92EA-E565FB5DB283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Непреступное деяние</a:t>
          </a:r>
        </a:p>
        <a:p>
          <a:r>
            <a:rPr lang="ru-RU" sz="1600" b="1" dirty="0" smtClean="0">
              <a:solidFill>
                <a:schemeClr val="tx1"/>
              </a:solidFill>
            </a:rPr>
            <a:t>(иное правонарушение)</a:t>
          </a:r>
          <a:endParaRPr lang="ru-RU" sz="1600" b="1" dirty="0">
            <a:solidFill>
              <a:schemeClr val="tx1"/>
            </a:solidFill>
          </a:endParaRPr>
        </a:p>
      </dgm:t>
    </dgm:pt>
    <dgm:pt modelId="{B8468237-6565-4D02-954B-B245466840D0}" type="parTrans" cxnId="{7D70F7C3-53A8-471A-B6AA-5F8219F8F917}">
      <dgm:prSet/>
      <dgm:spPr/>
      <dgm:t>
        <a:bodyPr/>
        <a:lstStyle/>
        <a:p>
          <a:endParaRPr lang="ru-RU"/>
        </a:p>
      </dgm:t>
    </dgm:pt>
    <dgm:pt modelId="{4D5EB41B-149E-441E-8010-CB6716824262}" type="sibTrans" cxnId="{7D70F7C3-53A8-471A-B6AA-5F8219F8F917}">
      <dgm:prSet/>
      <dgm:spPr/>
      <dgm:t>
        <a:bodyPr/>
        <a:lstStyle/>
        <a:p>
          <a:endParaRPr lang="ru-RU"/>
        </a:p>
      </dgm:t>
    </dgm:pt>
    <dgm:pt modelId="{AB6D446F-E11B-4FF0-B630-F3C03E360A10}" type="pres">
      <dgm:prSet presAssocID="{5B59CBB7-96AF-420A-9FBD-219667C1F7A0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2DA474D-897A-4115-A843-5BB27B0DC380}" type="pres">
      <dgm:prSet presAssocID="{BE4A314A-0BF6-4629-BF3F-6BB0CA739492}" presName="hierRoot1" presStyleCnt="0">
        <dgm:presLayoutVars>
          <dgm:hierBranch val="init"/>
        </dgm:presLayoutVars>
      </dgm:prSet>
      <dgm:spPr/>
    </dgm:pt>
    <dgm:pt modelId="{766D8802-D749-48BB-AE82-4884D2774E5E}" type="pres">
      <dgm:prSet presAssocID="{BE4A314A-0BF6-4629-BF3F-6BB0CA739492}" presName="rootComposite1" presStyleCnt="0"/>
      <dgm:spPr/>
    </dgm:pt>
    <dgm:pt modelId="{3F477B44-43CA-4B26-8AA6-3EDF6B9DBBBD}" type="pres">
      <dgm:prSet presAssocID="{BE4A314A-0BF6-4629-BF3F-6BB0CA739492}" presName="rootText1" presStyleLbl="alignAcc1" presStyleIdx="0" presStyleCnt="0" custScaleX="1148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35C22B9-36F4-4347-BA17-40D176678D6F}" type="pres">
      <dgm:prSet presAssocID="{BE4A314A-0BF6-4629-BF3F-6BB0CA739492}" presName="topArc1" presStyleLbl="parChTrans1D1" presStyleIdx="0" presStyleCnt="6"/>
      <dgm:spPr/>
    </dgm:pt>
    <dgm:pt modelId="{B85BB369-4622-4D9B-8479-AF4AE606BD50}" type="pres">
      <dgm:prSet presAssocID="{BE4A314A-0BF6-4629-BF3F-6BB0CA739492}" presName="bottomArc1" presStyleLbl="parChTrans1D1" presStyleIdx="1" presStyleCnt="6"/>
      <dgm:spPr/>
    </dgm:pt>
    <dgm:pt modelId="{2AA4CD59-5CA1-4C28-B66C-12B3D84E64C3}" type="pres">
      <dgm:prSet presAssocID="{BE4A314A-0BF6-4629-BF3F-6BB0CA739492}" presName="topConnNode1" presStyleLbl="node1" presStyleIdx="0" presStyleCnt="0"/>
      <dgm:spPr/>
      <dgm:t>
        <a:bodyPr/>
        <a:lstStyle/>
        <a:p>
          <a:endParaRPr lang="ru-RU"/>
        </a:p>
      </dgm:t>
    </dgm:pt>
    <dgm:pt modelId="{63A4C408-47C2-479B-93C4-106F862170EA}" type="pres">
      <dgm:prSet presAssocID="{BE4A314A-0BF6-4629-BF3F-6BB0CA739492}" presName="hierChild2" presStyleCnt="0"/>
      <dgm:spPr/>
    </dgm:pt>
    <dgm:pt modelId="{1089EEE3-6E38-4F38-BF74-6169C5BB552E}" type="pres">
      <dgm:prSet presAssocID="{B8468237-6565-4D02-954B-B245466840D0}" presName="Name28" presStyleLbl="parChTrans1D2" presStyleIdx="0" presStyleCnt="2"/>
      <dgm:spPr/>
      <dgm:t>
        <a:bodyPr/>
        <a:lstStyle/>
        <a:p>
          <a:endParaRPr lang="ru-RU"/>
        </a:p>
      </dgm:t>
    </dgm:pt>
    <dgm:pt modelId="{E9970743-D8C3-44C5-8021-8CFD8B4C47D7}" type="pres">
      <dgm:prSet presAssocID="{A5BA5832-4C97-4E2B-92EA-E565FB5DB283}" presName="hierRoot2" presStyleCnt="0">
        <dgm:presLayoutVars>
          <dgm:hierBranch val="init"/>
        </dgm:presLayoutVars>
      </dgm:prSet>
      <dgm:spPr/>
    </dgm:pt>
    <dgm:pt modelId="{A702E62C-8659-4B87-952B-3F0D2068E31F}" type="pres">
      <dgm:prSet presAssocID="{A5BA5832-4C97-4E2B-92EA-E565FB5DB283}" presName="rootComposite2" presStyleCnt="0"/>
      <dgm:spPr/>
    </dgm:pt>
    <dgm:pt modelId="{919E5419-213B-4658-9CBA-271EDCED5A16}" type="pres">
      <dgm:prSet presAssocID="{A5BA5832-4C97-4E2B-92EA-E565FB5DB283}" presName="rootText2" presStyleLbl="alignAcc1" presStyleIdx="0" presStyleCnt="0" custScaleX="105453" custScaleY="104858" custLinFactY="-100000" custLinFactNeighborX="62896" custLinFactNeighborY="-118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659B20-0EFB-446C-80DE-6161966061C5}" type="pres">
      <dgm:prSet presAssocID="{A5BA5832-4C97-4E2B-92EA-E565FB5DB283}" presName="topArc2" presStyleLbl="parChTrans1D1" presStyleIdx="2" presStyleCnt="6"/>
      <dgm:spPr/>
    </dgm:pt>
    <dgm:pt modelId="{2159C317-9F19-404D-8383-DE4953E22A05}" type="pres">
      <dgm:prSet presAssocID="{A5BA5832-4C97-4E2B-92EA-E565FB5DB283}" presName="bottomArc2" presStyleLbl="parChTrans1D1" presStyleIdx="3" presStyleCnt="6"/>
      <dgm:spPr/>
    </dgm:pt>
    <dgm:pt modelId="{B4406E4A-DDA1-4BEB-8A4F-1958026C5508}" type="pres">
      <dgm:prSet presAssocID="{A5BA5832-4C97-4E2B-92EA-E565FB5DB283}" presName="topConnNode2" presStyleLbl="node2" presStyleIdx="0" presStyleCnt="0"/>
      <dgm:spPr/>
      <dgm:t>
        <a:bodyPr/>
        <a:lstStyle/>
        <a:p>
          <a:endParaRPr lang="ru-RU"/>
        </a:p>
      </dgm:t>
    </dgm:pt>
    <dgm:pt modelId="{46686664-1DAA-4106-8A4B-27B74F61E0F3}" type="pres">
      <dgm:prSet presAssocID="{A5BA5832-4C97-4E2B-92EA-E565FB5DB283}" presName="hierChild4" presStyleCnt="0"/>
      <dgm:spPr/>
    </dgm:pt>
    <dgm:pt modelId="{4C9CDE98-C476-4803-B0BF-5497EEFC5E08}" type="pres">
      <dgm:prSet presAssocID="{A5BA5832-4C97-4E2B-92EA-E565FB5DB283}" presName="hierChild5" presStyleCnt="0"/>
      <dgm:spPr/>
    </dgm:pt>
    <dgm:pt modelId="{DCCFE435-FC2B-49BE-85DE-569F16B6DFCF}" type="pres">
      <dgm:prSet presAssocID="{BE4A314A-0BF6-4629-BF3F-6BB0CA739492}" presName="hierChild3" presStyleCnt="0"/>
      <dgm:spPr/>
    </dgm:pt>
    <dgm:pt modelId="{42A18F18-B054-4181-8916-1AA2330CBDEB}" type="pres">
      <dgm:prSet presAssocID="{EE90141A-4BFD-4B77-86A7-967BF3AC41AF}" presName="Name101" presStyleLbl="parChTrans1D2" presStyleIdx="1" presStyleCnt="2"/>
      <dgm:spPr/>
      <dgm:t>
        <a:bodyPr/>
        <a:lstStyle/>
        <a:p>
          <a:endParaRPr lang="ru-RU"/>
        </a:p>
      </dgm:t>
    </dgm:pt>
    <dgm:pt modelId="{AC2EA091-16F9-4370-ACB6-5CAABB1F89A8}" type="pres">
      <dgm:prSet presAssocID="{E660ACD4-8FB7-441B-B41F-F97476D002C0}" presName="hierRoot3" presStyleCnt="0">
        <dgm:presLayoutVars>
          <dgm:hierBranch val="init"/>
        </dgm:presLayoutVars>
      </dgm:prSet>
      <dgm:spPr/>
    </dgm:pt>
    <dgm:pt modelId="{BDE08525-55CA-4BB5-A071-3FC96460F59F}" type="pres">
      <dgm:prSet presAssocID="{E660ACD4-8FB7-441B-B41F-F97476D002C0}" presName="rootComposite3" presStyleCnt="0"/>
      <dgm:spPr/>
    </dgm:pt>
    <dgm:pt modelId="{7224D44B-C6F5-498F-AC4A-4F161130610B}" type="pres">
      <dgm:prSet presAssocID="{E660ACD4-8FB7-441B-B41F-F97476D002C0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83A91F-2A84-4796-9898-0B6713243A43}" type="pres">
      <dgm:prSet presAssocID="{E660ACD4-8FB7-441B-B41F-F97476D002C0}" presName="topArc3" presStyleLbl="parChTrans1D1" presStyleIdx="4" presStyleCnt="6"/>
      <dgm:spPr/>
    </dgm:pt>
    <dgm:pt modelId="{E0814E81-D09A-4308-9F12-590505FA6C96}" type="pres">
      <dgm:prSet presAssocID="{E660ACD4-8FB7-441B-B41F-F97476D002C0}" presName="bottomArc3" presStyleLbl="parChTrans1D1" presStyleIdx="5" presStyleCnt="6"/>
      <dgm:spPr/>
    </dgm:pt>
    <dgm:pt modelId="{CEE7F6AC-743D-49D7-92FF-10F337F7FD5C}" type="pres">
      <dgm:prSet presAssocID="{E660ACD4-8FB7-441B-B41F-F97476D002C0}" presName="topConnNode3" presStyleLbl="asst1" presStyleIdx="0" presStyleCnt="0"/>
      <dgm:spPr/>
      <dgm:t>
        <a:bodyPr/>
        <a:lstStyle/>
        <a:p>
          <a:endParaRPr lang="ru-RU"/>
        </a:p>
      </dgm:t>
    </dgm:pt>
    <dgm:pt modelId="{A56794B0-7ED4-45B3-8A03-E1B8E8FD525F}" type="pres">
      <dgm:prSet presAssocID="{E660ACD4-8FB7-441B-B41F-F97476D002C0}" presName="hierChild6" presStyleCnt="0"/>
      <dgm:spPr/>
    </dgm:pt>
    <dgm:pt modelId="{81582EC0-A4A0-4875-BD22-AE2CEDD58546}" type="pres">
      <dgm:prSet presAssocID="{E660ACD4-8FB7-441B-B41F-F97476D002C0}" presName="hierChild7" presStyleCnt="0"/>
      <dgm:spPr/>
    </dgm:pt>
  </dgm:ptLst>
  <dgm:cxnLst>
    <dgm:cxn modelId="{1AD1F1D3-642A-4D4A-8E51-3EA31FD27DA0}" type="presOf" srcId="{E660ACD4-8FB7-441B-B41F-F97476D002C0}" destId="{CEE7F6AC-743D-49D7-92FF-10F337F7FD5C}" srcOrd="1" destOrd="0" presId="urn:microsoft.com/office/officeart/2008/layout/HalfCircleOrganizationChart"/>
    <dgm:cxn modelId="{AB31A4D8-37A6-4751-A8EB-07ECEAFB654D}" type="presOf" srcId="{EE90141A-4BFD-4B77-86A7-967BF3AC41AF}" destId="{42A18F18-B054-4181-8916-1AA2330CBDEB}" srcOrd="0" destOrd="0" presId="urn:microsoft.com/office/officeart/2008/layout/HalfCircleOrganizationChart"/>
    <dgm:cxn modelId="{7D70F7C3-53A8-471A-B6AA-5F8219F8F917}" srcId="{BE4A314A-0BF6-4629-BF3F-6BB0CA739492}" destId="{A5BA5832-4C97-4E2B-92EA-E565FB5DB283}" srcOrd="1" destOrd="0" parTransId="{B8468237-6565-4D02-954B-B245466840D0}" sibTransId="{4D5EB41B-149E-441E-8010-CB6716824262}"/>
    <dgm:cxn modelId="{9646FC93-D627-4F29-8905-D9155EFBA21E}" type="presOf" srcId="{E660ACD4-8FB7-441B-B41F-F97476D002C0}" destId="{7224D44B-C6F5-498F-AC4A-4F161130610B}" srcOrd="0" destOrd="0" presId="urn:microsoft.com/office/officeart/2008/layout/HalfCircleOrganizationChart"/>
    <dgm:cxn modelId="{B0B86333-9E9F-4B0B-8165-DD4525226549}" srcId="{5B59CBB7-96AF-420A-9FBD-219667C1F7A0}" destId="{BE4A314A-0BF6-4629-BF3F-6BB0CA739492}" srcOrd="0" destOrd="0" parTransId="{F76E86E5-2225-4CA4-B89D-8D2729B96703}" sibTransId="{5D429605-5407-4EFF-A487-B9477957FD41}"/>
    <dgm:cxn modelId="{1DA5B16D-B31D-476B-8B81-152936271DFC}" type="presOf" srcId="{A5BA5832-4C97-4E2B-92EA-E565FB5DB283}" destId="{919E5419-213B-4658-9CBA-271EDCED5A16}" srcOrd="0" destOrd="0" presId="urn:microsoft.com/office/officeart/2008/layout/HalfCircleOrganizationChart"/>
    <dgm:cxn modelId="{CEEEC110-A266-4DF9-A2FA-D786B59E03D0}" type="presOf" srcId="{B8468237-6565-4D02-954B-B245466840D0}" destId="{1089EEE3-6E38-4F38-BF74-6169C5BB552E}" srcOrd="0" destOrd="0" presId="urn:microsoft.com/office/officeart/2008/layout/HalfCircleOrganizationChart"/>
    <dgm:cxn modelId="{D8A4FEA1-F7CE-4009-A8AD-2B7FB8519B93}" type="presOf" srcId="{BE4A314A-0BF6-4629-BF3F-6BB0CA739492}" destId="{3F477B44-43CA-4B26-8AA6-3EDF6B9DBBBD}" srcOrd="0" destOrd="0" presId="urn:microsoft.com/office/officeart/2008/layout/HalfCircleOrganizationChart"/>
    <dgm:cxn modelId="{2D8A556A-B2E7-4C78-ABA9-9A488003F484}" srcId="{BE4A314A-0BF6-4629-BF3F-6BB0CA739492}" destId="{E660ACD4-8FB7-441B-B41F-F97476D002C0}" srcOrd="0" destOrd="0" parTransId="{EE90141A-4BFD-4B77-86A7-967BF3AC41AF}" sibTransId="{FEAF1C3B-DCB1-457E-B9BF-A1F2ABB88D37}"/>
    <dgm:cxn modelId="{C97D10AD-154C-4073-BC1A-53133E59D27A}" type="presOf" srcId="{BE4A314A-0BF6-4629-BF3F-6BB0CA739492}" destId="{2AA4CD59-5CA1-4C28-B66C-12B3D84E64C3}" srcOrd="1" destOrd="0" presId="urn:microsoft.com/office/officeart/2008/layout/HalfCircleOrganizationChart"/>
    <dgm:cxn modelId="{456C072F-B9DC-4AB1-A0A3-5126F3B25533}" type="presOf" srcId="{5B59CBB7-96AF-420A-9FBD-219667C1F7A0}" destId="{AB6D446F-E11B-4FF0-B630-F3C03E360A10}" srcOrd="0" destOrd="0" presId="urn:microsoft.com/office/officeart/2008/layout/HalfCircleOrganizationChart"/>
    <dgm:cxn modelId="{CDE3FFAE-563B-4B54-B388-5016DC64BBD2}" type="presOf" srcId="{A5BA5832-4C97-4E2B-92EA-E565FB5DB283}" destId="{B4406E4A-DDA1-4BEB-8A4F-1958026C5508}" srcOrd="1" destOrd="0" presId="urn:microsoft.com/office/officeart/2008/layout/HalfCircleOrganizationChart"/>
    <dgm:cxn modelId="{8FB84B02-949C-4445-998E-319FE11CB2E2}" type="presParOf" srcId="{AB6D446F-E11B-4FF0-B630-F3C03E360A10}" destId="{92DA474D-897A-4115-A843-5BB27B0DC380}" srcOrd="0" destOrd="0" presId="urn:microsoft.com/office/officeart/2008/layout/HalfCircleOrganizationChart"/>
    <dgm:cxn modelId="{B28447AD-0406-44D6-B545-6FA6D61E2819}" type="presParOf" srcId="{92DA474D-897A-4115-A843-5BB27B0DC380}" destId="{766D8802-D749-48BB-AE82-4884D2774E5E}" srcOrd="0" destOrd="0" presId="urn:microsoft.com/office/officeart/2008/layout/HalfCircleOrganizationChart"/>
    <dgm:cxn modelId="{0B6E5216-F973-4A47-8D0A-9798C57559AF}" type="presParOf" srcId="{766D8802-D749-48BB-AE82-4884D2774E5E}" destId="{3F477B44-43CA-4B26-8AA6-3EDF6B9DBBBD}" srcOrd="0" destOrd="0" presId="urn:microsoft.com/office/officeart/2008/layout/HalfCircleOrganizationChart"/>
    <dgm:cxn modelId="{0050B3D8-B539-4BF2-B05B-6F1947C94261}" type="presParOf" srcId="{766D8802-D749-48BB-AE82-4884D2774E5E}" destId="{135C22B9-36F4-4347-BA17-40D176678D6F}" srcOrd="1" destOrd="0" presId="urn:microsoft.com/office/officeart/2008/layout/HalfCircleOrganizationChart"/>
    <dgm:cxn modelId="{6EACAA80-8213-4A5F-B4BA-F4B5374218B2}" type="presParOf" srcId="{766D8802-D749-48BB-AE82-4884D2774E5E}" destId="{B85BB369-4622-4D9B-8479-AF4AE606BD50}" srcOrd="2" destOrd="0" presId="urn:microsoft.com/office/officeart/2008/layout/HalfCircleOrganizationChart"/>
    <dgm:cxn modelId="{BD712235-49D6-40F5-8A61-E94A7EBEF561}" type="presParOf" srcId="{766D8802-D749-48BB-AE82-4884D2774E5E}" destId="{2AA4CD59-5CA1-4C28-B66C-12B3D84E64C3}" srcOrd="3" destOrd="0" presId="urn:microsoft.com/office/officeart/2008/layout/HalfCircleOrganizationChart"/>
    <dgm:cxn modelId="{6A0941AB-3C45-44B1-973E-59C5195EEE98}" type="presParOf" srcId="{92DA474D-897A-4115-A843-5BB27B0DC380}" destId="{63A4C408-47C2-479B-93C4-106F862170EA}" srcOrd="1" destOrd="0" presId="urn:microsoft.com/office/officeart/2008/layout/HalfCircleOrganizationChart"/>
    <dgm:cxn modelId="{8B5D40B9-6B03-4455-AE02-F13A0BDEDC49}" type="presParOf" srcId="{63A4C408-47C2-479B-93C4-106F862170EA}" destId="{1089EEE3-6E38-4F38-BF74-6169C5BB552E}" srcOrd="0" destOrd="0" presId="urn:microsoft.com/office/officeart/2008/layout/HalfCircleOrganizationChart"/>
    <dgm:cxn modelId="{7A15D45E-B413-4EB7-9073-D3F6F0510196}" type="presParOf" srcId="{63A4C408-47C2-479B-93C4-106F862170EA}" destId="{E9970743-D8C3-44C5-8021-8CFD8B4C47D7}" srcOrd="1" destOrd="0" presId="urn:microsoft.com/office/officeart/2008/layout/HalfCircleOrganizationChart"/>
    <dgm:cxn modelId="{895036DD-DC5D-427E-BF8E-87CD22EB708E}" type="presParOf" srcId="{E9970743-D8C3-44C5-8021-8CFD8B4C47D7}" destId="{A702E62C-8659-4B87-952B-3F0D2068E31F}" srcOrd="0" destOrd="0" presId="urn:microsoft.com/office/officeart/2008/layout/HalfCircleOrganizationChart"/>
    <dgm:cxn modelId="{B169AF53-32B0-4145-AE78-828CB0316FD8}" type="presParOf" srcId="{A702E62C-8659-4B87-952B-3F0D2068E31F}" destId="{919E5419-213B-4658-9CBA-271EDCED5A16}" srcOrd="0" destOrd="0" presId="urn:microsoft.com/office/officeart/2008/layout/HalfCircleOrganizationChart"/>
    <dgm:cxn modelId="{26236603-00A4-4D72-9153-0B5F1C81EF5D}" type="presParOf" srcId="{A702E62C-8659-4B87-952B-3F0D2068E31F}" destId="{B0659B20-0EFB-446C-80DE-6161966061C5}" srcOrd="1" destOrd="0" presId="urn:microsoft.com/office/officeart/2008/layout/HalfCircleOrganizationChart"/>
    <dgm:cxn modelId="{B7BE445B-9F09-42DE-A82B-51273A1DBD69}" type="presParOf" srcId="{A702E62C-8659-4B87-952B-3F0D2068E31F}" destId="{2159C317-9F19-404D-8383-DE4953E22A05}" srcOrd="2" destOrd="0" presId="urn:microsoft.com/office/officeart/2008/layout/HalfCircleOrganizationChart"/>
    <dgm:cxn modelId="{C01E9826-A552-4524-BB26-4C5116CA76E5}" type="presParOf" srcId="{A702E62C-8659-4B87-952B-3F0D2068E31F}" destId="{B4406E4A-DDA1-4BEB-8A4F-1958026C5508}" srcOrd="3" destOrd="0" presId="urn:microsoft.com/office/officeart/2008/layout/HalfCircleOrganizationChart"/>
    <dgm:cxn modelId="{37789EB7-8894-42C0-9813-CDAEEB136506}" type="presParOf" srcId="{E9970743-D8C3-44C5-8021-8CFD8B4C47D7}" destId="{46686664-1DAA-4106-8A4B-27B74F61E0F3}" srcOrd="1" destOrd="0" presId="urn:microsoft.com/office/officeart/2008/layout/HalfCircleOrganizationChart"/>
    <dgm:cxn modelId="{C2E38A03-F64C-4A46-97E2-D2CCF042A457}" type="presParOf" srcId="{E9970743-D8C3-44C5-8021-8CFD8B4C47D7}" destId="{4C9CDE98-C476-4803-B0BF-5497EEFC5E08}" srcOrd="2" destOrd="0" presId="urn:microsoft.com/office/officeart/2008/layout/HalfCircleOrganizationChart"/>
    <dgm:cxn modelId="{9D229A38-5150-4641-A7C4-2F8E94F88ED8}" type="presParOf" srcId="{92DA474D-897A-4115-A843-5BB27B0DC380}" destId="{DCCFE435-FC2B-49BE-85DE-569F16B6DFCF}" srcOrd="2" destOrd="0" presId="urn:microsoft.com/office/officeart/2008/layout/HalfCircleOrganizationChart"/>
    <dgm:cxn modelId="{5F960A23-C1BB-46E9-B15D-7DDB4BACAD19}" type="presParOf" srcId="{DCCFE435-FC2B-49BE-85DE-569F16B6DFCF}" destId="{42A18F18-B054-4181-8916-1AA2330CBDEB}" srcOrd="0" destOrd="0" presId="urn:microsoft.com/office/officeart/2008/layout/HalfCircleOrganizationChart"/>
    <dgm:cxn modelId="{33B66E72-F6BC-4583-8420-971094F79194}" type="presParOf" srcId="{DCCFE435-FC2B-49BE-85DE-569F16B6DFCF}" destId="{AC2EA091-16F9-4370-ACB6-5CAABB1F89A8}" srcOrd="1" destOrd="0" presId="urn:microsoft.com/office/officeart/2008/layout/HalfCircleOrganizationChart"/>
    <dgm:cxn modelId="{4F128283-4542-4FD3-9BCA-98A798D81197}" type="presParOf" srcId="{AC2EA091-16F9-4370-ACB6-5CAABB1F89A8}" destId="{BDE08525-55CA-4BB5-A071-3FC96460F59F}" srcOrd="0" destOrd="0" presId="urn:microsoft.com/office/officeart/2008/layout/HalfCircleOrganizationChart"/>
    <dgm:cxn modelId="{3D5AF300-5C0D-43A0-B1D9-183F6D153FD2}" type="presParOf" srcId="{BDE08525-55CA-4BB5-A071-3FC96460F59F}" destId="{7224D44B-C6F5-498F-AC4A-4F161130610B}" srcOrd="0" destOrd="0" presId="urn:microsoft.com/office/officeart/2008/layout/HalfCircleOrganizationChart"/>
    <dgm:cxn modelId="{25948D11-D8C5-4549-BA01-FC910147CA31}" type="presParOf" srcId="{BDE08525-55CA-4BB5-A071-3FC96460F59F}" destId="{2F83A91F-2A84-4796-9898-0B6713243A43}" srcOrd="1" destOrd="0" presId="urn:microsoft.com/office/officeart/2008/layout/HalfCircleOrganizationChart"/>
    <dgm:cxn modelId="{11031BB9-B2F4-4559-A0A5-A9141D24C098}" type="presParOf" srcId="{BDE08525-55CA-4BB5-A071-3FC96460F59F}" destId="{E0814E81-D09A-4308-9F12-590505FA6C96}" srcOrd="2" destOrd="0" presId="urn:microsoft.com/office/officeart/2008/layout/HalfCircleOrganizationChart"/>
    <dgm:cxn modelId="{ADA0144E-E17F-4C22-966A-A9343CA8D86D}" type="presParOf" srcId="{BDE08525-55CA-4BB5-A071-3FC96460F59F}" destId="{CEE7F6AC-743D-49D7-92FF-10F337F7FD5C}" srcOrd="3" destOrd="0" presId="urn:microsoft.com/office/officeart/2008/layout/HalfCircleOrganizationChart"/>
    <dgm:cxn modelId="{DC6DC5A8-6B21-453B-AC63-F9AB04524E79}" type="presParOf" srcId="{AC2EA091-16F9-4370-ACB6-5CAABB1F89A8}" destId="{A56794B0-7ED4-45B3-8A03-E1B8E8FD525F}" srcOrd="1" destOrd="0" presId="urn:microsoft.com/office/officeart/2008/layout/HalfCircleOrganizationChart"/>
    <dgm:cxn modelId="{4E0845E4-CADC-4664-A879-7184169086A5}" type="presParOf" srcId="{AC2EA091-16F9-4370-ACB6-5CAABB1F89A8}" destId="{81582EC0-A4A0-4875-BD22-AE2CEDD58546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A02750-B541-4116-B1B3-B4F799E52972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ECB4F00B-9E01-4330-8E75-BE6669C38E0C}">
      <dgm:prSet phldrT="[Текст]" custT="1"/>
      <dgm:spPr/>
      <dgm:t>
        <a:bodyPr/>
        <a:lstStyle/>
        <a:p>
          <a:r>
            <a:rPr lang="ru-RU" sz="2000" b="1" u="sng" dirty="0" smtClean="0">
              <a:solidFill>
                <a:schemeClr val="tx1"/>
              </a:solidFill>
            </a:rPr>
            <a:t>Правонарушение</a:t>
          </a:r>
          <a:endParaRPr lang="ru-RU" sz="2000" b="1" u="sng" dirty="0">
            <a:solidFill>
              <a:schemeClr val="tx1"/>
            </a:solidFill>
          </a:endParaRPr>
        </a:p>
      </dgm:t>
    </dgm:pt>
    <dgm:pt modelId="{06198A01-3BCA-4981-8226-A46B5C2D1EB2}" type="parTrans" cxnId="{A29F82DA-A7AD-4A11-9530-0C9BA37B095F}">
      <dgm:prSet/>
      <dgm:spPr/>
      <dgm:t>
        <a:bodyPr/>
        <a:lstStyle/>
        <a:p>
          <a:endParaRPr lang="ru-RU"/>
        </a:p>
      </dgm:t>
    </dgm:pt>
    <dgm:pt modelId="{CF8145A7-1C0A-4A27-B7A8-E12AE039F614}" type="sibTrans" cxnId="{A29F82DA-A7AD-4A11-9530-0C9BA37B095F}">
      <dgm:prSet/>
      <dgm:spPr/>
      <dgm:t>
        <a:bodyPr/>
        <a:lstStyle/>
        <a:p>
          <a:endParaRPr lang="ru-RU"/>
        </a:p>
      </dgm:t>
    </dgm:pt>
    <dgm:pt modelId="{5F92B695-8E60-470D-97B5-7616E9FDD3F3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Гражданско-правовое (деликт)</a:t>
          </a:r>
          <a:endParaRPr lang="ru-RU" b="1" dirty="0">
            <a:solidFill>
              <a:schemeClr val="tx1"/>
            </a:solidFill>
          </a:endParaRPr>
        </a:p>
      </dgm:t>
    </dgm:pt>
    <dgm:pt modelId="{E781AFAE-79C1-49A2-B924-4265386C58FF}" type="parTrans" cxnId="{62231912-8119-427A-9B4E-EDF80087D80E}">
      <dgm:prSet/>
      <dgm:spPr/>
      <dgm:t>
        <a:bodyPr/>
        <a:lstStyle/>
        <a:p>
          <a:endParaRPr lang="ru-RU"/>
        </a:p>
      </dgm:t>
    </dgm:pt>
    <dgm:pt modelId="{AE631717-B252-424C-A6B2-8DC67C73FB41}" type="sibTrans" cxnId="{62231912-8119-427A-9B4E-EDF80087D80E}">
      <dgm:prSet/>
      <dgm:spPr/>
      <dgm:t>
        <a:bodyPr/>
        <a:lstStyle/>
        <a:p>
          <a:endParaRPr lang="ru-RU"/>
        </a:p>
      </dgm:t>
    </dgm:pt>
    <dgm:pt modelId="{0AFD96E1-60B0-4120-A935-3AC64A32AFAE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Уголовное</a:t>
          </a:r>
        </a:p>
        <a:p>
          <a:r>
            <a:rPr lang="ru-RU" b="1" dirty="0" smtClean="0">
              <a:solidFill>
                <a:schemeClr val="tx1"/>
              </a:solidFill>
            </a:rPr>
            <a:t>(преступление)</a:t>
          </a:r>
          <a:endParaRPr lang="ru-RU" b="1" dirty="0">
            <a:solidFill>
              <a:schemeClr val="tx1"/>
            </a:solidFill>
          </a:endParaRPr>
        </a:p>
      </dgm:t>
    </dgm:pt>
    <dgm:pt modelId="{1ADC92DD-9789-4114-AED1-8E88BF4A838D}" type="parTrans" cxnId="{72D7981D-FF82-4679-8E68-6D88EBF26FD4}">
      <dgm:prSet/>
      <dgm:spPr/>
      <dgm:t>
        <a:bodyPr/>
        <a:lstStyle/>
        <a:p>
          <a:endParaRPr lang="ru-RU"/>
        </a:p>
      </dgm:t>
    </dgm:pt>
    <dgm:pt modelId="{DBB2AFD2-9278-427A-B4F6-6D010DB5AE01}" type="sibTrans" cxnId="{72D7981D-FF82-4679-8E68-6D88EBF26FD4}">
      <dgm:prSet/>
      <dgm:spPr/>
      <dgm:t>
        <a:bodyPr/>
        <a:lstStyle/>
        <a:p>
          <a:endParaRPr lang="ru-RU"/>
        </a:p>
      </dgm:t>
    </dgm:pt>
    <dgm:pt modelId="{AB5634CC-1BC2-4D4D-8BFD-6BA421F59B3A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Административное</a:t>
          </a:r>
          <a:endParaRPr lang="ru-RU" b="1" dirty="0">
            <a:solidFill>
              <a:schemeClr val="tx1"/>
            </a:solidFill>
          </a:endParaRPr>
        </a:p>
      </dgm:t>
    </dgm:pt>
    <dgm:pt modelId="{08152052-39C0-4C40-9B75-F84C974D322F}" type="parTrans" cxnId="{13FDF509-4025-4A1F-92F7-4ABA1EAE69D0}">
      <dgm:prSet/>
      <dgm:spPr/>
      <dgm:t>
        <a:bodyPr/>
        <a:lstStyle/>
        <a:p>
          <a:endParaRPr lang="ru-RU"/>
        </a:p>
      </dgm:t>
    </dgm:pt>
    <dgm:pt modelId="{921C1093-DC81-4F46-8AC3-9C067560767C}" type="sibTrans" cxnId="{13FDF509-4025-4A1F-92F7-4ABA1EAE69D0}">
      <dgm:prSet/>
      <dgm:spPr/>
      <dgm:t>
        <a:bodyPr/>
        <a:lstStyle/>
        <a:p>
          <a:endParaRPr lang="ru-RU"/>
        </a:p>
      </dgm:t>
    </dgm:pt>
    <dgm:pt modelId="{018F8CA4-35F2-4738-A003-E1AE2C707243}" type="pres">
      <dgm:prSet presAssocID="{21A02750-B541-4116-B1B3-B4F799E52972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D378795-3CA5-46D9-81B1-C4064C7E92A4}" type="pres">
      <dgm:prSet presAssocID="{ECB4F00B-9E01-4330-8E75-BE6669C38E0C}" presName="hierRoot1" presStyleCnt="0">
        <dgm:presLayoutVars>
          <dgm:hierBranch val="init"/>
        </dgm:presLayoutVars>
      </dgm:prSet>
      <dgm:spPr/>
    </dgm:pt>
    <dgm:pt modelId="{1C0EE7D4-0F95-483F-B2B2-88E60F6FFFDA}" type="pres">
      <dgm:prSet presAssocID="{ECB4F00B-9E01-4330-8E75-BE6669C38E0C}" presName="rootComposite1" presStyleCnt="0"/>
      <dgm:spPr/>
    </dgm:pt>
    <dgm:pt modelId="{24025D12-A5F2-4C91-ACA9-D2F25842412E}" type="pres">
      <dgm:prSet presAssocID="{ECB4F00B-9E01-4330-8E75-BE6669C38E0C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0FB3A2-FDD4-4E32-B4AF-D9480D524D47}" type="pres">
      <dgm:prSet presAssocID="{ECB4F00B-9E01-4330-8E75-BE6669C38E0C}" presName="topArc1" presStyleLbl="parChTrans1D1" presStyleIdx="0" presStyleCnt="8"/>
      <dgm:spPr/>
    </dgm:pt>
    <dgm:pt modelId="{7B5AF32C-C188-491A-BDFF-CAF295EE4CC9}" type="pres">
      <dgm:prSet presAssocID="{ECB4F00B-9E01-4330-8E75-BE6669C38E0C}" presName="bottomArc1" presStyleLbl="parChTrans1D1" presStyleIdx="1" presStyleCnt="8"/>
      <dgm:spPr/>
    </dgm:pt>
    <dgm:pt modelId="{A1E9E3D2-A8C9-46EA-A7DE-51459C70530C}" type="pres">
      <dgm:prSet presAssocID="{ECB4F00B-9E01-4330-8E75-BE6669C38E0C}" presName="topConnNode1" presStyleLbl="node1" presStyleIdx="0" presStyleCnt="0"/>
      <dgm:spPr/>
      <dgm:t>
        <a:bodyPr/>
        <a:lstStyle/>
        <a:p>
          <a:endParaRPr lang="ru-RU"/>
        </a:p>
      </dgm:t>
    </dgm:pt>
    <dgm:pt modelId="{548E7BD8-3023-481C-A5D6-27070F3EE938}" type="pres">
      <dgm:prSet presAssocID="{ECB4F00B-9E01-4330-8E75-BE6669C38E0C}" presName="hierChild2" presStyleCnt="0"/>
      <dgm:spPr/>
    </dgm:pt>
    <dgm:pt modelId="{4F1250BA-0B03-4AF0-9DD8-004A0F2C3E36}" type="pres">
      <dgm:prSet presAssocID="{E781AFAE-79C1-49A2-B924-4265386C58FF}" presName="Name28" presStyleLbl="parChTrans1D2" presStyleIdx="0" presStyleCnt="3"/>
      <dgm:spPr/>
      <dgm:t>
        <a:bodyPr/>
        <a:lstStyle/>
        <a:p>
          <a:endParaRPr lang="ru-RU"/>
        </a:p>
      </dgm:t>
    </dgm:pt>
    <dgm:pt modelId="{EDD1806E-AFF1-4589-98E5-404F3C984DD3}" type="pres">
      <dgm:prSet presAssocID="{5F92B695-8E60-470D-97B5-7616E9FDD3F3}" presName="hierRoot2" presStyleCnt="0">
        <dgm:presLayoutVars>
          <dgm:hierBranch val="init"/>
        </dgm:presLayoutVars>
      </dgm:prSet>
      <dgm:spPr/>
    </dgm:pt>
    <dgm:pt modelId="{2256CC87-8CE0-45AC-8600-4B72919A9F5E}" type="pres">
      <dgm:prSet presAssocID="{5F92B695-8E60-470D-97B5-7616E9FDD3F3}" presName="rootComposite2" presStyleCnt="0"/>
      <dgm:spPr/>
    </dgm:pt>
    <dgm:pt modelId="{6B5F9AFE-C2D7-489A-A42D-3C88C0A1A137}" type="pres">
      <dgm:prSet presAssocID="{5F92B695-8E60-470D-97B5-7616E9FDD3F3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4A7695-2E2F-4690-8F3D-8F16904F4F1B}" type="pres">
      <dgm:prSet presAssocID="{5F92B695-8E60-470D-97B5-7616E9FDD3F3}" presName="topArc2" presStyleLbl="parChTrans1D1" presStyleIdx="2" presStyleCnt="8"/>
      <dgm:spPr/>
    </dgm:pt>
    <dgm:pt modelId="{39ADFFC7-853C-4524-9FF0-9B631227B65D}" type="pres">
      <dgm:prSet presAssocID="{5F92B695-8E60-470D-97B5-7616E9FDD3F3}" presName="bottomArc2" presStyleLbl="parChTrans1D1" presStyleIdx="3" presStyleCnt="8"/>
      <dgm:spPr/>
    </dgm:pt>
    <dgm:pt modelId="{6678FF14-B754-42F4-BC29-99EA05ABDA0A}" type="pres">
      <dgm:prSet presAssocID="{5F92B695-8E60-470D-97B5-7616E9FDD3F3}" presName="topConnNode2" presStyleLbl="node2" presStyleIdx="0" presStyleCnt="0"/>
      <dgm:spPr/>
      <dgm:t>
        <a:bodyPr/>
        <a:lstStyle/>
        <a:p>
          <a:endParaRPr lang="ru-RU"/>
        </a:p>
      </dgm:t>
    </dgm:pt>
    <dgm:pt modelId="{965D7823-8DF7-42EF-810C-05414B593911}" type="pres">
      <dgm:prSet presAssocID="{5F92B695-8E60-470D-97B5-7616E9FDD3F3}" presName="hierChild4" presStyleCnt="0"/>
      <dgm:spPr/>
    </dgm:pt>
    <dgm:pt modelId="{9A0A9E9C-9C59-455A-8A04-1FBB7A82D72B}" type="pres">
      <dgm:prSet presAssocID="{5F92B695-8E60-470D-97B5-7616E9FDD3F3}" presName="hierChild5" presStyleCnt="0"/>
      <dgm:spPr/>
    </dgm:pt>
    <dgm:pt modelId="{2AC8C813-6E73-48B7-8EA4-FFEB5006FBEF}" type="pres">
      <dgm:prSet presAssocID="{1ADC92DD-9789-4114-AED1-8E88BF4A838D}" presName="Name28" presStyleLbl="parChTrans1D2" presStyleIdx="1" presStyleCnt="3"/>
      <dgm:spPr/>
      <dgm:t>
        <a:bodyPr/>
        <a:lstStyle/>
        <a:p>
          <a:endParaRPr lang="ru-RU"/>
        </a:p>
      </dgm:t>
    </dgm:pt>
    <dgm:pt modelId="{1ECBF1B7-A95C-4C17-853F-71A5826FF175}" type="pres">
      <dgm:prSet presAssocID="{0AFD96E1-60B0-4120-A935-3AC64A32AFAE}" presName="hierRoot2" presStyleCnt="0">
        <dgm:presLayoutVars>
          <dgm:hierBranch val="init"/>
        </dgm:presLayoutVars>
      </dgm:prSet>
      <dgm:spPr/>
    </dgm:pt>
    <dgm:pt modelId="{086BA74D-0A89-4FBE-880C-0F5E9F8365E2}" type="pres">
      <dgm:prSet presAssocID="{0AFD96E1-60B0-4120-A935-3AC64A32AFAE}" presName="rootComposite2" presStyleCnt="0"/>
      <dgm:spPr/>
    </dgm:pt>
    <dgm:pt modelId="{FE4AA906-E6AB-49E8-8F39-82087A31E644}" type="pres">
      <dgm:prSet presAssocID="{0AFD96E1-60B0-4120-A935-3AC64A32AFAE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3F4443-01CC-4CAE-B4DE-794D5A607509}" type="pres">
      <dgm:prSet presAssocID="{0AFD96E1-60B0-4120-A935-3AC64A32AFAE}" presName="topArc2" presStyleLbl="parChTrans1D1" presStyleIdx="4" presStyleCnt="8"/>
      <dgm:spPr/>
    </dgm:pt>
    <dgm:pt modelId="{1F292696-8C4B-4CE5-B7D9-1B4E73AFDCCB}" type="pres">
      <dgm:prSet presAssocID="{0AFD96E1-60B0-4120-A935-3AC64A32AFAE}" presName="bottomArc2" presStyleLbl="parChTrans1D1" presStyleIdx="5" presStyleCnt="8"/>
      <dgm:spPr/>
    </dgm:pt>
    <dgm:pt modelId="{F41A56FB-6E2E-490E-9259-0AB5CD5EEFE8}" type="pres">
      <dgm:prSet presAssocID="{0AFD96E1-60B0-4120-A935-3AC64A32AFAE}" presName="topConnNode2" presStyleLbl="node2" presStyleIdx="0" presStyleCnt="0"/>
      <dgm:spPr/>
      <dgm:t>
        <a:bodyPr/>
        <a:lstStyle/>
        <a:p>
          <a:endParaRPr lang="ru-RU"/>
        </a:p>
      </dgm:t>
    </dgm:pt>
    <dgm:pt modelId="{D167C5F2-2CFC-45AC-88EE-652912F520E6}" type="pres">
      <dgm:prSet presAssocID="{0AFD96E1-60B0-4120-A935-3AC64A32AFAE}" presName="hierChild4" presStyleCnt="0"/>
      <dgm:spPr/>
    </dgm:pt>
    <dgm:pt modelId="{FD81B648-9C0A-4B36-93D0-9F07FDC64170}" type="pres">
      <dgm:prSet presAssocID="{0AFD96E1-60B0-4120-A935-3AC64A32AFAE}" presName="hierChild5" presStyleCnt="0"/>
      <dgm:spPr/>
    </dgm:pt>
    <dgm:pt modelId="{FD1A1250-1C4F-4C18-8D27-3FE7F367D5C2}" type="pres">
      <dgm:prSet presAssocID="{08152052-39C0-4C40-9B75-F84C974D322F}" presName="Name28" presStyleLbl="parChTrans1D2" presStyleIdx="2" presStyleCnt="3"/>
      <dgm:spPr/>
      <dgm:t>
        <a:bodyPr/>
        <a:lstStyle/>
        <a:p>
          <a:endParaRPr lang="ru-RU"/>
        </a:p>
      </dgm:t>
    </dgm:pt>
    <dgm:pt modelId="{CDEFB883-43F7-4D48-BF9A-B6162DDBF8AC}" type="pres">
      <dgm:prSet presAssocID="{AB5634CC-1BC2-4D4D-8BFD-6BA421F59B3A}" presName="hierRoot2" presStyleCnt="0">
        <dgm:presLayoutVars>
          <dgm:hierBranch val="init"/>
        </dgm:presLayoutVars>
      </dgm:prSet>
      <dgm:spPr/>
    </dgm:pt>
    <dgm:pt modelId="{B07A9F69-88BA-4840-8F0D-9C8134EF880D}" type="pres">
      <dgm:prSet presAssocID="{AB5634CC-1BC2-4D4D-8BFD-6BA421F59B3A}" presName="rootComposite2" presStyleCnt="0"/>
      <dgm:spPr/>
    </dgm:pt>
    <dgm:pt modelId="{394A2F53-F983-4F6A-A371-39BE6CEB787F}" type="pres">
      <dgm:prSet presAssocID="{AB5634CC-1BC2-4D4D-8BFD-6BA421F59B3A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4F15A55-662B-4037-B69A-8D7D25238E37}" type="pres">
      <dgm:prSet presAssocID="{AB5634CC-1BC2-4D4D-8BFD-6BA421F59B3A}" presName="topArc2" presStyleLbl="parChTrans1D1" presStyleIdx="6" presStyleCnt="8"/>
      <dgm:spPr/>
    </dgm:pt>
    <dgm:pt modelId="{8DB20C74-FC3D-4C64-93DE-155445E8BAD4}" type="pres">
      <dgm:prSet presAssocID="{AB5634CC-1BC2-4D4D-8BFD-6BA421F59B3A}" presName="bottomArc2" presStyleLbl="parChTrans1D1" presStyleIdx="7" presStyleCnt="8"/>
      <dgm:spPr/>
    </dgm:pt>
    <dgm:pt modelId="{4C73C632-8C61-46F2-8189-0588C97DB965}" type="pres">
      <dgm:prSet presAssocID="{AB5634CC-1BC2-4D4D-8BFD-6BA421F59B3A}" presName="topConnNode2" presStyleLbl="node2" presStyleIdx="0" presStyleCnt="0"/>
      <dgm:spPr/>
      <dgm:t>
        <a:bodyPr/>
        <a:lstStyle/>
        <a:p>
          <a:endParaRPr lang="ru-RU"/>
        </a:p>
      </dgm:t>
    </dgm:pt>
    <dgm:pt modelId="{1B04B610-2422-4BE3-99A1-D622219FCB1B}" type="pres">
      <dgm:prSet presAssocID="{AB5634CC-1BC2-4D4D-8BFD-6BA421F59B3A}" presName="hierChild4" presStyleCnt="0"/>
      <dgm:spPr/>
    </dgm:pt>
    <dgm:pt modelId="{63B23987-757B-4E8D-9AFE-BBE08D7F148F}" type="pres">
      <dgm:prSet presAssocID="{AB5634CC-1BC2-4D4D-8BFD-6BA421F59B3A}" presName="hierChild5" presStyleCnt="0"/>
      <dgm:spPr/>
    </dgm:pt>
    <dgm:pt modelId="{6B887EEC-D133-4931-A602-18A4DCD4476A}" type="pres">
      <dgm:prSet presAssocID="{ECB4F00B-9E01-4330-8E75-BE6669C38E0C}" presName="hierChild3" presStyleCnt="0"/>
      <dgm:spPr/>
    </dgm:pt>
  </dgm:ptLst>
  <dgm:cxnLst>
    <dgm:cxn modelId="{3711F39B-62A8-4E26-A6C4-4EA3779DF1E8}" type="presOf" srcId="{AB5634CC-1BC2-4D4D-8BFD-6BA421F59B3A}" destId="{394A2F53-F983-4F6A-A371-39BE6CEB787F}" srcOrd="0" destOrd="0" presId="urn:microsoft.com/office/officeart/2008/layout/HalfCircleOrganizationChart"/>
    <dgm:cxn modelId="{C459681C-144F-486F-B0E2-83F508033B5A}" type="presOf" srcId="{0AFD96E1-60B0-4120-A935-3AC64A32AFAE}" destId="{FE4AA906-E6AB-49E8-8F39-82087A31E644}" srcOrd="0" destOrd="0" presId="urn:microsoft.com/office/officeart/2008/layout/HalfCircleOrganizationChart"/>
    <dgm:cxn modelId="{D7C3D29E-7245-4EC9-801B-5B0F374B5DBD}" type="presOf" srcId="{5F92B695-8E60-470D-97B5-7616E9FDD3F3}" destId="{6678FF14-B754-42F4-BC29-99EA05ABDA0A}" srcOrd="1" destOrd="0" presId="urn:microsoft.com/office/officeart/2008/layout/HalfCircleOrganizationChart"/>
    <dgm:cxn modelId="{9FF6F696-99E0-4DEA-8060-F2742BE16CD2}" type="presOf" srcId="{1ADC92DD-9789-4114-AED1-8E88BF4A838D}" destId="{2AC8C813-6E73-48B7-8EA4-FFEB5006FBEF}" srcOrd="0" destOrd="0" presId="urn:microsoft.com/office/officeart/2008/layout/HalfCircleOrganizationChart"/>
    <dgm:cxn modelId="{1C330FEE-09F8-43B6-857D-6069A2B6A5AB}" type="presOf" srcId="{08152052-39C0-4C40-9B75-F84C974D322F}" destId="{FD1A1250-1C4F-4C18-8D27-3FE7F367D5C2}" srcOrd="0" destOrd="0" presId="urn:microsoft.com/office/officeart/2008/layout/HalfCircleOrganizationChart"/>
    <dgm:cxn modelId="{72D7981D-FF82-4679-8E68-6D88EBF26FD4}" srcId="{ECB4F00B-9E01-4330-8E75-BE6669C38E0C}" destId="{0AFD96E1-60B0-4120-A935-3AC64A32AFAE}" srcOrd="1" destOrd="0" parTransId="{1ADC92DD-9789-4114-AED1-8E88BF4A838D}" sibTransId="{DBB2AFD2-9278-427A-B4F6-6D010DB5AE01}"/>
    <dgm:cxn modelId="{13FDF509-4025-4A1F-92F7-4ABA1EAE69D0}" srcId="{ECB4F00B-9E01-4330-8E75-BE6669C38E0C}" destId="{AB5634CC-1BC2-4D4D-8BFD-6BA421F59B3A}" srcOrd="2" destOrd="0" parTransId="{08152052-39C0-4C40-9B75-F84C974D322F}" sibTransId="{921C1093-DC81-4F46-8AC3-9C067560767C}"/>
    <dgm:cxn modelId="{EC0362F7-EE92-4B71-9879-3166EA623028}" type="presOf" srcId="{5F92B695-8E60-470D-97B5-7616E9FDD3F3}" destId="{6B5F9AFE-C2D7-489A-A42D-3C88C0A1A137}" srcOrd="0" destOrd="0" presId="urn:microsoft.com/office/officeart/2008/layout/HalfCircleOrganizationChart"/>
    <dgm:cxn modelId="{C354322D-2C08-49B2-8FF9-E52FF3CE7C49}" type="presOf" srcId="{ECB4F00B-9E01-4330-8E75-BE6669C38E0C}" destId="{A1E9E3D2-A8C9-46EA-A7DE-51459C70530C}" srcOrd="1" destOrd="0" presId="urn:microsoft.com/office/officeart/2008/layout/HalfCircleOrganizationChart"/>
    <dgm:cxn modelId="{8DEC6407-BED9-4645-B58A-4FCE0C1359C7}" type="presOf" srcId="{21A02750-B541-4116-B1B3-B4F799E52972}" destId="{018F8CA4-35F2-4738-A003-E1AE2C707243}" srcOrd="0" destOrd="0" presId="urn:microsoft.com/office/officeart/2008/layout/HalfCircleOrganizationChart"/>
    <dgm:cxn modelId="{A29F82DA-A7AD-4A11-9530-0C9BA37B095F}" srcId="{21A02750-B541-4116-B1B3-B4F799E52972}" destId="{ECB4F00B-9E01-4330-8E75-BE6669C38E0C}" srcOrd="0" destOrd="0" parTransId="{06198A01-3BCA-4981-8226-A46B5C2D1EB2}" sibTransId="{CF8145A7-1C0A-4A27-B7A8-E12AE039F614}"/>
    <dgm:cxn modelId="{634561A8-3608-41C7-ACC7-8424069FDB75}" type="presOf" srcId="{AB5634CC-1BC2-4D4D-8BFD-6BA421F59B3A}" destId="{4C73C632-8C61-46F2-8189-0588C97DB965}" srcOrd="1" destOrd="0" presId="urn:microsoft.com/office/officeart/2008/layout/HalfCircleOrganizationChart"/>
    <dgm:cxn modelId="{95784BBF-F766-4D3B-B0A9-011940271E0D}" type="presOf" srcId="{0AFD96E1-60B0-4120-A935-3AC64A32AFAE}" destId="{F41A56FB-6E2E-490E-9259-0AB5CD5EEFE8}" srcOrd="1" destOrd="0" presId="urn:microsoft.com/office/officeart/2008/layout/HalfCircleOrganizationChart"/>
    <dgm:cxn modelId="{C9DC3B79-A809-4CCE-A1E9-731C51A7FA02}" type="presOf" srcId="{ECB4F00B-9E01-4330-8E75-BE6669C38E0C}" destId="{24025D12-A5F2-4C91-ACA9-D2F25842412E}" srcOrd="0" destOrd="0" presId="urn:microsoft.com/office/officeart/2008/layout/HalfCircleOrganizationChart"/>
    <dgm:cxn modelId="{62231912-8119-427A-9B4E-EDF80087D80E}" srcId="{ECB4F00B-9E01-4330-8E75-BE6669C38E0C}" destId="{5F92B695-8E60-470D-97B5-7616E9FDD3F3}" srcOrd="0" destOrd="0" parTransId="{E781AFAE-79C1-49A2-B924-4265386C58FF}" sibTransId="{AE631717-B252-424C-A6B2-8DC67C73FB41}"/>
    <dgm:cxn modelId="{B820D987-9796-42D2-BB6F-EF5C371869BB}" type="presOf" srcId="{E781AFAE-79C1-49A2-B924-4265386C58FF}" destId="{4F1250BA-0B03-4AF0-9DD8-004A0F2C3E36}" srcOrd="0" destOrd="0" presId="urn:microsoft.com/office/officeart/2008/layout/HalfCircleOrganizationChart"/>
    <dgm:cxn modelId="{0C11F5E3-FF97-4777-9016-AB3C1DE0896B}" type="presParOf" srcId="{018F8CA4-35F2-4738-A003-E1AE2C707243}" destId="{9D378795-3CA5-46D9-81B1-C4064C7E92A4}" srcOrd="0" destOrd="0" presId="urn:microsoft.com/office/officeart/2008/layout/HalfCircleOrganizationChart"/>
    <dgm:cxn modelId="{609D7621-62D1-41B2-B999-6C040126FE8E}" type="presParOf" srcId="{9D378795-3CA5-46D9-81B1-C4064C7E92A4}" destId="{1C0EE7D4-0F95-483F-B2B2-88E60F6FFFDA}" srcOrd="0" destOrd="0" presId="urn:microsoft.com/office/officeart/2008/layout/HalfCircleOrganizationChart"/>
    <dgm:cxn modelId="{E2015198-D6C6-4BA8-B87C-10B04D004F2C}" type="presParOf" srcId="{1C0EE7D4-0F95-483F-B2B2-88E60F6FFFDA}" destId="{24025D12-A5F2-4C91-ACA9-D2F25842412E}" srcOrd="0" destOrd="0" presId="urn:microsoft.com/office/officeart/2008/layout/HalfCircleOrganizationChart"/>
    <dgm:cxn modelId="{2518764C-1AD4-4F9A-A643-FE8FDE85F31C}" type="presParOf" srcId="{1C0EE7D4-0F95-483F-B2B2-88E60F6FFFDA}" destId="{280FB3A2-FDD4-4E32-B4AF-D9480D524D47}" srcOrd="1" destOrd="0" presId="urn:microsoft.com/office/officeart/2008/layout/HalfCircleOrganizationChart"/>
    <dgm:cxn modelId="{FDE492E2-3C90-4765-A660-3A872C26B576}" type="presParOf" srcId="{1C0EE7D4-0F95-483F-B2B2-88E60F6FFFDA}" destId="{7B5AF32C-C188-491A-BDFF-CAF295EE4CC9}" srcOrd="2" destOrd="0" presId="urn:microsoft.com/office/officeart/2008/layout/HalfCircleOrganizationChart"/>
    <dgm:cxn modelId="{E223280A-BD62-4157-9A0B-D3E4AE95828C}" type="presParOf" srcId="{1C0EE7D4-0F95-483F-B2B2-88E60F6FFFDA}" destId="{A1E9E3D2-A8C9-46EA-A7DE-51459C70530C}" srcOrd="3" destOrd="0" presId="urn:microsoft.com/office/officeart/2008/layout/HalfCircleOrganizationChart"/>
    <dgm:cxn modelId="{84226511-7860-4635-A0CC-9F41C9ADE6A0}" type="presParOf" srcId="{9D378795-3CA5-46D9-81B1-C4064C7E92A4}" destId="{548E7BD8-3023-481C-A5D6-27070F3EE938}" srcOrd="1" destOrd="0" presId="urn:microsoft.com/office/officeart/2008/layout/HalfCircleOrganizationChart"/>
    <dgm:cxn modelId="{A343FACE-14BD-4B7D-990A-424E3F315C9B}" type="presParOf" srcId="{548E7BD8-3023-481C-A5D6-27070F3EE938}" destId="{4F1250BA-0B03-4AF0-9DD8-004A0F2C3E36}" srcOrd="0" destOrd="0" presId="urn:microsoft.com/office/officeart/2008/layout/HalfCircleOrganizationChart"/>
    <dgm:cxn modelId="{A90F59DE-5CA0-484B-A8D2-DCA3C813D22D}" type="presParOf" srcId="{548E7BD8-3023-481C-A5D6-27070F3EE938}" destId="{EDD1806E-AFF1-4589-98E5-404F3C984DD3}" srcOrd="1" destOrd="0" presId="urn:microsoft.com/office/officeart/2008/layout/HalfCircleOrganizationChart"/>
    <dgm:cxn modelId="{2084F36C-1873-45CD-8979-B37A76912BD1}" type="presParOf" srcId="{EDD1806E-AFF1-4589-98E5-404F3C984DD3}" destId="{2256CC87-8CE0-45AC-8600-4B72919A9F5E}" srcOrd="0" destOrd="0" presId="urn:microsoft.com/office/officeart/2008/layout/HalfCircleOrganizationChart"/>
    <dgm:cxn modelId="{9C5024B5-EF65-462B-A305-39FE2D580AB9}" type="presParOf" srcId="{2256CC87-8CE0-45AC-8600-4B72919A9F5E}" destId="{6B5F9AFE-C2D7-489A-A42D-3C88C0A1A137}" srcOrd="0" destOrd="0" presId="urn:microsoft.com/office/officeart/2008/layout/HalfCircleOrganizationChart"/>
    <dgm:cxn modelId="{36793D35-DDCA-4B92-ADF0-D1E33F9FBD9E}" type="presParOf" srcId="{2256CC87-8CE0-45AC-8600-4B72919A9F5E}" destId="{944A7695-2E2F-4690-8F3D-8F16904F4F1B}" srcOrd="1" destOrd="0" presId="urn:microsoft.com/office/officeart/2008/layout/HalfCircleOrganizationChart"/>
    <dgm:cxn modelId="{E039193E-E2D5-4475-967F-79EE4CB2A714}" type="presParOf" srcId="{2256CC87-8CE0-45AC-8600-4B72919A9F5E}" destId="{39ADFFC7-853C-4524-9FF0-9B631227B65D}" srcOrd="2" destOrd="0" presId="urn:microsoft.com/office/officeart/2008/layout/HalfCircleOrganizationChart"/>
    <dgm:cxn modelId="{7929DCB7-6FAB-44D2-BA5D-4AF1E2187291}" type="presParOf" srcId="{2256CC87-8CE0-45AC-8600-4B72919A9F5E}" destId="{6678FF14-B754-42F4-BC29-99EA05ABDA0A}" srcOrd="3" destOrd="0" presId="urn:microsoft.com/office/officeart/2008/layout/HalfCircleOrganizationChart"/>
    <dgm:cxn modelId="{8E6F8E75-515A-43AD-BC6C-C1A3E9A36A0E}" type="presParOf" srcId="{EDD1806E-AFF1-4589-98E5-404F3C984DD3}" destId="{965D7823-8DF7-42EF-810C-05414B593911}" srcOrd="1" destOrd="0" presId="urn:microsoft.com/office/officeart/2008/layout/HalfCircleOrganizationChart"/>
    <dgm:cxn modelId="{89634854-1E09-47E8-BEBC-93C18B4D59B6}" type="presParOf" srcId="{EDD1806E-AFF1-4589-98E5-404F3C984DD3}" destId="{9A0A9E9C-9C59-455A-8A04-1FBB7A82D72B}" srcOrd="2" destOrd="0" presId="urn:microsoft.com/office/officeart/2008/layout/HalfCircleOrganizationChart"/>
    <dgm:cxn modelId="{AED60F7F-11AE-4246-B2EC-088990AC253D}" type="presParOf" srcId="{548E7BD8-3023-481C-A5D6-27070F3EE938}" destId="{2AC8C813-6E73-48B7-8EA4-FFEB5006FBEF}" srcOrd="2" destOrd="0" presId="urn:microsoft.com/office/officeart/2008/layout/HalfCircleOrganizationChart"/>
    <dgm:cxn modelId="{E1D46B5B-B28F-47A6-86A0-FABEDFEDD14B}" type="presParOf" srcId="{548E7BD8-3023-481C-A5D6-27070F3EE938}" destId="{1ECBF1B7-A95C-4C17-853F-71A5826FF175}" srcOrd="3" destOrd="0" presId="urn:microsoft.com/office/officeart/2008/layout/HalfCircleOrganizationChart"/>
    <dgm:cxn modelId="{FE9FBB7D-F1A4-46C7-9299-DAD2E6DADEE2}" type="presParOf" srcId="{1ECBF1B7-A95C-4C17-853F-71A5826FF175}" destId="{086BA74D-0A89-4FBE-880C-0F5E9F8365E2}" srcOrd="0" destOrd="0" presId="urn:microsoft.com/office/officeart/2008/layout/HalfCircleOrganizationChart"/>
    <dgm:cxn modelId="{5DA8D1DA-D355-404B-A1F3-90DC4D23C9E9}" type="presParOf" srcId="{086BA74D-0A89-4FBE-880C-0F5E9F8365E2}" destId="{FE4AA906-E6AB-49E8-8F39-82087A31E644}" srcOrd="0" destOrd="0" presId="urn:microsoft.com/office/officeart/2008/layout/HalfCircleOrganizationChart"/>
    <dgm:cxn modelId="{91F681D9-94A8-4A1C-99DB-72A9FE33DB0C}" type="presParOf" srcId="{086BA74D-0A89-4FBE-880C-0F5E9F8365E2}" destId="{903F4443-01CC-4CAE-B4DE-794D5A607509}" srcOrd="1" destOrd="0" presId="urn:microsoft.com/office/officeart/2008/layout/HalfCircleOrganizationChart"/>
    <dgm:cxn modelId="{A2F949C9-CF30-4F9A-96A1-285B6225E71B}" type="presParOf" srcId="{086BA74D-0A89-4FBE-880C-0F5E9F8365E2}" destId="{1F292696-8C4B-4CE5-B7D9-1B4E73AFDCCB}" srcOrd="2" destOrd="0" presId="urn:microsoft.com/office/officeart/2008/layout/HalfCircleOrganizationChart"/>
    <dgm:cxn modelId="{9D3EB81B-6C3F-478F-9C68-E1E411814F76}" type="presParOf" srcId="{086BA74D-0A89-4FBE-880C-0F5E9F8365E2}" destId="{F41A56FB-6E2E-490E-9259-0AB5CD5EEFE8}" srcOrd="3" destOrd="0" presId="urn:microsoft.com/office/officeart/2008/layout/HalfCircleOrganizationChart"/>
    <dgm:cxn modelId="{1B746213-89E4-4E07-8084-1C7BF91B29CF}" type="presParOf" srcId="{1ECBF1B7-A95C-4C17-853F-71A5826FF175}" destId="{D167C5F2-2CFC-45AC-88EE-652912F520E6}" srcOrd="1" destOrd="0" presId="urn:microsoft.com/office/officeart/2008/layout/HalfCircleOrganizationChart"/>
    <dgm:cxn modelId="{A618A0B1-CE24-46B8-B587-4D5D6D3E287A}" type="presParOf" srcId="{1ECBF1B7-A95C-4C17-853F-71A5826FF175}" destId="{FD81B648-9C0A-4B36-93D0-9F07FDC64170}" srcOrd="2" destOrd="0" presId="urn:microsoft.com/office/officeart/2008/layout/HalfCircleOrganizationChart"/>
    <dgm:cxn modelId="{600DDA72-4286-4BB1-9520-E463C9B29C33}" type="presParOf" srcId="{548E7BD8-3023-481C-A5D6-27070F3EE938}" destId="{FD1A1250-1C4F-4C18-8D27-3FE7F367D5C2}" srcOrd="4" destOrd="0" presId="urn:microsoft.com/office/officeart/2008/layout/HalfCircleOrganizationChart"/>
    <dgm:cxn modelId="{B7A1FCF5-04CC-4A63-87B8-9D4A633737F4}" type="presParOf" srcId="{548E7BD8-3023-481C-A5D6-27070F3EE938}" destId="{CDEFB883-43F7-4D48-BF9A-B6162DDBF8AC}" srcOrd="5" destOrd="0" presId="urn:microsoft.com/office/officeart/2008/layout/HalfCircleOrganizationChart"/>
    <dgm:cxn modelId="{C39EFCD1-481A-4838-AA63-4936959AEC01}" type="presParOf" srcId="{CDEFB883-43F7-4D48-BF9A-B6162DDBF8AC}" destId="{B07A9F69-88BA-4840-8F0D-9C8134EF880D}" srcOrd="0" destOrd="0" presId="urn:microsoft.com/office/officeart/2008/layout/HalfCircleOrganizationChart"/>
    <dgm:cxn modelId="{CF2376E5-AD62-4406-9D3E-26EFD4CE2FC8}" type="presParOf" srcId="{B07A9F69-88BA-4840-8F0D-9C8134EF880D}" destId="{394A2F53-F983-4F6A-A371-39BE6CEB787F}" srcOrd="0" destOrd="0" presId="urn:microsoft.com/office/officeart/2008/layout/HalfCircleOrganizationChart"/>
    <dgm:cxn modelId="{9EBB64FC-E242-4036-9F47-5EAD7754DB9F}" type="presParOf" srcId="{B07A9F69-88BA-4840-8F0D-9C8134EF880D}" destId="{54F15A55-662B-4037-B69A-8D7D25238E37}" srcOrd="1" destOrd="0" presId="urn:microsoft.com/office/officeart/2008/layout/HalfCircleOrganizationChart"/>
    <dgm:cxn modelId="{DDE6B2D7-AC88-4E22-AEF5-D0EA2E8A1D56}" type="presParOf" srcId="{B07A9F69-88BA-4840-8F0D-9C8134EF880D}" destId="{8DB20C74-FC3D-4C64-93DE-155445E8BAD4}" srcOrd="2" destOrd="0" presId="urn:microsoft.com/office/officeart/2008/layout/HalfCircleOrganizationChart"/>
    <dgm:cxn modelId="{E77277D8-B52B-4684-95A2-B816FCB52AB2}" type="presParOf" srcId="{B07A9F69-88BA-4840-8F0D-9C8134EF880D}" destId="{4C73C632-8C61-46F2-8189-0588C97DB965}" srcOrd="3" destOrd="0" presId="urn:microsoft.com/office/officeart/2008/layout/HalfCircleOrganizationChart"/>
    <dgm:cxn modelId="{0856A536-4B18-4E75-9F84-9689FBD32D60}" type="presParOf" srcId="{CDEFB883-43F7-4D48-BF9A-B6162DDBF8AC}" destId="{1B04B610-2422-4BE3-99A1-D622219FCB1B}" srcOrd="1" destOrd="0" presId="urn:microsoft.com/office/officeart/2008/layout/HalfCircleOrganizationChart"/>
    <dgm:cxn modelId="{A9CD1F27-CC07-4C7C-B5E9-9D0B0F66CA7D}" type="presParOf" srcId="{CDEFB883-43F7-4D48-BF9A-B6162DDBF8AC}" destId="{63B23987-757B-4E8D-9AFE-BBE08D7F148F}" srcOrd="2" destOrd="0" presId="urn:microsoft.com/office/officeart/2008/layout/HalfCircleOrganizationChart"/>
    <dgm:cxn modelId="{30416096-4D74-446D-8635-431378731C12}" type="presParOf" srcId="{9D378795-3CA5-46D9-81B1-C4064C7E92A4}" destId="{6B887EEC-D133-4931-A602-18A4DCD4476A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A50884-05A2-4DC1-91E8-7191D27DA0DF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F76AC6C-923D-44B8-8391-5836FFCCB5E5}">
      <dgm:prSet phldrT="[Текст]" custT="1"/>
      <dgm:spPr/>
      <dgm:t>
        <a:bodyPr/>
        <a:lstStyle/>
        <a:p>
          <a:r>
            <a:rPr lang="ru-RU" sz="1600" b="1" dirty="0" smtClean="0">
              <a:solidFill>
                <a:schemeClr val="bg1"/>
              </a:solidFill>
            </a:rPr>
            <a:t>Правонарушение</a:t>
          </a:r>
          <a:endParaRPr lang="ru-RU" sz="1600" b="1" dirty="0">
            <a:solidFill>
              <a:schemeClr val="bg1"/>
            </a:solidFill>
          </a:endParaRPr>
        </a:p>
      </dgm:t>
    </dgm:pt>
    <dgm:pt modelId="{566FC213-9EAF-478A-B58D-B751A529FBF7}" type="parTrans" cxnId="{327B3994-980B-4BC8-8197-CB072020564E}">
      <dgm:prSet/>
      <dgm:spPr/>
      <dgm:t>
        <a:bodyPr/>
        <a:lstStyle/>
        <a:p>
          <a:endParaRPr lang="ru-RU"/>
        </a:p>
      </dgm:t>
    </dgm:pt>
    <dgm:pt modelId="{AD92CF91-B7EF-4F8F-87FA-7B1A277DFBAD}" type="sibTrans" cxnId="{327B3994-980B-4BC8-8197-CB072020564E}">
      <dgm:prSet/>
      <dgm:spPr/>
      <dgm:t>
        <a:bodyPr/>
        <a:lstStyle/>
        <a:p>
          <a:endParaRPr lang="ru-RU"/>
        </a:p>
      </dgm:t>
    </dgm:pt>
    <dgm:pt modelId="{A47A1495-C695-4B87-AD05-DF3EDA4076A7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Преступление</a:t>
          </a:r>
          <a:endParaRPr lang="ru-RU" b="1" dirty="0">
            <a:solidFill>
              <a:schemeClr val="bg1"/>
            </a:solidFill>
          </a:endParaRPr>
        </a:p>
      </dgm:t>
    </dgm:pt>
    <dgm:pt modelId="{79517A8E-E166-4502-BB0F-92F5A9C6989F}" type="parTrans" cxnId="{33D37551-1AF9-4E0B-8E0F-09620A3E577E}">
      <dgm:prSet/>
      <dgm:spPr/>
      <dgm:t>
        <a:bodyPr/>
        <a:lstStyle/>
        <a:p>
          <a:endParaRPr lang="ru-RU"/>
        </a:p>
      </dgm:t>
    </dgm:pt>
    <dgm:pt modelId="{E8D4E771-A688-41C7-8A98-6C48562F4CDF}" type="sibTrans" cxnId="{33D37551-1AF9-4E0B-8E0F-09620A3E577E}">
      <dgm:prSet/>
      <dgm:spPr/>
      <dgm:t>
        <a:bodyPr/>
        <a:lstStyle/>
        <a:p>
          <a:endParaRPr lang="ru-RU"/>
        </a:p>
      </dgm:t>
    </dgm:pt>
    <dgm:pt modelId="{9614DAC2-581E-4794-8FED-671347CE740A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Кража</a:t>
          </a:r>
          <a:endParaRPr lang="ru-RU" b="1" dirty="0">
            <a:solidFill>
              <a:schemeClr val="bg1"/>
            </a:solidFill>
          </a:endParaRPr>
        </a:p>
      </dgm:t>
    </dgm:pt>
    <dgm:pt modelId="{FDC80CD3-94CF-433C-813D-1A74D00FDDD8}" type="parTrans" cxnId="{47BA05D6-DE67-41A8-A0BD-511D1B4FE913}">
      <dgm:prSet/>
      <dgm:spPr/>
      <dgm:t>
        <a:bodyPr/>
        <a:lstStyle/>
        <a:p>
          <a:endParaRPr lang="ru-RU"/>
        </a:p>
      </dgm:t>
    </dgm:pt>
    <dgm:pt modelId="{C2564132-BA22-4848-8E55-4CA9B4EE6ABA}" type="sibTrans" cxnId="{47BA05D6-DE67-41A8-A0BD-511D1B4FE913}">
      <dgm:prSet/>
      <dgm:spPr/>
      <dgm:t>
        <a:bodyPr/>
        <a:lstStyle/>
        <a:p>
          <a:endParaRPr lang="ru-RU"/>
        </a:p>
      </dgm:t>
    </dgm:pt>
    <dgm:pt modelId="{6DF2BE82-0F07-46AA-B748-BAC6D92F300B}">
      <dgm:prSet/>
      <dgm:spPr/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Кража, совершенная Ивановым.</a:t>
          </a:r>
          <a:endParaRPr lang="ru-RU" b="1" dirty="0">
            <a:solidFill>
              <a:schemeClr val="bg1"/>
            </a:solidFill>
          </a:endParaRPr>
        </a:p>
      </dgm:t>
    </dgm:pt>
    <dgm:pt modelId="{A90D5C34-F2DA-4FD7-B8AE-4A5C5ED16E09}" type="parTrans" cxnId="{0F57D73F-465E-441C-B37E-8C6750564228}">
      <dgm:prSet/>
      <dgm:spPr/>
      <dgm:t>
        <a:bodyPr/>
        <a:lstStyle/>
        <a:p>
          <a:endParaRPr lang="ru-RU"/>
        </a:p>
      </dgm:t>
    </dgm:pt>
    <dgm:pt modelId="{8CDB292A-EF90-4AB1-A3C8-51AF159C1A6F}" type="sibTrans" cxnId="{0F57D73F-465E-441C-B37E-8C6750564228}">
      <dgm:prSet/>
      <dgm:spPr/>
      <dgm:t>
        <a:bodyPr/>
        <a:lstStyle/>
        <a:p>
          <a:endParaRPr lang="ru-RU"/>
        </a:p>
      </dgm:t>
    </dgm:pt>
    <dgm:pt modelId="{E1C86B18-0879-47C2-99D1-B6463F582EB0}" type="pres">
      <dgm:prSet presAssocID="{6AA50884-05A2-4DC1-91E8-7191D27DA0D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BA5E93-FACE-4E4F-A658-5DF76B79B4EE}" type="pres">
      <dgm:prSet presAssocID="{1F76AC6C-923D-44B8-8391-5836FFCCB5E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B0BCA-4081-4436-A77B-DED419E6D6DE}" type="pres">
      <dgm:prSet presAssocID="{AD92CF91-B7EF-4F8F-87FA-7B1A277DFBAD}" presName="sibTrans" presStyleLbl="sibTrans2D1" presStyleIdx="0" presStyleCnt="3"/>
      <dgm:spPr/>
      <dgm:t>
        <a:bodyPr/>
        <a:lstStyle/>
        <a:p>
          <a:endParaRPr lang="ru-RU"/>
        </a:p>
      </dgm:t>
    </dgm:pt>
    <dgm:pt modelId="{6FFFC43B-A1AB-4E30-93F4-C9DD678B96C9}" type="pres">
      <dgm:prSet presAssocID="{AD92CF91-B7EF-4F8F-87FA-7B1A277DFBAD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AD61B84E-800D-4EE7-8AF1-629569A1C3F3}" type="pres">
      <dgm:prSet presAssocID="{A47A1495-C695-4B87-AD05-DF3EDA4076A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9276D-E9D9-44B5-8904-AF7473C0EA7B}" type="pres">
      <dgm:prSet presAssocID="{E8D4E771-A688-41C7-8A98-6C48562F4CDF}" presName="sibTrans" presStyleLbl="sibTrans2D1" presStyleIdx="1" presStyleCnt="3"/>
      <dgm:spPr/>
      <dgm:t>
        <a:bodyPr/>
        <a:lstStyle/>
        <a:p>
          <a:endParaRPr lang="ru-RU"/>
        </a:p>
      </dgm:t>
    </dgm:pt>
    <dgm:pt modelId="{C19FFB74-31A3-4DF5-9D14-9116538D9853}" type="pres">
      <dgm:prSet presAssocID="{E8D4E771-A688-41C7-8A98-6C48562F4CDF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682F29A2-5950-478B-AA56-311792B12A00}" type="pres">
      <dgm:prSet presAssocID="{9614DAC2-581E-4794-8FED-671347CE740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5B13C0-D608-4EF5-BD1B-DD523D67DAF8}" type="pres">
      <dgm:prSet presAssocID="{C2564132-BA22-4848-8E55-4CA9B4EE6ABA}" presName="sibTrans" presStyleLbl="sibTrans2D1" presStyleIdx="2" presStyleCnt="3"/>
      <dgm:spPr/>
      <dgm:t>
        <a:bodyPr/>
        <a:lstStyle/>
        <a:p>
          <a:endParaRPr lang="ru-RU"/>
        </a:p>
      </dgm:t>
    </dgm:pt>
    <dgm:pt modelId="{C34DA820-186A-4320-9C73-374EDD319841}" type="pres">
      <dgm:prSet presAssocID="{C2564132-BA22-4848-8E55-4CA9B4EE6ABA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44CD8698-F8DF-401D-A5D5-36982BEAE154}" type="pres">
      <dgm:prSet presAssocID="{6DF2BE82-0F07-46AA-B748-BAC6D92F300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CA9F94-62CE-4B54-BA81-95960CB13C35}" type="presOf" srcId="{E8D4E771-A688-41C7-8A98-6C48562F4CDF}" destId="{4CD9276D-E9D9-44B5-8904-AF7473C0EA7B}" srcOrd="0" destOrd="0" presId="urn:microsoft.com/office/officeart/2005/8/layout/process1"/>
    <dgm:cxn modelId="{7F0E40C0-B7F3-410B-AB86-ED0106CAD0CB}" type="presOf" srcId="{C2564132-BA22-4848-8E55-4CA9B4EE6ABA}" destId="{035B13C0-D608-4EF5-BD1B-DD523D67DAF8}" srcOrd="0" destOrd="0" presId="urn:microsoft.com/office/officeart/2005/8/layout/process1"/>
    <dgm:cxn modelId="{F5406678-C183-4B0A-B007-F553FF55A4FE}" type="presOf" srcId="{6DF2BE82-0F07-46AA-B748-BAC6D92F300B}" destId="{44CD8698-F8DF-401D-A5D5-36982BEAE154}" srcOrd="0" destOrd="0" presId="urn:microsoft.com/office/officeart/2005/8/layout/process1"/>
    <dgm:cxn modelId="{E2ABD2E6-8C02-4D22-AB9A-D7BE58093A05}" type="presOf" srcId="{AD92CF91-B7EF-4F8F-87FA-7B1A277DFBAD}" destId="{6FFFC43B-A1AB-4E30-93F4-C9DD678B96C9}" srcOrd="1" destOrd="0" presId="urn:microsoft.com/office/officeart/2005/8/layout/process1"/>
    <dgm:cxn modelId="{A45F0CCE-5B4C-4B83-A633-3594D3C50FFB}" type="presOf" srcId="{C2564132-BA22-4848-8E55-4CA9B4EE6ABA}" destId="{C34DA820-186A-4320-9C73-374EDD319841}" srcOrd="1" destOrd="0" presId="urn:microsoft.com/office/officeart/2005/8/layout/process1"/>
    <dgm:cxn modelId="{8C17F9D9-1304-4F83-A30A-E18C8A38D6EE}" type="presOf" srcId="{1F76AC6C-923D-44B8-8391-5836FFCCB5E5}" destId="{A5BA5E93-FACE-4E4F-A658-5DF76B79B4EE}" srcOrd="0" destOrd="0" presId="urn:microsoft.com/office/officeart/2005/8/layout/process1"/>
    <dgm:cxn modelId="{33D37551-1AF9-4E0B-8E0F-09620A3E577E}" srcId="{6AA50884-05A2-4DC1-91E8-7191D27DA0DF}" destId="{A47A1495-C695-4B87-AD05-DF3EDA4076A7}" srcOrd="1" destOrd="0" parTransId="{79517A8E-E166-4502-BB0F-92F5A9C6989F}" sibTransId="{E8D4E771-A688-41C7-8A98-6C48562F4CDF}"/>
    <dgm:cxn modelId="{3530B413-3C1D-41D5-9E02-F0615155450A}" type="presOf" srcId="{AD92CF91-B7EF-4F8F-87FA-7B1A277DFBAD}" destId="{563B0BCA-4081-4436-A77B-DED419E6D6DE}" srcOrd="0" destOrd="0" presId="urn:microsoft.com/office/officeart/2005/8/layout/process1"/>
    <dgm:cxn modelId="{6A51D8D4-E06E-461E-9FE4-F8715C44E20D}" type="presOf" srcId="{A47A1495-C695-4B87-AD05-DF3EDA4076A7}" destId="{AD61B84E-800D-4EE7-8AF1-629569A1C3F3}" srcOrd="0" destOrd="0" presId="urn:microsoft.com/office/officeart/2005/8/layout/process1"/>
    <dgm:cxn modelId="{5642B37C-D68C-4EC2-B491-44D9F6E6FF75}" type="presOf" srcId="{9614DAC2-581E-4794-8FED-671347CE740A}" destId="{682F29A2-5950-478B-AA56-311792B12A00}" srcOrd="0" destOrd="0" presId="urn:microsoft.com/office/officeart/2005/8/layout/process1"/>
    <dgm:cxn modelId="{BEA0D52F-E837-4FD7-97E1-36924CCCA5FD}" type="presOf" srcId="{6AA50884-05A2-4DC1-91E8-7191D27DA0DF}" destId="{E1C86B18-0879-47C2-99D1-B6463F582EB0}" srcOrd="0" destOrd="0" presId="urn:microsoft.com/office/officeart/2005/8/layout/process1"/>
    <dgm:cxn modelId="{0F57D73F-465E-441C-B37E-8C6750564228}" srcId="{6AA50884-05A2-4DC1-91E8-7191D27DA0DF}" destId="{6DF2BE82-0F07-46AA-B748-BAC6D92F300B}" srcOrd="3" destOrd="0" parTransId="{A90D5C34-F2DA-4FD7-B8AE-4A5C5ED16E09}" sibTransId="{8CDB292A-EF90-4AB1-A3C8-51AF159C1A6F}"/>
    <dgm:cxn modelId="{47BA05D6-DE67-41A8-A0BD-511D1B4FE913}" srcId="{6AA50884-05A2-4DC1-91E8-7191D27DA0DF}" destId="{9614DAC2-581E-4794-8FED-671347CE740A}" srcOrd="2" destOrd="0" parTransId="{FDC80CD3-94CF-433C-813D-1A74D00FDDD8}" sibTransId="{C2564132-BA22-4848-8E55-4CA9B4EE6ABA}"/>
    <dgm:cxn modelId="{327B3994-980B-4BC8-8197-CB072020564E}" srcId="{6AA50884-05A2-4DC1-91E8-7191D27DA0DF}" destId="{1F76AC6C-923D-44B8-8391-5836FFCCB5E5}" srcOrd="0" destOrd="0" parTransId="{566FC213-9EAF-478A-B58D-B751A529FBF7}" sibTransId="{AD92CF91-B7EF-4F8F-87FA-7B1A277DFBAD}"/>
    <dgm:cxn modelId="{A1C98491-C8A1-4E45-8E89-B897021752D7}" type="presOf" srcId="{E8D4E771-A688-41C7-8A98-6C48562F4CDF}" destId="{C19FFB74-31A3-4DF5-9D14-9116538D9853}" srcOrd="1" destOrd="0" presId="urn:microsoft.com/office/officeart/2005/8/layout/process1"/>
    <dgm:cxn modelId="{8059DC70-6514-4F93-9806-8BD6CD103F80}" type="presParOf" srcId="{E1C86B18-0879-47C2-99D1-B6463F582EB0}" destId="{A5BA5E93-FACE-4E4F-A658-5DF76B79B4EE}" srcOrd="0" destOrd="0" presId="urn:microsoft.com/office/officeart/2005/8/layout/process1"/>
    <dgm:cxn modelId="{B2DB7017-9969-46AA-826C-017C029EBEA5}" type="presParOf" srcId="{E1C86B18-0879-47C2-99D1-B6463F582EB0}" destId="{563B0BCA-4081-4436-A77B-DED419E6D6DE}" srcOrd="1" destOrd="0" presId="urn:microsoft.com/office/officeart/2005/8/layout/process1"/>
    <dgm:cxn modelId="{F50CCEB4-456D-40D5-92B5-22B3825FD4BC}" type="presParOf" srcId="{563B0BCA-4081-4436-A77B-DED419E6D6DE}" destId="{6FFFC43B-A1AB-4E30-93F4-C9DD678B96C9}" srcOrd="0" destOrd="0" presId="urn:microsoft.com/office/officeart/2005/8/layout/process1"/>
    <dgm:cxn modelId="{837733DA-C5EB-4DDC-B045-F77DD22CFB59}" type="presParOf" srcId="{E1C86B18-0879-47C2-99D1-B6463F582EB0}" destId="{AD61B84E-800D-4EE7-8AF1-629569A1C3F3}" srcOrd="2" destOrd="0" presId="urn:microsoft.com/office/officeart/2005/8/layout/process1"/>
    <dgm:cxn modelId="{692F1E6F-AEB5-4D93-8923-BBF143C6EB49}" type="presParOf" srcId="{E1C86B18-0879-47C2-99D1-B6463F582EB0}" destId="{4CD9276D-E9D9-44B5-8904-AF7473C0EA7B}" srcOrd="3" destOrd="0" presId="urn:microsoft.com/office/officeart/2005/8/layout/process1"/>
    <dgm:cxn modelId="{0321E018-5639-4882-B280-98BCEDF11A01}" type="presParOf" srcId="{4CD9276D-E9D9-44B5-8904-AF7473C0EA7B}" destId="{C19FFB74-31A3-4DF5-9D14-9116538D9853}" srcOrd="0" destOrd="0" presId="urn:microsoft.com/office/officeart/2005/8/layout/process1"/>
    <dgm:cxn modelId="{5BCEAD78-70D6-4306-A711-181EAB4C755D}" type="presParOf" srcId="{E1C86B18-0879-47C2-99D1-B6463F582EB0}" destId="{682F29A2-5950-478B-AA56-311792B12A00}" srcOrd="4" destOrd="0" presId="urn:microsoft.com/office/officeart/2005/8/layout/process1"/>
    <dgm:cxn modelId="{B1A5A986-2F41-4BF8-8535-AB8435653EC8}" type="presParOf" srcId="{E1C86B18-0879-47C2-99D1-B6463F582EB0}" destId="{035B13C0-D608-4EF5-BD1B-DD523D67DAF8}" srcOrd="5" destOrd="0" presId="urn:microsoft.com/office/officeart/2005/8/layout/process1"/>
    <dgm:cxn modelId="{797F4E7C-DC61-451E-B48A-8A24A613C772}" type="presParOf" srcId="{035B13C0-D608-4EF5-BD1B-DD523D67DAF8}" destId="{C34DA820-186A-4320-9C73-374EDD319841}" srcOrd="0" destOrd="0" presId="urn:microsoft.com/office/officeart/2005/8/layout/process1"/>
    <dgm:cxn modelId="{12608079-D457-410A-ACEB-AAFA45067AED}" type="presParOf" srcId="{E1C86B18-0879-47C2-99D1-B6463F582EB0}" destId="{44CD8698-F8DF-401D-A5D5-36982BEAE154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18F18-B054-4181-8916-1AA2330CBDEB}">
      <dsp:nvSpPr>
        <dsp:cNvPr id="0" name=""/>
        <dsp:cNvSpPr/>
      </dsp:nvSpPr>
      <dsp:spPr>
        <a:xfrm>
          <a:off x="3572995" y="1056061"/>
          <a:ext cx="875597" cy="632961"/>
        </a:xfrm>
        <a:custGeom>
          <a:avLst/>
          <a:gdLst/>
          <a:ahLst/>
          <a:cxnLst/>
          <a:rect l="0" t="0" r="0" b="0"/>
          <a:pathLst>
            <a:path>
              <a:moveTo>
                <a:pt x="875597" y="0"/>
              </a:moveTo>
              <a:lnTo>
                <a:pt x="875597" y="632961"/>
              </a:lnTo>
              <a:lnTo>
                <a:pt x="0" y="632961"/>
              </a:lnTo>
            </a:path>
          </a:pathLst>
        </a:custGeom>
        <a:noFill/>
        <a:ln w="381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89EEE3-6E38-4F38-BF74-6169C5BB552E}">
      <dsp:nvSpPr>
        <dsp:cNvPr id="0" name=""/>
        <dsp:cNvSpPr/>
      </dsp:nvSpPr>
      <dsp:spPr>
        <a:xfrm>
          <a:off x="4448592" y="1056061"/>
          <a:ext cx="1327025" cy="467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781"/>
              </a:lnTo>
              <a:lnTo>
                <a:pt x="1327025" y="245781"/>
              </a:lnTo>
              <a:lnTo>
                <a:pt x="1327025" y="467318"/>
              </a:lnTo>
            </a:path>
          </a:pathLst>
        </a:custGeom>
        <a:noFill/>
        <a:ln w="381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C22B9-36F4-4347-BA17-40D176678D6F}">
      <dsp:nvSpPr>
        <dsp:cNvPr id="0" name=""/>
        <dsp:cNvSpPr/>
      </dsp:nvSpPr>
      <dsp:spPr>
        <a:xfrm>
          <a:off x="3843048" y="1125"/>
          <a:ext cx="1211088" cy="1054936"/>
        </a:xfrm>
        <a:prstGeom prst="arc">
          <a:avLst>
            <a:gd name="adj1" fmla="val 13200000"/>
            <a:gd name="adj2" fmla="val 19200000"/>
          </a:avLst>
        </a:prstGeom>
        <a:noFill/>
        <a:ln w="381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BB369-4622-4D9B-8479-AF4AE606BD50}">
      <dsp:nvSpPr>
        <dsp:cNvPr id="0" name=""/>
        <dsp:cNvSpPr/>
      </dsp:nvSpPr>
      <dsp:spPr>
        <a:xfrm>
          <a:off x="3843048" y="1125"/>
          <a:ext cx="1211088" cy="1054936"/>
        </a:xfrm>
        <a:prstGeom prst="arc">
          <a:avLst>
            <a:gd name="adj1" fmla="val 2400000"/>
            <a:gd name="adj2" fmla="val 8400000"/>
          </a:avLst>
        </a:prstGeom>
        <a:noFill/>
        <a:ln w="381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477B44-43CA-4B26-8AA6-3EDF6B9DBBBD}">
      <dsp:nvSpPr>
        <dsp:cNvPr id="0" name=""/>
        <dsp:cNvSpPr/>
      </dsp:nvSpPr>
      <dsp:spPr>
        <a:xfrm>
          <a:off x="3237504" y="191014"/>
          <a:ext cx="2422176" cy="675159"/>
        </a:xfrm>
        <a:prstGeom prst="rect">
          <a:avLst/>
        </a:prstGeom>
        <a:noFill/>
        <a:ln w="381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solidFill>
                <a:schemeClr val="tx1"/>
              </a:solidFill>
            </a:rPr>
            <a:t>Правонарушение</a:t>
          </a:r>
          <a:endParaRPr lang="ru-RU" sz="2000" b="1" u="sng" kern="1200" dirty="0">
            <a:solidFill>
              <a:schemeClr val="tx1"/>
            </a:solidFill>
          </a:endParaRPr>
        </a:p>
      </dsp:txBody>
      <dsp:txXfrm>
        <a:off x="3237504" y="191014"/>
        <a:ext cx="2422176" cy="675159"/>
      </dsp:txXfrm>
    </dsp:sp>
    <dsp:sp modelId="{B0659B20-0EFB-446C-80DE-6161966061C5}">
      <dsp:nvSpPr>
        <dsp:cNvPr id="0" name=""/>
        <dsp:cNvSpPr/>
      </dsp:nvSpPr>
      <dsp:spPr>
        <a:xfrm>
          <a:off x="5219387" y="1523380"/>
          <a:ext cx="1112462" cy="1106185"/>
        </a:xfrm>
        <a:prstGeom prst="arc">
          <a:avLst>
            <a:gd name="adj1" fmla="val 13200000"/>
            <a:gd name="adj2" fmla="val 19200000"/>
          </a:avLst>
        </a:prstGeom>
        <a:noFill/>
        <a:ln w="381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59C317-9F19-404D-8383-DE4953E22A05}">
      <dsp:nvSpPr>
        <dsp:cNvPr id="0" name=""/>
        <dsp:cNvSpPr/>
      </dsp:nvSpPr>
      <dsp:spPr>
        <a:xfrm>
          <a:off x="5219387" y="1523380"/>
          <a:ext cx="1112462" cy="1106185"/>
        </a:xfrm>
        <a:prstGeom prst="arc">
          <a:avLst>
            <a:gd name="adj1" fmla="val 2400000"/>
            <a:gd name="adj2" fmla="val 8400000"/>
          </a:avLst>
        </a:prstGeom>
        <a:noFill/>
        <a:ln w="381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9E5419-213B-4658-9CBA-271EDCED5A16}">
      <dsp:nvSpPr>
        <dsp:cNvPr id="0" name=""/>
        <dsp:cNvSpPr/>
      </dsp:nvSpPr>
      <dsp:spPr>
        <a:xfrm>
          <a:off x="4663156" y="1722493"/>
          <a:ext cx="2224924" cy="707958"/>
        </a:xfrm>
        <a:prstGeom prst="rect">
          <a:avLst/>
        </a:prstGeom>
        <a:noFill/>
        <a:ln w="381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Непреступное деяние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(иное правонарушение)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4663156" y="1722493"/>
        <a:ext cx="2224924" cy="707958"/>
      </dsp:txXfrm>
    </dsp:sp>
    <dsp:sp modelId="{2F83A91F-2A84-4796-9898-0B6713243A43}">
      <dsp:nvSpPr>
        <dsp:cNvPr id="0" name=""/>
        <dsp:cNvSpPr/>
      </dsp:nvSpPr>
      <dsp:spPr>
        <a:xfrm>
          <a:off x="2644651" y="1499135"/>
          <a:ext cx="1054936" cy="1054936"/>
        </a:xfrm>
        <a:prstGeom prst="arc">
          <a:avLst>
            <a:gd name="adj1" fmla="val 13200000"/>
            <a:gd name="adj2" fmla="val 19200000"/>
          </a:avLst>
        </a:prstGeom>
        <a:noFill/>
        <a:ln w="381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814E81-D09A-4308-9F12-590505FA6C96}">
      <dsp:nvSpPr>
        <dsp:cNvPr id="0" name=""/>
        <dsp:cNvSpPr/>
      </dsp:nvSpPr>
      <dsp:spPr>
        <a:xfrm>
          <a:off x="2644651" y="1499135"/>
          <a:ext cx="1054936" cy="1054936"/>
        </a:xfrm>
        <a:prstGeom prst="arc">
          <a:avLst>
            <a:gd name="adj1" fmla="val 2400000"/>
            <a:gd name="adj2" fmla="val 8400000"/>
          </a:avLst>
        </a:prstGeom>
        <a:noFill/>
        <a:ln w="381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4D44B-C6F5-498F-AC4A-4F161130610B}">
      <dsp:nvSpPr>
        <dsp:cNvPr id="0" name=""/>
        <dsp:cNvSpPr/>
      </dsp:nvSpPr>
      <dsp:spPr>
        <a:xfrm>
          <a:off x="2117183" y="1689023"/>
          <a:ext cx="2109873" cy="675159"/>
        </a:xfrm>
        <a:prstGeom prst="rect">
          <a:avLst/>
        </a:prstGeom>
        <a:noFill/>
        <a:ln w="381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Преступление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2117183" y="1689023"/>
        <a:ext cx="2109873" cy="6751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A1250-1C4F-4C18-8D27-3FE7F367D5C2}">
      <dsp:nvSpPr>
        <dsp:cNvPr id="0" name=""/>
        <dsp:cNvSpPr/>
      </dsp:nvSpPr>
      <dsp:spPr>
        <a:xfrm>
          <a:off x="4032448" y="1640410"/>
          <a:ext cx="2852986" cy="495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573"/>
              </a:lnTo>
              <a:lnTo>
                <a:pt x="2852986" y="247573"/>
              </a:lnTo>
              <a:lnTo>
                <a:pt x="2852986" y="495146"/>
              </a:lnTo>
            </a:path>
          </a:pathLst>
        </a:custGeom>
        <a:noFill/>
        <a:ln w="381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C8C813-6E73-48B7-8EA4-FFEB5006FBEF}">
      <dsp:nvSpPr>
        <dsp:cNvPr id="0" name=""/>
        <dsp:cNvSpPr/>
      </dsp:nvSpPr>
      <dsp:spPr>
        <a:xfrm>
          <a:off x="3986727" y="1640410"/>
          <a:ext cx="91440" cy="4951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5146"/>
              </a:lnTo>
            </a:path>
          </a:pathLst>
        </a:custGeom>
        <a:noFill/>
        <a:ln w="381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1250BA-0B03-4AF0-9DD8-004A0F2C3E36}">
      <dsp:nvSpPr>
        <dsp:cNvPr id="0" name=""/>
        <dsp:cNvSpPr/>
      </dsp:nvSpPr>
      <dsp:spPr>
        <a:xfrm>
          <a:off x="1179461" y="1640410"/>
          <a:ext cx="2852986" cy="495146"/>
        </a:xfrm>
        <a:custGeom>
          <a:avLst/>
          <a:gdLst/>
          <a:ahLst/>
          <a:cxnLst/>
          <a:rect l="0" t="0" r="0" b="0"/>
          <a:pathLst>
            <a:path>
              <a:moveTo>
                <a:pt x="2852986" y="0"/>
              </a:moveTo>
              <a:lnTo>
                <a:pt x="2852986" y="247573"/>
              </a:lnTo>
              <a:lnTo>
                <a:pt x="0" y="247573"/>
              </a:lnTo>
              <a:lnTo>
                <a:pt x="0" y="495146"/>
              </a:lnTo>
            </a:path>
          </a:pathLst>
        </a:custGeom>
        <a:noFill/>
        <a:ln w="381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0FB3A2-FDD4-4E32-B4AF-D9480D524D47}">
      <dsp:nvSpPr>
        <dsp:cNvPr id="0" name=""/>
        <dsp:cNvSpPr/>
      </dsp:nvSpPr>
      <dsp:spPr>
        <a:xfrm>
          <a:off x="3442987" y="461490"/>
          <a:ext cx="1178920" cy="1178920"/>
        </a:xfrm>
        <a:prstGeom prst="arc">
          <a:avLst>
            <a:gd name="adj1" fmla="val 13200000"/>
            <a:gd name="adj2" fmla="val 19200000"/>
          </a:avLst>
        </a:prstGeom>
        <a:noFill/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5AF32C-C188-491A-BDFF-CAF295EE4CC9}">
      <dsp:nvSpPr>
        <dsp:cNvPr id="0" name=""/>
        <dsp:cNvSpPr/>
      </dsp:nvSpPr>
      <dsp:spPr>
        <a:xfrm>
          <a:off x="3442987" y="461490"/>
          <a:ext cx="1178920" cy="1178920"/>
        </a:xfrm>
        <a:prstGeom prst="arc">
          <a:avLst>
            <a:gd name="adj1" fmla="val 2400000"/>
            <a:gd name="adj2" fmla="val 8400000"/>
          </a:avLst>
        </a:prstGeom>
        <a:noFill/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025D12-A5F2-4C91-ACA9-D2F25842412E}">
      <dsp:nvSpPr>
        <dsp:cNvPr id="0" name=""/>
        <dsp:cNvSpPr/>
      </dsp:nvSpPr>
      <dsp:spPr>
        <a:xfrm>
          <a:off x="2853527" y="673696"/>
          <a:ext cx="2357840" cy="754508"/>
        </a:xfrm>
        <a:prstGeom prst="rect">
          <a:avLst/>
        </a:prstGeom>
        <a:noFill/>
        <a:ln w="381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solidFill>
                <a:schemeClr val="tx1"/>
              </a:solidFill>
            </a:rPr>
            <a:t>Правонарушение</a:t>
          </a:r>
          <a:endParaRPr lang="ru-RU" sz="2000" b="1" u="sng" kern="1200" dirty="0">
            <a:solidFill>
              <a:schemeClr val="tx1"/>
            </a:solidFill>
          </a:endParaRPr>
        </a:p>
      </dsp:txBody>
      <dsp:txXfrm>
        <a:off x="2853527" y="673696"/>
        <a:ext cx="2357840" cy="754508"/>
      </dsp:txXfrm>
    </dsp:sp>
    <dsp:sp modelId="{944A7695-2E2F-4690-8F3D-8F16904F4F1B}">
      <dsp:nvSpPr>
        <dsp:cNvPr id="0" name=""/>
        <dsp:cNvSpPr/>
      </dsp:nvSpPr>
      <dsp:spPr>
        <a:xfrm>
          <a:off x="590001" y="2135557"/>
          <a:ext cx="1178920" cy="1178920"/>
        </a:xfrm>
        <a:prstGeom prst="arc">
          <a:avLst>
            <a:gd name="adj1" fmla="val 13200000"/>
            <a:gd name="adj2" fmla="val 19200000"/>
          </a:avLst>
        </a:prstGeom>
        <a:noFill/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ADFFC7-853C-4524-9FF0-9B631227B65D}">
      <dsp:nvSpPr>
        <dsp:cNvPr id="0" name=""/>
        <dsp:cNvSpPr/>
      </dsp:nvSpPr>
      <dsp:spPr>
        <a:xfrm>
          <a:off x="590001" y="2135557"/>
          <a:ext cx="1178920" cy="1178920"/>
        </a:xfrm>
        <a:prstGeom prst="arc">
          <a:avLst>
            <a:gd name="adj1" fmla="val 2400000"/>
            <a:gd name="adj2" fmla="val 8400000"/>
          </a:avLst>
        </a:prstGeom>
        <a:noFill/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5F9AFE-C2D7-489A-A42D-3C88C0A1A137}">
      <dsp:nvSpPr>
        <dsp:cNvPr id="0" name=""/>
        <dsp:cNvSpPr/>
      </dsp:nvSpPr>
      <dsp:spPr>
        <a:xfrm>
          <a:off x="541" y="2347762"/>
          <a:ext cx="2357840" cy="754508"/>
        </a:xfrm>
        <a:prstGeom prst="rect">
          <a:avLst/>
        </a:prstGeom>
        <a:noFill/>
        <a:ln w="381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</a:rPr>
            <a:t>Гражданско-правовое (деликт)</a:t>
          </a:r>
          <a:endParaRPr lang="ru-RU" sz="1900" b="1" kern="1200" dirty="0">
            <a:solidFill>
              <a:schemeClr val="tx1"/>
            </a:solidFill>
          </a:endParaRPr>
        </a:p>
      </dsp:txBody>
      <dsp:txXfrm>
        <a:off x="541" y="2347762"/>
        <a:ext cx="2357840" cy="754508"/>
      </dsp:txXfrm>
    </dsp:sp>
    <dsp:sp modelId="{903F4443-01CC-4CAE-B4DE-794D5A607509}">
      <dsp:nvSpPr>
        <dsp:cNvPr id="0" name=""/>
        <dsp:cNvSpPr/>
      </dsp:nvSpPr>
      <dsp:spPr>
        <a:xfrm>
          <a:off x="3442987" y="2135557"/>
          <a:ext cx="1178920" cy="1178920"/>
        </a:xfrm>
        <a:prstGeom prst="arc">
          <a:avLst>
            <a:gd name="adj1" fmla="val 13200000"/>
            <a:gd name="adj2" fmla="val 19200000"/>
          </a:avLst>
        </a:prstGeom>
        <a:noFill/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292696-8C4B-4CE5-B7D9-1B4E73AFDCCB}">
      <dsp:nvSpPr>
        <dsp:cNvPr id="0" name=""/>
        <dsp:cNvSpPr/>
      </dsp:nvSpPr>
      <dsp:spPr>
        <a:xfrm>
          <a:off x="3442987" y="2135557"/>
          <a:ext cx="1178920" cy="1178920"/>
        </a:xfrm>
        <a:prstGeom prst="arc">
          <a:avLst>
            <a:gd name="adj1" fmla="val 2400000"/>
            <a:gd name="adj2" fmla="val 8400000"/>
          </a:avLst>
        </a:prstGeom>
        <a:noFill/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AA906-E6AB-49E8-8F39-82087A31E644}">
      <dsp:nvSpPr>
        <dsp:cNvPr id="0" name=""/>
        <dsp:cNvSpPr/>
      </dsp:nvSpPr>
      <dsp:spPr>
        <a:xfrm>
          <a:off x="2853527" y="2347762"/>
          <a:ext cx="2357840" cy="754508"/>
        </a:xfrm>
        <a:prstGeom prst="rect">
          <a:avLst/>
        </a:prstGeom>
        <a:noFill/>
        <a:ln w="381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</a:rPr>
            <a:t>Уголовное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</a:rPr>
            <a:t>(преступление)</a:t>
          </a:r>
          <a:endParaRPr lang="ru-RU" sz="1900" b="1" kern="1200" dirty="0">
            <a:solidFill>
              <a:schemeClr val="tx1"/>
            </a:solidFill>
          </a:endParaRPr>
        </a:p>
      </dsp:txBody>
      <dsp:txXfrm>
        <a:off x="2853527" y="2347762"/>
        <a:ext cx="2357840" cy="754508"/>
      </dsp:txXfrm>
    </dsp:sp>
    <dsp:sp modelId="{54F15A55-662B-4037-B69A-8D7D25238E37}">
      <dsp:nvSpPr>
        <dsp:cNvPr id="0" name=""/>
        <dsp:cNvSpPr/>
      </dsp:nvSpPr>
      <dsp:spPr>
        <a:xfrm>
          <a:off x="6295974" y="2135557"/>
          <a:ext cx="1178920" cy="1178920"/>
        </a:xfrm>
        <a:prstGeom prst="arc">
          <a:avLst>
            <a:gd name="adj1" fmla="val 13200000"/>
            <a:gd name="adj2" fmla="val 19200000"/>
          </a:avLst>
        </a:prstGeom>
        <a:noFill/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B20C74-FC3D-4C64-93DE-155445E8BAD4}">
      <dsp:nvSpPr>
        <dsp:cNvPr id="0" name=""/>
        <dsp:cNvSpPr/>
      </dsp:nvSpPr>
      <dsp:spPr>
        <a:xfrm>
          <a:off x="6295974" y="2135557"/>
          <a:ext cx="1178920" cy="1178920"/>
        </a:xfrm>
        <a:prstGeom prst="arc">
          <a:avLst>
            <a:gd name="adj1" fmla="val 2400000"/>
            <a:gd name="adj2" fmla="val 8400000"/>
          </a:avLst>
        </a:prstGeom>
        <a:noFill/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4A2F53-F983-4F6A-A371-39BE6CEB787F}">
      <dsp:nvSpPr>
        <dsp:cNvPr id="0" name=""/>
        <dsp:cNvSpPr/>
      </dsp:nvSpPr>
      <dsp:spPr>
        <a:xfrm>
          <a:off x="5706514" y="2347762"/>
          <a:ext cx="2357840" cy="754508"/>
        </a:xfrm>
        <a:prstGeom prst="rect">
          <a:avLst/>
        </a:prstGeom>
        <a:noFill/>
        <a:ln w="381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</a:rPr>
            <a:t>Административное</a:t>
          </a:r>
          <a:endParaRPr lang="ru-RU" sz="1900" b="1" kern="1200" dirty="0">
            <a:solidFill>
              <a:schemeClr val="tx1"/>
            </a:solidFill>
          </a:endParaRPr>
        </a:p>
      </dsp:txBody>
      <dsp:txXfrm>
        <a:off x="5706514" y="2347762"/>
        <a:ext cx="2357840" cy="7545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BA5E93-FACE-4E4F-A658-5DF76B79B4EE}">
      <dsp:nvSpPr>
        <dsp:cNvPr id="0" name=""/>
        <dsp:cNvSpPr/>
      </dsp:nvSpPr>
      <dsp:spPr>
        <a:xfrm>
          <a:off x="8146" y="1978390"/>
          <a:ext cx="1686285" cy="101177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</a:rPr>
            <a:t>Правонарушение</a:t>
          </a:r>
          <a:endParaRPr lang="ru-RU" sz="1600" b="1" kern="1200" dirty="0">
            <a:solidFill>
              <a:schemeClr val="bg1"/>
            </a:solidFill>
          </a:endParaRPr>
        </a:p>
      </dsp:txBody>
      <dsp:txXfrm>
        <a:off x="37780" y="2008024"/>
        <a:ext cx="1627017" cy="952503"/>
      </dsp:txXfrm>
    </dsp:sp>
    <dsp:sp modelId="{563B0BCA-4081-4436-A77B-DED419E6D6DE}">
      <dsp:nvSpPr>
        <dsp:cNvPr id="0" name=""/>
        <dsp:cNvSpPr/>
      </dsp:nvSpPr>
      <dsp:spPr>
        <a:xfrm>
          <a:off x="1863060" y="2275176"/>
          <a:ext cx="357492" cy="4181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1863060" y="2358816"/>
        <a:ext cx="250244" cy="250918"/>
      </dsp:txXfrm>
    </dsp:sp>
    <dsp:sp modelId="{AD61B84E-800D-4EE7-8AF1-629569A1C3F3}">
      <dsp:nvSpPr>
        <dsp:cNvPr id="0" name=""/>
        <dsp:cNvSpPr/>
      </dsp:nvSpPr>
      <dsp:spPr>
        <a:xfrm>
          <a:off x="2368945" y="1978390"/>
          <a:ext cx="1686285" cy="1011771"/>
        </a:xfrm>
        <a:prstGeom prst="roundRect">
          <a:avLst>
            <a:gd name="adj" fmla="val 10000"/>
          </a:avLst>
        </a:prstGeom>
        <a:solidFill>
          <a:schemeClr val="accent4">
            <a:hueOff val="-4334388"/>
            <a:satOff val="20563"/>
            <a:lumOff val="-4444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bg1"/>
              </a:solidFill>
            </a:rPr>
            <a:t>Преступление</a:t>
          </a:r>
          <a:endParaRPr lang="ru-RU" sz="1700" b="1" kern="1200" dirty="0">
            <a:solidFill>
              <a:schemeClr val="bg1"/>
            </a:solidFill>
          </a:endParaRPr>
        </a:p>
      </dsp:txBody>
      <dsp:txXfrm>
        <a:off x="2398579" y="2008024"/>
        <a:ext cx="1627017" cy="952503"/>
      </dsp:txXfrm>
    </dsp:sp>
    <dsp:sp modelId="{4CD9276D-E9D9-44B5-8904-AF7473C0EA7B}">
      <dsp:nvSpPr>
        <dsp:cNvPr id="0" name=""/>
        <dsp:cNvSpPr/>
      </dsp:nvSpPr>
      <dsp:spPr>
        <a:xfrm>
          <a:off x="4223859" y="2275176"/>
          <a:ext cx="357492" cy="4181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6501581"/>
            <a:satOff val="30845"/>
            <a:lumOff val="-666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4223859" y="2358816"/>
        <a:ext cx="250244" cy="250918"/>
      </dsp:txXfrm>
    </dsp:sp>
    <dsp:sp modelId="{682F29A2-5950-478B-AA56-311792B12A00}">
      <dsp:nvSpPr>
        <dsp:cNvPr id="0" name=""/>
        <dsp:cNvSpPr/>
      </dsp:nvSpPr>
      <dsp:spPr>
        <a:xfrm>
          <a:off x="4729745" y="1978390"/>
          <a:ext cx="1686285" cy="1011771"/>
        </a:xfrm>
        <a:prstGeom prst="roundRect">
          <a:avLst>
            <a:gd name="adj" fmla="val 10000"/>
          </a:avLst>
        </a:prstGeom>
        <a:solidFill>
          <a:schemeClr val="accent4">
            <a:hueOff val="-8668775"/>
            <a:satOff val="41126"/>
            <a:lumOff val="-8889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bg1"/>
              </a:solidFill>
            </a:rPr>
            <a:t>Кража</a:t>
          </a:r>
          <a:endParaRPr lang="ru-RU" sz="1700" b="1" kern="1200" dirty="0">
            <a:solidFill>
              <a:schemeClr val="bg1"/>
            </a:solidFill>
          </a:endParaRPr>
        </a:p>
      </dsp:txBody>
      <dsp:txXfrm>
        <a:off x="4759379" y="2008024"/>
        <a:ext cx="1627017" cy="952503"/>
      </dsp:txXfrm>
    </dsp:sp>
    <dsp:sp modelId="{035B13C0-D608-4EF5-BD1B-DD523D67DAF8}">
      <dsp:nvSpPr>
        <dsp:cNvPr id="0" name=""/>
        <dsp:cNvSpPr/>
      </dsp:nvSpPr>
      <dsp:spPr>
        <a:xfrm>
          <a:off x="6584658" y="2275176"/>
          <a:ext cx="357492" cy="4181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3003162"/>
            <a:satOff val="61689"/>
            <a:lumOff val="-1333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>
        <a:off x="6584658" y="2358816"/>
        <a:ext cx="250244" cy="250918"/>
      </dsp:txXfrm>
    </dsp:sp>
    <dsp:sp modelId="{44CD8698-F8DF-401D-A5D5-36982BEAE154}">
      <dsp:nvSpPr>
        <dsp:cNvPr id="0" name=""/>
        <dsp:cNvSpPr/>
      </dsp:nvSpPr>
      <dsp:spPr>
        <a:xfrm>
          <a:off x="7090544" y="1978390"/>
          <a:ext cx="1686285" cy="1011771"/>
        </a:xfrm>
        <a:prstGeom prst="roundRect">
          <a:avLst>
            <a:gd name="adj" fmla="val 10000"/>
          </a:avLst>
        </a:prstGeom>
        <a:solidFill>
          <a:schemeClr val="accent4">
            <a:hueOff val="-13003162"/>
            <a:satOff val="61689"/>
            <a:lumOff val="-1333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bg1"/>
              </a:solidFill>
            </a:rPr>
            <a:t>Кража, совершенная Ивановым.</a:t>
          </a:r>
          <a:endParaRPr lang="ru-RU" sz="1700" b="1" kern="1200" dirty="0">
            <a:solidFill>
              <a:schemeClr val="bg1"/>
            </a:solidFill>
          </a:endParaRPr>
        </a:p>
      </dsp:txBody>
      <dsp:txXfrm>
        <a:off x="7120178" y="2008024"/>
        <a:ext cx="1627017" cy="952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>
                  <a:solidFill>
                    <a:schemeClr val="bg2">
                      <a:lumMod val="75000"/>
                    </a:schemeClr>
                  </a:solidFill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Тема № 3. Операции над понятиями.</a:t>
            </a:r>
            <a:endParaRPr lang="ru-RU" b="1" dirty="0">
              <a:ln>
                <a:solidFill>
                  <a:schemeClr val="bg2">
                    <a:lumMod val="75000"/>
                  </a:schemeClr>
                </a:solidFill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869160"/>
            <a:ext cx="6560234" cy="1752600"/>
          </a:xfrm>
        </p:spPr>
        <p:txBody>
          <a:bodyPr>
            <a:normAutofit fontScale="92500" lnSpcReduction="1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Определение понятия;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Деление понятия;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Ограничение понятия;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Дополнение к классу.</a:t>
            </a: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00397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712968" cy="10638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Пример: произвести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ограничение понятия 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«правонарушение».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5092474"/>
              </p:ext>
            </p:extLst>
          </p:nvPr>
        </p:nvGraphicFramePr>
        <p:xfrm>
          <a:off x="179512" y="1700808"/>
          <a:ext cx="8784976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20585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4. Дополнение к классу.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3"/>
            <a:ext cx="8229600" cy="396765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Множество не-А, полученное путем исключения из предметной области Х известного множества А, является дополнением к классу А. </a:t>
            </a:r>
            <a:endParaRPr lang="ru-RU" b="1" cap="all" dirty="0">
              <a:ln w="9000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77940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Задание.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424936" cy="504056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1. Дайте определение понятия: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государство;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право;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индивид.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2. Произведите деление понятия: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идея;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/>
              <a:t>д</a:t>
            </a:r>
            <a:r>
              <a:rPr lang="ru-RU" dirty="0" smtClean="0"/>
              <a:t>ом;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/>
              <a:t>о</a:t>
            </a:r>
            <a:r>
              <a:rPr lang="ru-RU" dirty="0" smtClean="0"/>
              <a:t>ружие.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3. Ограничьте понятия: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/>
              <a:t>судья;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/>
              <a:t>п</a:t>
            </a:r>
            <a:r>
              <a:rPr lang="ru-RU" dirty="0" smtClean="0"/>
              <a:t>ланета;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/>
              <a:t>о</a:t>
            </a:r>
            <a:r>
              <a:rPr lang="ru-RU" dirty="0" smtClean="0"/>
              <a:t>стров.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2306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1. Определение понятия.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46236"/>
            <a:ext cx="8424936" cy="48070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Определение понятия – логическая операция, в процессе которой раскрывается содержание понятия. </a:t>
            </a:r>
          </a:p>
          <a:p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В каждом определении должны присутствовать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два</a:t>
            </a:r>
            <a:r>
              <a:rPr lang="ru-RU" dirty="0" smtClean="0"/>
              <a:t> признака:</a:t>
            </a:r>
          </a:p>
          <a:p>
            <a:pPr algn="just">
              <a:buFontTx/>
              <a:buChar char="-"/>
            </a:pP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Родовой:</a:t>
            </a:r>
            <a:r>
              <a:rPr lang="ru-RU" dirty="0" smtClean="0"/>
              <a:t> указывающий на принадлежность предмета к определенному классу</a:t>
            </a:r>
            <a:r>
              <a:rPr lang="en-US" dirty="0" smtClean="0"/>
              <a:t>/</a:t>
            </a:r>
            <a:r>
              <a:rPr lang="ru-RU" dirty="0" smtClean="0"/>
              <a:t> множеству;</a:t>
            </a:r>
          </a:p>
          <a:p>
            <a:pPr algn="just">
              <a:buFontTx/>
              <a:buChar char="-"/>
            </a:pP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Видовой:</a:t>
            </a:r>
            <a:r>
              <a:rPr lang="ru-RU" dirty="0" smtClean="0"/>
              <a:t> указывает на особенность предмета, позволяющую его идентифицировать во множестве.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4735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5121"/>
            <a:ext cx="8435280" cy="95560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Правила определения понятия.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11256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Как и для любой логической операции, для определения понятия существует 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ряд правил</a:t>
            </a:r>
            <a:r>
              <a:rPr lang="ru-RU" dirty="0" smtClean="0">
                <a:solidFill>
                  <a:schemeClr val="bg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 </a:t>
            </a:r>
            <a:r>
              <a:rPr lang="ru-RU" dirty="0" smtClean="0">
                <a:solidFill>
                  <a:schemeClr val="bg1"/>
                </a:solidFill>
              </a:rPr>
              <a:t>Определение должно быть соразмерным, то есть объемы определяемого и определяющего понятий должны совпадать 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(Правило соразмерности).</a:t>
            </a:r>
          </a:p>
          <a:p>
            <a:pPr marL="0" indent="0" algn="just">
              <a:buNone/>
            </a:pPr>
            <a:r>
              <a:rPr lang="ru-RU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Определяемое понятие </a:t>
            </a:r>
            <a:r>
              <a:rPr lang="ru-RU" dirty="0" smtClean="0">
                <a:solidFill>
                  <a:schemeClr val="bg1"/>
                </a:solidFill>
              </a:rPr>
              <a:t>– понятие, в отношении которого производится </a:t>
            </a:r>
            <a:r>
              <a:rPr lang="ru-RU" dirty="0" smtClean="0">
                <a:solidFill>
                  <a:schemeClr val="bg1"/>
                </a:solidFill>
              </a:rPr>
              <a:t>операция </a:t>
            </a:r>
            <a:r>
              <a:rPr lang="ru-RU" dirty="0" smtClean="0">
                <a:solidFill>
                  <a:schemeClr val="bg1"/>
                </a:solidFill>
              </a:rPr>
              <a:t>определения.</a:t>
            </a:r>
          </a:p>
          <a:p>
            <a:pPr marL="0" indent="0" algn="just">
              <a:buNone/>
            </a:pPr>
            <a:r>
              <a:rPr lang="ru-RU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Определяющее понятие </a:t>
            </a:r>
            <a:r>
              <a:rPr lang="ru-RU" dirty="0" smtClean="0">
                <a:solidFill>
                  <a:schemeClr val="bg1"/>
                </a:solidFill>
              </a:rPr>
              <a:t>– понятие, через которое определяется исходное понятие.</a:t>
            </a:r>
          </a:p>
          <a:p>
            <a:pPr marL="0" indent="0" algn="just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</a:t>
            </a:r>
            <a:r>
              <a:rPr lang="ru-RU" dirty="0" smtClean="0">
                <a:solidFill>
                  <a:schemeClr val="bg1"/>
                </a:solidFill>
              </a:rPr>
              <a:t>Определение не должно содержать ссылки на определяемое понятие 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(Правило круга).</a:t>
            </a:r>
          </a:p>
          <a:p>
            <a:pPr marL="0" indent="0" algn="just">
              <a:buNone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 </a:t>
            </a:r>
            <a:r>
              <a:rPr lang="ru-RU" dirty="0" smtClean="0">
                <a:solidFill>
                  <a:schemeClr val="bg1"/>
                </a:solidFill>
              </a:rPr>
              <a:t>Определение должно быть четким, ясным, по возможности, не отрицательным 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(Правило ясности). 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4977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22" y="404664"/>
            <a:ext cx="858964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Пример: дать определение понятия «логика».</a:t>
            </a:r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96855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Определяем 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родовой признак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понятия: логика – это наука, относимая к философским, наряду с: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этикой;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эстетикой;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КСЕ;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сторией философии.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Следовательно, родовым признаком понятия «логика» будет  признак </a:t>
            </a:r>
            <a:r>
              <a:rPr lang="ru-RU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«философская наука».</a:t>
            </a:r>
            <a:endParaRPr lang="ru-RU" dirty="0" smtClean="0">
              <a:ln w="9000" cmpd="sng">
                <a:solidFill>
                  <a:schemeClr val="bg1"/>
                </a:solidFill>
                <a:prstDash val="solid"/>
              </a:ln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Определяем 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видовой признак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то, что отличает логику от иных философских наук; только логика </a:t>
            </a:r>
            <a:r>
              <a:rPr lang="ru-RU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изучает правильное мышление  и законы, которым оно подчиняется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Именно это и есть видовой признак данного понятия.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Получаем следующее определение:</a:t>
            </a:r>
          </a:p>
          <a:p>
            <a:pPr marL="0" indent="0" algn="ctr">
              <a:buNone/>
            </a:pP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Логика – это философская наука о правильном мышлении.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85389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Деление понятия.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9654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Деление понятия – это логическая операция, в процессе которой раскрывается объем понятия. </a:t>
            </a:r>
          </a:p>
          <a:p>
            <a:pPr marL="0" indent="0" algn="ctr">
              <a:buNone/>
            </a:pPr>
            <a:endParaRPr lang="ru-RU" b="1" cap="all" dirty="0" smtClean="0">
              <a:ln w="9000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0" indent="0" algn="just">
              <a:buNone/>
            </a:pPr>
            <a:r>
              <a:rPr lang="ru-RU" dirty="0" smtClean="0"/>
              <a:t>Деление возможно:</a:t>
            </a:r>
          </a:p>
          <a:p>
            <a:pPr marL="514350" indent="-514350" algn="just">
              <a:buAutoNum type="arabicParenR"/>
            </a:pP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Дихотомическое</a:t>
            </a:r>
            <a:r>
              <a:rPr lang="ru-RU" dirty="0" smtClean="0"/>
              <a:t> («на 2»);</a:t>
            </a:r>
          </a:p>
          <a:p>
            <a:pPr marL="514350" indent="-514350" algn="just">
              <a:buAutoNum type="arabicParenR"/>
            </a:pP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По видоизменению признака </a:t>
            </a:r>
            <a:r>
              <a:rPr lang="ru-RU" dirty="0" smtClean="0"/>
              <a:t>(более, чем на 2 элемента).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7018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799200"/>
          </a:xfrm>
        </p:spPr>
        <p:txBody>
          <a:bodyPr/>
          <a:lstStyle/>
          <a:p>
            <a:r>
              <a:rPr lang="ru-RU" dirty="0" smtClean="0"/>
              <a:t>Правила деления понятия.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46236"/>
            <a:ext cx="8640960" cy="4951115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AutoNum type="arabicParenR"/>
            </a:pPr>
            <a:r>
              <a:rPr lang="ru-RU" dirty="0" smtClean="0"/>
              <a:t>Объем делимого понятия должен быть равен сумме членов деления (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Правило соразмерности</a:t>
            </a:r>
            <a:r>
              <a:rPr lang="ru-RU" dirty="0" smtClean="0"/>
              <a:t>);</a:t>
            </a:r>
          </a:p>
          <a:p>
            <a:pPr marL="514350" indent="-514350" algn="just">
              <a:buAutoNum type="arabicParenR"/>
            </a:pPr>
            <a:r>
              <a:rPr lang="ru-RU" dirty="0" smtClean="0"/>
              <a:t>Деление должно производиться по одному основанию (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Правило единства основания деления</a:t>
            </a:r>
            <a:r>
              <a:rPr lang="ru-RU" dirty="0" smtClean="0"/>
              <a:t>);</a:t>
            </a:r>
          </a:p>
          <a:p>
            <a:pPr marL="514350" indent="-514350" algn="just">
              <a:buAutoNum type="arabicParenR"/>
            </a:pPr>
            <a:r>
              <a:rPr lang="ru-RU" dirty="0" smtClean="0"/>
              <a:t>Члены деления должны исключать друг друга (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Правило взаимоисключающих объемов</a:t>
            </a:r>
            <a:r>
              <a:rPr lang="ru-RU" dirty="0" smtClean="0"/>
              <a:t>);</a:t>
            </a:r>
          </a:p>
          <a:p>
            <a:pPr marL="514350" indent="-514350" algn="just">
              <a:buAutoNum type="arabicParenR"/>
            </a:pPr>
            <a:r>
              <a:rPr lang="ru-RU" dirty="0" smtClean="0"/>
              <a:t>Деление должно быть последовательным и не содержать скачка (</a:t>
            </a:r>
            <a:r>
              <a:rPr lang="ru-RU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Правило скачка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17466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20688"/>
            <a:ext cx="8964488" cy="799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Пример: произвести деление понятия «правонарушение».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5112568"/>
          </a:xfrm>
        </p:spPr>
        <p:txBody>
          <a:bodyPr/>
          <a:lstStyle/>
          <a:p>
            <a:pPr marL="514350" indent="-514350" algn="ctr">
              <a:buAutoNum type="arabicPeriod"/>
            </a:pPr>
            <a:r>
              <a:rPr lang="ru-RU" dirty="0" smtClean="0"/>
              <a:t>Дихотомически: </a:t>
            </a:r>
            <a:r>
              <a:rPr lang="ru-RU" sz="24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критерий – степень общественной опасности</a:t>
            </a:r>
          </a:p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87499429"/>
              </p:ext>
            </p:extLst>
          </p:nvPr>
        </p:nvGraphicFramePr>
        <p:xfrm>
          <a:off x="539552" y="2753544"/>
          <a:ext cx="7776864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01638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358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Пример: произвести деление понятия «правонарушение».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489654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2. По видоизменению признака: </a:t>
            </a:r>
            <a:r>
              <a:rPr lang="ru-RU" sz="28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критерий – объект правонарушения</a:t>
            </a:r>
            <a:endParaRPr lang="ru-RU" sz="2800" b="1" cap="all" dirty="0">
              <a:ln w="9000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90440239"/>
              </p:ext>
            </p:extLst>
          </p:nvPr>
        </p:nvGraphicFramePr>
        <p:xfrm>
          <a:off x="539552" y="2636912"/>
          <a:ext cx="8064896" cy="3775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37325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Ограничение понятия.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676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cap="all" dirty="0" smtClean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Ограничение понятия – это логическая операция, в процессе которой производится переход от понятия с большим объемом к понятию с меньшим объемом.</a:t>
            </a:r>
            <a:endParaRPr lang="ru-RU" sz="2800" b="1" cap="all" dirty="0">
              <a:ln w="9000" cmpd="sng">
                <a:solidFill>
                  <a:schemeClr val="bg1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958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41</TotalTime>
  <Words>515</Words>
  <Application>Microsoft Office PowerPoint</Application>
  <PresentationFormat>Экран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Литейная</vt:lpstr>
      <vt:lpstr>Тема № 3. Операции над понятиями.</vt:lpstr>
      <vt:lpstr>1. Определение понятия.</vt:lpstr>
      <vt:lpstr>Правила определения понятия.</vt:lpstr>
      <vt:lpstr>Пример: дать определение понятия «логика».</vt:lpstr>
      <vt:lpstr>2. Деление понятия. </vt:lpstr>
      <vt:lpstr>Правила деления понятия.</vt:lpstr>
      <vt:lpstr>Пример: произвести деление понятия «правонарушение».</vt:lpstr>
      <vt:lpstr>Пример: произвести деление понятия «правонарушение».</vt:lpstr>
      <vt:lpstr>3. Ограничение понятия. </vt:lpstr>
      <vt:lpstr>Пример: произвести ограничение понятия «правонарушение».</vt:lpstr>
      <vt:lpstr>4. Дополнение к классу.</vt:lpstr>
      <vt:lpstr>Задание.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  . Операции над понятиями.</dc:title>
  <dc:creator>Владелец</dc:creator>
  <cp:lastModifiedBy>Владелец</cp:lastModifiedBy>
  <cp:revision>7</cp:revision>
  <dcterms:created xsi:type="dcterms:W3CDTF">2014-01-05T16:00:40Z</dcterms:created>
  <dcterms:modified xsi:type="dcterms:W3CDTF">2014-01-11T14:00:57Z</dcterms:modified>
</cp:coreProperties>
</file>